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2.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3.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4.xml" ContentType="application/vnd.openxmlformats-officedocument.theme+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5.xml" ContentType="application/vnd.openxmlformats-officedocument.theme+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theme/theme7.xml" ContentType="application/vnd.openxmlformats-officedocument.theme+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theme/theme8.xml" ContentType="application/vnd.openxmlformats-officedocument.theme+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1.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1.xml" ContentType="application/vnd.openxmlformats-officedocument.themeOverride+xml"/>
  <Override PartName="/ppt/notesSlides/notesSlide14.xml" ContentType="application/vnd.openxmlformats-officedocument.presentationml.notesSlide+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2"/>
    <p:sldMasterId id="2147483770" r:id="rId13"/>
    <p:sldMasterId id="2147483828" r:id="rId14"/>
    <p:sldMasterId id="2147483887" r:id="rId15"/>
    <p:sldMasterId id="2147483943" r:id="rId16"/>
    <p:sldMasterId id="2147484000" r:id="rId17"/>
    <p:sldMasterId id="2147484007" r:id="rId18"/>
    <p:sldMasterId id="2147484026" r:id="rId19"/>
    <p:sldMasterId id="2147484046" r:id="rId20"/>
  </p:sldMasterIdLst>
  <p:notesMasterIdLst>
    <p:notesMasterId r:id="rId50"/>
  </p:notesMasterIdLst>
  <p:handoutMasterIdLst>
    <p:handoutMasterId r:id="rId51"/>
  </p:handoutMasterIdLst>
  <p:sldIdLst>
    <p:sldId id="404" r:id="rId21"/>
    <p:sldId id="455" r:id="rId22"/>
    <p:sldId id="525" r:id="rId23"/>
    <p:sldId id="579" r:id="rId24"/>
    <p:sldId id="454" r:id="rId25"/>
    <p:sldId id="416" r:id="rId26"/>
    <p:sldId id="595" r:id="rId27"/>
    <p:sldId id="592" r:id="rId28"/>
    <p:sldId id="285" r:id="rId29"/>
    <p:sldId id="593" r:id="rId30"/>
    <p:sldId id="256" r:id="rId31"/>
    <p:sldId id="594" r:id="rId32"/>
    <p:sldId id="267" r:id="rId33"/>
    <p:sldId id="478" r:id="rId34"/>
    <p:sldId id="531" r:id="rId35"/>
    <p:sldId id="597" r:id="rId36"/>
    <p:sldId id="538" r:id="rId37"/>
    <p:sldId id="490" r:id="rId38"/>
    <p:sldId id="568" r:id="rId39"/>
    <p:sldId id="536" r:id="rId40"/>
    <p:sldId id="2147479245" r:id="rId41"/>
    <p:sldId id="2147479340" r:id="rId42"/>
    <p:sldId id="2147479341" r:id="rId43"/>
    <p:sldId id="2147479342" r:id="rId44"/>
    <p:sldId id="2147479312" r:id="rId45"/>
    <p:sldId id="2147478858" r:id="rId46"/>
    <p:sldId id="4397" r:id="rId47"/>
    <p:sldId id="2147479343" r:id="rId48"/>
    <p:sldId id="309" r:id="rId49"/>
  </p:sldIdLst>
  <p:sldSz cx="12188825" cy="6858000"/>
  <p:notesSz cx="6858000" cy="9144000"/>
  <p:custDataLst>
    <p:custData r:id="rId7"/>
    <p:custData r:id="rId10"/>
    <p:custData r:id="rId3"/>
    <p:custData r:id="rId5"/>
    <p:custData r:id="rId4"/>
    <p:custData r:id="rId1"/>
    <p:custData r:id="rId9"/>
    <p:custData r:id="rId2"/>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2F498F49-9803-6344-B2B2-CB6612CF855B}">
          <p14:sldIdLst>
            <p14:sldId id="404"/>
            <p14:sldId id="455"/>
            <p14:sldId id="525"/>
            <p14:sldId id="579"/>
            <p14:sldId id="454"/>
            <p14:sldId id="416"/>
            <p14:sldId id="595"/>
            <p14:sldId id="592"/>
            <p14:sldId id="285"/>
            <p14:sldId id="593"/>
            <p14:sldId id="256"/>
            <p14:sldId id="594"/>
            <p14:sldId id="267"/>
            <p14:sldId id="478"/>
            <p14:sldId id="531"/>
            <p14:sldId id="597"/>
            <p14:sldId id="538"/>
            <p14:sldId id="490"/>
            <p14:sldId id="568"/>
            <p14:sldId id="536"/>
            <p14:sldId id="2147479245"/>
            <p14:sldId id="2147479340"/>
            <p14:sldId id="2147479341"/>
            <p14:sldId id="2147479342"/>
            <p14:sldId id="2147479312"/>
            <p14:sldId id="2147478858"/>
            <p14:sldId id="4397"/>
            <p14:sldId id="2147479343"/>
            <p14:sldId id="309"/>
          </p14:sldIdLst>
        </p14:section>
        <p14:section name="Pages and Elements" id="{279B2471-D91F-4B48-840F-0DE46228DFD0}">
          <p14:sldIdLst/>
        </p14:section>
        <p14:section name="Elements" id="{8CA0B37D-0401-DE49-827C-3DB43DB6EC66}">
          <p14:sldIdLst/>
        </p14:section>
      </p14:sectionLst>
    </p:ext>
    <p:ext uri="{EFAFB233-063F-42B5-8137-9DF3F51BA10A}">
      <p15:sldGuideLst xmlns:p15="http://schemas.microsoft.com/office/powerpoint/2012/main">
        <p15:guide id="1" orient="horz" pos="4156">
          <p15:clr>
            <a:srgbClr val="A4A3A4"/>
          </p15:clr>
        </p15:guide>
        <p15:guide id="2" orient="horz" pos="2047">
          <p15:clr>
            <a:srgbClr val="A4A3A4"/>
          </p15:clr>
        </p15:guide>
        <p15:guide id="3" orient="horz" pos="269">
          <p15:clr>
            <a:srgbClr val="A4A3A4"/>
          </p15:clr>
        </p15:guide>
        <p15:guide id="4" orient="horz" pos="3872">
          <p15:clr>
            <a:srgbClr val="A4A3A4"/>
          </p15:clr>
        </p15:guide>
        <p15:guide id="5" orient="horz" pos="1884">
          <p15:clr>
            <a:srgbClr val="A4A3A4"/>
          </p15:clr>
        </p15:guide>
        <p15:guide id="6" orient="horz" pos="1132">
          <p15:clr>
            <a:srgbClr val="A4A3A4"/>
          </p15:clr>
        </p15:guide>
        <p15:guide id="7" pos="3839">
          <p15:clr>
            <a:srgbClr val="A4A3A4"/>
          </p15:clr>
        </p15:guide>
        <p15:guide id="8" pos="383">
          <p15:clr>
            <a:srgbClr val="A4A3A4"/>
          </p15:clr>
        </p15:guide>
        <p15:guide id="9" pos="7295">
          <p15:clr>
            <a:srgbClr val="A4A3A4"/>
          </p15:clr>
        </p15:guide>
        <p15:guide id="10" pos="525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8B3F"/>
    <a:srgbClr val="F16935"/>
    <a:srgbClr val="A3D183"/>
    <a:srgbClr val="EA1D2C"/>
    <a:srgbClr val="F8A169"/>
    <a:srgbClr val="8BD3DA"/>
    <a:srgbClr val="024D71"/>
    <a:srgbClr val="924799"/>
    <a:srgbClr val="9247F0"/>
    <a:srgbClr val="4D4D4D"/>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59" autoAdjust="0"/>
    <p:restoredTop sz="73333"/>
  </p:normalViewPr>
  <p:slideViewPr>
    <p:cSldViewPr snapToGrid="0">
      <p:cViewPr varScale="1">
        <p:scale>
          <a:sx n="85" d="100"/>
          <a:sy n="85" d="100"/>
        </p:scale>
        <p:origin x="336" y="48"/>
      </p:cViewPr>
      <p:guideLst>
        <p:guide orient="horz" pos="4156"/>
        <p:guide orient="horz" pos="2047"/>
        <p:guide orient="horz" pos="269"/>
        <p:guide orient="horz" pos="3872"/>
        <p:guide orient="horz" pos="1884"/>
        <p:guide orient="horz" pos="1132"/>
        <p:guide pos="3839"/>
        <p:guide pos="383"/>
        <p:guide pos="7295"/>
        <p:guide pos="5255"/>
      </p:guideLst>
    </p:cSldViewPr>
  </p:slideViewPr>
  <p:notesTextViewPr>
    <p:cViewPr>
      <p:scale>
        <a:sx n="1" d="1"/>
        <a:sy n="1" d="1"/>
      </p:scale>
      <p:origin x="0" y="0"/>
    </p:cViewPr>
  </p:notesTextViewPr>
  <p:notesViewPr>
    <p:cSldViewPr snapToGrid="0" showGuides="1">
      <p:cViewPr>
        <p:scale>
          <a:sx n="51" d="100"/>
          <a:sy n="51" d="100"/>
        </p:scale>
        <p:origin x="-2292"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2.xml"/><Relationship Id="rId18" Type="http://schemas.openxmlformats.org/officeDocument/2006/relationships/slideMaster" Target="slideMasters/slideMaster7.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5.xml"/><Relationship Id="rId29" Type="http://schemas.openxmlformats.org/officeDocument/2006/relationships/slide" Target="slides/slide9.xml"/><Relationship Id="rId11" Type="http://schemas.openxmlformats.org/officeDocument/2006/relationships/customXml" Target="../customXml/item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presProps" Target="presProps.xml"/><Relationship Id="rId5" Type="http://schemas.openxmlformats.org/officeDocument/2006/relationships/customXml" Target="../customXml/item5.xml"/><Relationship Id="rId10" Type="http://schemas.openxmlformats.org/officeDocument/2006/relationships/customXml" Target="../customXml/item10.xml"/><Relationship Id="rId19" Type="http://schemas.openxmlformats.org/officeDocument/2006/relationships/slideMaster" Target="slideMasters/slideMaster8.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3.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Master" Target="slideMasters/slideMaster1.xml"/><Relationship Id="rId17" Type="http://schemas.openxmlformats.org/officeDocument/2006/relationships/slideMaster" Target="slideMasters/slideMaster6.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20" Type="http://schemas.openxmlformats.org/officeDocument/2006/relationships/slideMaster" Target="slideMasters/slideMaster9.xml"/><Relationship Id="rId41" Type="http://schemas.openxmlformats.org/officeDocument/2006/relationships/slide" Target="slides/slide21.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Master" Target="slideMasters/slideMaster4.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s>
</file>

<file path=ppt/handoutMasters/_rels/handoutMaster1.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4.wmf"/><Relationship Id="rId2" Type="http://schemas.openxmlformats.org/officeDocument/2006/relationships/tags" Target="../tags/tag8.xml"/><Relationship Id="rId1" Type="http://schemas.openxmlformats.org/officeDocument/2006/relationships/theme" Target="../theme/theme11.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custDataLst>
              <p:tags r:id="rId2"/>
            </p:custDataLst>
          </p:nvPr>
        </p:nvSpPr>
        <p:spPr>
          <a:xfrm>
            <a:off x="384048" y="91440"/>
            <a:ext cx="3044952" cy="457200"/>
          </a:xfrm>
          <a:prstGeom prst="rect">
            <a:avLst/>
          </a:prstGeom>
        </p:spPr>
        <p:txBody>
          <a:bodyPr vert="horz" lIns="91440" tIns="45720" rIns="91440" bIns="45720" rtlCol="0" anchor="b" anchorCtr="0"/>
          <a:lstStyle>
            <a:lvl1pPr algn="l">
              <a:defRPr sz="1200"/>
            </a:lvl1pPr>
          </a:lstStyle>
          <a:p>
            <a:endParaRPr lang="en-US" sz="1600" dirty="0">
              <a:solidFill>
                <a:schemeClr val="tx2"/>
              </a:solidFill>
            </a:endParaRPr>
          </a:p>
        </p:txBody>
      </p:sp>
      <p:sp>
        <p:nvSpPr>
          <p:cNvPr id="3" name="Date Placeholder 2"/>
          <p:cNvSpPr>
            <a:spLocks noGrp="1"/>
          </p:cNvSpPr>
          <p:nvPr>
            <p:ph type="dt" sz="quarter" idx="1"/>
            <p:custDataLst>
              <p:tags r:id="rId3"/>
            </p:custDataLst>
          </p:nvPr>
        </p:nvSpPr>
        <p:spPr>
          <a:xfrm>
            <a:off x="3985664" y="249314"/>
            <a:ext cx="2487168" cy="292608"/>
          </a:xfrm>
          <a:prstGeom prst="rect">
            <a:avLst/>
          </a:prstGeom>
        </p:spPr>
        <p:txBody>
          <a:bodyPr vert="horz" lIns="91440" tIns="45720" rIns="91440" bIns="45720" rtlCol="0" anchor="b" anchorCtr="0"/>
          <a:lstStyle>
            <a:lvl1pPr algn="r">
              <a:defRPr sz="1200"/>
            </a:lvl1pPr>
          </a:lstStyle>
          <a:p>
            <a:fld id="{11901F48-C139-C640-A644-C6E69A45E941}" type="datetime4">
              <a:rPr lang="en-US" smtClean="0"/>
              <a:t>June 24, 2026</a:t>
            </a:fld>
            <a:endParaRPr lang="en-US"/>
          </a:p>
        </p:txBody>
      </p:sp>
      <p:sp>
        <p:nvSpPr>
          <p:cNvPr id="4" name="Footer Placeholder 3"/>
          <p:cNvSpPr>
            <a:spLocks noGrp="1"/>
          </p:cNvSpPr>
          <p:nvPr>
            <p:ph type="ftr" sz="quarter" idx="2"/>
            <p:custDataLst>
              <p:tags r:id="rId4"/>
            </p:custDataLst>
          </p:nvPr>
        </p:nvSpPr>
        <p:spPr>
          <a:xfrm>
            <a:off x="3391678" y="8465757"/>
            <a:ext cx="2560320" cy="457200"/>
          </a:xfrm>
          <a:prstGeom prst="rect">
            <a:avLst/>
          </a:prstGeom>
        </p:spPr>
        <p:txBody>
          <a:bodyPr vert="horz" lIns="91440" tIns="45720" rIns="91440" bIns="45720" rtlCol="0" anchor="b"/>
          <a:lstStyle>
            <a:lvl1pPr algn="l">
              <a:defRPr sz="1200"/>
            </a:lvl1pPr>
          </a:lstStyle>
          <a:p>
            <a:pPr algn="r"/>
            <a:endParaRPr lang="en-US" dirty="0"/>
          </a:p>
        </p:txBody>
      </p:sp>
      <p:sp>
        <p:nvSpPr>
          <p:cNvPr id="5" name="Slide Number Placeholder 4"/>
          <p:cNvSpPr>
            <a:spLocks noGrp="1"/>
          </p:cNvSpPr>
          <p:nvPr>
            <p:ph type="sldNum" sz="quarter" idx="3"/>
            <p:custDataLst>
              <p:tags r:id="rId5"/>
            </p:custDataLst>
          </p:nvPr>
        </p:nvSpPr>
        <p:spPr>
          <a:xfrm>
            <a:off x="5979429" y="8465757"/>
            <a:ext cx="656781" cy="457200"/>
          </a:xfrm>
          <a:prstGeom prst="rect">
            <a:avLst/>
          </a:prstGeom>
        </p:spPr>
        <p:txBody>
          <a:bodyPr vert="horz" lIns="91440" tIns="45720" rIns="91440" bIns="45720" rtlCol="0" anchor="b"/>
          <a:lstStyle>
            <a:lvl1pPr algn="r">
              <a:defRPr sz="1200"/>
            </a:lvl1pPr>
          </a:lstStyle>
          <a:p>
            <a:fld id="{8D382D52-43AD-43B7-81B0-1FB729A2C933}" type="slidenum">
              <a:rPr lang="en-US" smtClean="0"/>
              <a:t>‹#›</a:t>
            </a:fld>
            <a:endParaRPr lang="en-US"/>
          </a:p>
        </p:txBody>
      </p:sp>
      <p:pic>
        <p:nvPicPr>
          <p:cNvPr id="3074" name="Picture 2" descr="C:\Users\c62ck46\Desktop\Seismic Base Presentations\PowerPoint Graphic Elements\Placed Art\IBC_RGB-PPT.wmf"/>
          <p:cNvPicPr>
            <a:picLocks noChangeAspect="1" noChangeArrowheads="1"/>
          </p:cNvPicPr>
          <p:nvPr>
            <p:custDataLst>
              <p:tags r:id="rId6"/>
            </p:custDataLst>
          </p:nvPr>
        </p:nvPicPr>
        <p:blipFill>
          <a:blip r:embed="rId7" cstate="screen">
            <a:extLst>
              <a:ext uri="{28A0092B-C50C-407E-A947-70E740481C1C}">
                <a14:useLocalDpi xmlns:a14="http://schemas.microsoft.com/office/drawing/2010/main"/>
              </a:ext>
            </a:extLst>
          </a:blip>
          <a:srcRect/>
          <a:stretch>
            <a:fillRect/>
          </a:stretch>
        </p:blipFill>
        <p:spPr bwMode="auto">
          <a:xfrm>
            <a:off x="375588" y="8603254"/>
            <a:ext cx="2266012" cy="2859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63477914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heme" Target="../theme/theme10.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custDataLst>
              <p:tags r:id="rId2"/>
            </p:custDataLst>
          </p:nvPr>
        </p:nvSpPr>
        <p:spPr>
          <a:xfrm>
            <a:off x="512064" y="256032"/>
            <a:ext cx="5833872"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custDataLst>
              <p:tags r:id="rId3"/>
            </p:custDataLst>
          </p:nvPr>
        </p:nvSpPr>
        <p:spPr>
          <a:xfrm>
            <a:off x="438912" y="8503920"/>
            <a:ext cx="1298448" cy="457200"/>
          </a:xfrm>
          <a:prstGeom prst="rect">
            <a:avLst/>
          </a:prstGeom>
        </p:spPr>
        <p:txBody>
          <a:bodyPr vert="horz" lIns="91440" tIns="45720" rIns="91440" bIns="45720" rtlCol="0" anchor="b" anchorCtr="0"/>
          <a:lstStyle>
            <a:lvl1pPr algn="l">
              <a:defRPr sz="1200"/>
            </a:lvl1pPr>
          </a:lstStyle>
          <a:p>
            <a:fld id="{99E7C6E1-35D4-C04B-A902-04DEE84E4FE1}" type="datetime4">
              <a:rPr lang="en-US" smtClean="0"/>
              <a:t>June 24, 2026</a:t>
            </a:fld>
            <a:endParaRPr lang="en-US"/>
          </a:p>
        </p:txBody>
      </p:sp>
      <p:sp>
        <p:nvSpPr>
          <p:cNvPr id="4" name="Slide Image Placeholder 3"/>
          <p:cNvSpPr>
            <a:spLocks noGrp="1" noRot="1" noChangeAspect="1"/>
          </p:cNvSpPr>
          <p:nvPr>
            <p:ph type="sldImg" idx="2"/>
            <p:custDataLst>
              <p:tags r:id="rId4"/>
            </p:custDataLst>
          </p:nvPr>
        </p:nvSpPr>
        <p:spPr>
          <a:xfrm>
            <a:off x="528892" y="758952"/>
            <a:ext cx="4152836" cy="23371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custDataLst>
              <p:tags r:id="rId5"/>
            </p:custDataLst>
          </p:nvPr>
        </p:nvSpPr>
        <p:spPr>
          <a:xfrm>
            <a:off x="548640" y="3364992"/>
            <a:ext cx="5760720" cy="5093208"/>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custDataLst>
              <p:tags r:id="rId6"/>
            </p:custDataLst>
          </p:nvPr>
        </p:nvSpPr>
        <p:spPr>
          <a:xfrm>
            <a:off x="1773936" y="8502333"/>
            <a:ext cx="4306824" cy="457200"/>
          </a:xfrm>
          <a:prstGeom prst="rect">
            <a:avLst/>
          </a:prstGeom>
        </p:spPr>
        <p:txBody>
          <a:bodyPr vert="horz" lIns="91440" tIns="45720" rIns="91440" bIns="45720" rtlCol="0" anchor="b"/>
          <a:lstStyle>
            <a:lvl1pPr algn="r">
              <a:defRPr sz="1200"/>
            </a:lvl1pPr>
          </a:lstStyle>
          <a:p>
            <a:endParaRPr lang="en-US" dirty="0"/>
          </a:p>
        </p:txBody>
      </p:sp>
      <p:sp>
        <p:nvSpPr>
          <p:cNvPr id="7" name="Slide Number Placeholder 6"/>
          <p:cNvSpPr>
            <a:spLocks noGrp="1"/>
          </p:cNvSpPr>
          <p:nvPr>
            <p:ph type="sldNum" sz="quarter" idx="5"/>
            <p:custDataLst>
              <p:tags r:id="rId7"/>
            </p:custDataLst>
          </p:nvPr>
        </p:nvSpPr>
        <p:spPr>
          <a:xfrm>
            <a:off x="6089903" y="8502333"/>
            <a:ext cx="656781" cy="457200"/>
          </a:xfrm>
          <a:prstGeom prst="rect">
            <a:avLst/>
          </a:prstGeom>
        </p:spPr>
        <p:txBody>
          <a:bodyPr vert="horz" lIns="91440" tIns="45720" rIns="91440" bIns="45720" rtlCol="0" anchor="b"/>
          <a:lstStyle>
            <a:lvl1pPr algn="r">
              <a:defRPr sz="1200"/>
            </a:lvl1pPr>
          </a:lstStyle>
          <a:p>
            <a:fld id="{3EDE206F-6CDB-47AF-9608-F1D792EE0875}" type="slidenum">
              <a:rPr lang="en-US" smtClean="0"/>
              <a:t>‹#›</a:t>
            </a:fld>
            <a:endParaRPr lang="en-US"/>
          </a:p>
        </p:txBody>
      </p:sp>
    </p:spTree>
    <p:extLst>
      <p:ext uri="{BB962C8B-B14F-4D97-AF65-F5344CB8AC3E}">
        <p14:creationId xmlns:p14="http://schemas.microsoft.com/office/powerpoint/2010/main" val="3512704550"/>
      </p:ext>
    </p:extLst>
  </p:cSld>
  <p:clrMap bg1="lt1" tx1="dk1" bg2="lt2" tx2="dk2" accent1="accent1" accent2="accent2" accent3="accent3" accent4="accent4" accent5="accent5" accent6="accent6" hlink="hlink" folHlink="folHlink"/>
  <p:hf hdr="0" ftr="0"/>
  <p:notesStyle>
    <a:lvl1pPr marL="0" algn="l" defTabSz="914400" rtl="0" eaLnBrk="1" latinLnBrk="0" hangingPunct="1">
      <a:spcAft>
        <a:spcPts val="900"/>
      </a:spcAft>
      <a:defRPr sz="1200" kern="1200">
        <a:solidFill>
          <a:schemeClr val="tx1"/>
        </a:solidFill>
        <a:latin typeface="+mn-lt"/>
        <a:ea typeface="+mn-ea"/>
        <a:cs typeface="+mn-cs"/>
      </a:defRPr>
    </a:lvl1pPr>
    <a:lvl2pPr marL="165100" indent="0" algn="l" defTabSz="914400" rtl="0" eaLnBrk="1" latinLnBrk="0" hangingPunct="1">
      <a:spcAft>
        <a:spcPts val="900"/>
      </a:spcAft>
      <a:defRPr sz="1200" kern="1200">
        <a:solidFill>
          <a:schemeClr val="tx1"/>
        </a:solidFill>
        <a:latin typeface="+mn-lt"/>
        <a:ea typeface="+mn-ea"/>
        <a:cs typeface="+mn-cs"/>
      </a:defRPr>
    </a:lvl2pPr>
    <a:lvl3pPr marL="292100" indent="0" algn="l" defTabSz="914400" rtl="0" eaLnBrk="1" latinLnBrk="0" hangingPunct="1">
      <a:spcAft>
        <a:spcPts val="900"/>
      </a:spcAft>
      <a:defRPr sz="1200" kern="1200">
        <a:solidFill>
          <a:schemeClr val="tx1"/>
        </a:solidFill>
        <a:latin typeface="+mn-lt"/>
        <a:ea typeface="+mn-ea"/>
        <a:cs typeface="+mn-cs"/>
      </a:defRPr>
    </a:lvl3pPr>
    <a:lvl4pPr marL="457200" indent="0" algn="l" defTabSz="914400" rtl="0" eaLnBrk="1" latinLnBrk="0" hangingPunct="1">
      <a:spcAft>
        <a:spcPts val="900"/>
      </a:spcAft>
      <a:defRPr sz="1200" kern="1200">
        <a:solidFill>
          <a:schemeClr val="tx1"/>
        </a:solidFill>
        <a:latin typeface="+mn-lt"/>
        <a:ea typeface="+mn-ea"/>
        <a:cs typeface="+mn-cs"/>
      </a:defRPr>
    </a:lvl4pPr>
    <a:lvl5pPr marL="622300" indent="0" algn="l" defTabSz="914400" rtl="0" eaLnBrk="1" latinLnBrk="0" hangingPunct="1">
      <a:spcAft>
        <a:spcPts val="90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CC389-5502-3C47-B42D-B9273774239E}" type="slidenum">
              <a:rPr lang="en-US" smtClean="0"/>
              <a:pPr/>
              <a:t>1</a:t>
            </a:fld>
            <a:endParaRPr lang="en-US" dirty="0"/>
          </a:p>
        </p:txBody>
      </p:sp>
    </p:spTree>
    <p:extLst>
      <p:ext uri="{BB962C8B-B14F-4D97-AF65-F5344CB8AC3E}">
        <p14:creationId xmlns:p14="http://schemas.microsoft.com/office/powerpoint/2010/main" val="606728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lstStyle/>
          <a:p>
            <a:r>
              <a:rPr lang="en-US"/>
              <a:t>Program benefits:</a:t>
            </a:r>
          </a:p>
          <a:p>
            <a:r>
              <a:rPr lang="en-US"/>
              <a:t>Savings</a:t>
            </a:r>
          </a:p>
          <a:p>
            <a:r>
              <a:rPr lang="en-US"/>
              <a:t>You can immediately save on out-of-pocket medical expenses. </a:t>
            </a:r>
            <a:r>
              <a:rPr lang="en-US" err="1"/>
              <a:t>AblePay</a:t>
            </a:r>
            <a:r>
              <a:rPr lang="en-US"/>
              <a:t> Members save up to 13% on medical expenses not covered by their health insurance plan. </a:t>
            </a:r>
          </a:p>
          <a:p>
            <a:r>
              <a:rPr lang="en-US"/>
              <a:t>Flexibility</a:t>
            </a:r>
          </a:p>
          <a:p>
            <a:r>
              <a:rPr lang="en-US"/>
              <a:t>Everyone has different ﬁnancial circumstances, so we provide payment options on every bill we process. We also make paying your bills easy by accepting ACH transactions (bank accounts), credit/debit cards, and health savings accounts (HSA)/ﬂexible spending accounts (FSA). You choose what works for you! </a:t>
            </a:r>
          </a:p>
          <a:p>
            <a:r>
              <a:rPr lang="en-US"/>
              <a:t>Convenience</a:t>
            </a:r>
          </a:p>
          <a:p>
            <a:r>
              <a:rPr lang="en-US"/>
              <a:t>All medical bills are stored in your Member Portal, eliminating stacks of paper and providing easy access. Bills are paid directly through your secure portal with a click of a button, eliminating the need to write multiple checks. </a:t>
            </a:r>
          </a:p>
          <a:p>
            <a:r>
              <a:rPr lang="en-US"/>
              <a:t>Advocacy</a:t>
            </a:r>
          </a:p>
          <a:p>
            <a:r>
              <a:rPr lang="en-US"/>
              <a:t>Our claims experts are available to help you with questions regarding billing issues or payments prior to or after seeking medical care. We contact the provider on your behalf. We work for our Members!</a:t>
            </a:r>
          </a:p>
          <a:p>
            <a:endParaRPr lang="en-US"/>
          </a:p>
          <a:p>
            <a:endParaRPr lang="en-US"/>
          </a:p>
        </p:txBody>
      </p:sp>
      <p:sp>
        <p:nvSpPr>
          <p:cNvPr id="4" name="Date Placeholder 3"/>
          <p:cNvSpPr>
            <a:spLocks noGrp="1"/>
          </p:cNvSpPr>
          <p:nvPr>
            <p:ph type="dt" idx="1"/>
          </p:nvPr>
        </p:nvSpPr>
        <p:spPr/>
        <p:txBody>
          <a:bodyPr/>
          <a:lstStyle/>
          <a:p>
            <a:fld id="{99E7C6E1-35D4-C04B-A902-04DEE84E4FE1}" type="datetime4">
              <a:rPr lang="en-US" smtClean="0"/>
              <a:t>June 24, 2026</a:t>
            </a:fld>
            <a:endParaRPr lang="en-US"/>
          </a:p>
        </p:txBody>
      </p:sp>
      <p:sp>
        <p:nvSpPr>
          <p:cNvPr id="5" name="Slide Number Placeholder 4"/>
          <p:cNvSpPr>
            <a:spLocks noGrp="1"/>
          </p:cNvSpPr>
          <p:nvPr>
            <p:ph type="sldNum" sz="quarter" idx="5"/>
          </p:nvPr>
        </p:nvSpPr>
        <p:spPr/>
        <p:txBody>
          <a:bodyPr/>
          <a:lstStyle/>
          <a:p>
            <a:fld id="{3EDE206F-6CDB-47AF-9608-F1D792EE0875}" type="slidenum">
              <a:rPr lang="en-US" smtClean="0"/>
              <a:t>16</a:t>
            </a:fld>
            <a:endParaRPr lang="en-US"/>
          </a:p>
        </p:txBody>
      </p:sp>
    </p:spTree>
    <p:extLst>
      <p:ext uri="{BB962C8B-B14F-4D97-AF65-F5344CB8AC3E}">
        <p14:creationId xmlns:p14="http://schemas.microsoft.com/office/powerpoint/2010/main" val="233477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lstStyle/>
          <a:p>
            <a:pPr marL="171450" indent="-171450">
              <a:buFontTx/>
              <a:buChar char="-"/>
            </a:pPr>
            <a:endParaRPr lang="en-US"/>
          </a:p>
        </p:txBody>
      </p:sp>
      <p:sp>
        <p:nvSpPr>
          <p:cNvPr id="4" name="Date Placeholder 3"/>
          <p:cNvSpPr>
            <a:spLocks noGrp="1"/>
          </p:cNvSpPr>
          <p:nvPr>
            <p:ph type="dt"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7BDCB-6F8A-469E-8605-94564F03E163}" type="datetime4">
              <a:rPr kumimoji="0" lang="en-US" sz="1200" b="0" i="0" u="none" strike="noStrike" kern="1200" cap="none" spc="0" normalizeH="0" baseline="0" noProof="0" smtClean="0">
                <a:ln>
                  <a:noFill/>
                </a:ln>
                <a:solidFill>
                  <a:srgbClr val="37424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June 24, 2026</a:t>
            </a:fld>
            <a:endParaRPr kumimoji="0" lang="en-US" sz="1200" b="0" i="0" u="none" strike="noStrike" kern="1200" cap="none" spc="0" normalizeH="0" baseline="0" noProof="0">
              <a:ln>
                <a:noFill/>
              </a:ln>
              <a:solidFill>
                <a:srgbClr val="37424A"/>
              </a:solidFill>
              <a:effectLst/>
              <a:uLnTx/>
              <a:uFillTx/>
              <a:latin typeface="Arial"/>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E206F-6CDB-47AF-9608-F1D792EE0875}" type="slidenum">
              <a:rPr kumimoji="0" lang="en-US" sz="1200" b="0" i="0" u="none" strike="noStrike" kern="1200" cap="none" spc="0" normalizeH="0" baseline="0" noProof="0" smtClean="0">
                <a:ln>
                  <a:noFill/>
                </a:ln>
                <a:solidFill>
                  <a:srgbClr val="37424A"/>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37424A"/>
              </a:solidFill>
              <a:effectLst/>
              <a:uLnTx/>
              <a:uFillTx/>
              <a:latin typeface="Arial"/>
              <a:ea typeface="+mn-ea"/>
              <a:cs typeface="+mn-cs"/>
            </a:endParaRPr>
          </a:p>
        </p:txBody>
      </p:sp>
    </p:spTree>
    <p:extLst>
      <p:ext uri="{BB962C8B-B14F-4D97-AF65-F5344CB8AC3E}">
        <p14:creationId xmlns:p14="http://schemas.microsoft.com/office/powerpoint/2010/main" val="1174903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99E7C6E1-35D4-C04B-A902-04DEE84E4FE1}" type="datetime4">
              <a:rPr lang="en-US" smtClean="0"/>
              <a:t>June 24, 2026</a:t>
            </a:fld>
            <a:endParaRPr lang="en-US" dirty="0"/>
          </a:p>
        </p:txBody>
      </p:sp>
      <p:sp>
        <p:nvSpPr>
          <p:cNvPr id="5" name="Slide Number Placeholder 4"/>
          <p:cNvSpPr>
            <a:spLocks noGrp="1"/>
          </p:cNvSpPr>
          <p:nvPr>
            <p:ph type="sldNum" sz="quarter" idx="11"/>
          </p:nvPr>
        </p:nvSpPr>
        <p:spPr/>
        <p:txBody>
          <a:bodyPr/>
          <a:lstStyle/>
          <a:p>
            <a:fld id="{3EDE206F-6CDB-47AF-9608-F1D792EE0875}" type="slidenum">
              <a:rPr lang="en-US" smtClean="0"/>
              <a:t>18</a:t>
            </a:fld>
            <a:endParaRPr lang="en-US" dirty="0"/>
          </a:p>
        </p:txBody>
      </p:sp>
    </p:spTree>
    <p:extLst>
      <p:ext uri="{BB962C8B-B14F-4D97-AF65-F5344CB8AC3E}">
        <p14:creationId xmlns:p14="http://schemas.microsoft.com/office/powerpoint/2010/main" val="2083639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lstStyle/>
          <a:p>
            <a:pPr marL="285664" indent="-285664">
              <a:buFont typeface="Arial" panose="020B0604020202020204" pitchFamily="34" charset="0"/>
              <a:buChar char="•"/>
            </a:pPr>
            <a:r>
              <a:rPr lang="en-US" sz="1200" dirty="0"/>
              <a:t>Allows us to infuse our brands with vitality aligning objectives with the IBX mission</a:t>
            </a:r>
          </a:p>
          <a:p>
            <a:pPr marL="285664" indent="-285664">
              <a:buFont typeface="Arial" panose="020B0604020202020204" pitchFamily="34" charset="0"/>
              <a:buChar char="•"/>
            </a:pPr>
            <a:r>
              <a:rPr lang="en-US" sz="1200" dirty="0"/>
              <a:t>A critical tool helping the team evaluate design work</a:t>
            </a:r>
          </a:p>
          <a:p>
            <a:pPr marL="285664" indent="-285664">
              <a:buFont typeface="Arial" panose="020B0604020202020204" pitchFamily="34" charset="0"/>
              <a:buChar char="•"/>
            </a:pPr>
            <a:r>
              <a:rPr lang="en-US" sz="1200" dirty="0"/>
              <a:t>Provides a written agreement of what we hope to accomplish with each project</a:t>
            </a:r>
          </a:p>
          <a:p>
            <a:pPr marL="285664" indent="-285664">
              <a:buFont typeface="Arial" panose="020B0604020202020204" pitchFamily="34" charset="0"/>
              <a:buChar char="•"/>
            </a:pPr>
            <a:r>
              <a:rPr lang="en-US" sz="1200" dirty="0"/>
              <a:t>Brings to life the business objectives in a way that is member-driven, relevant and inspiring to the creative resources</a:t>
            </a:r>
          </a:p>
          <a:p>
            <a:pPr marL="285664" indent="-285664">
              <a:buFont typeface="Arial" panose="020B0604020202020204" pitchFamily="34" charset="0"/>
              <a:buChar char="•"/>
            </a:pPr>
            <a:r>
              <a:rPr lang="en-US" sz="1200" dirty="0"/>
              <a:t>Allows us to be faster to market by focusing our efforts in the right place</a:t>
            </a:r>
          </a:p>
          <a:p>
            <a:pPr marL="285664" indent="-285664">
              <a:buFont typeface="Arial" panose="020B0604020202020204" pitchFamily="34" charset="0"/>
              <a:buChar char="•"/>
            </a:pPr>
            <a:r>
              <a:rPr lang="en-US" sz="1200" dirty="0"/>
              <a:t>Ensures that we look before we leap, using time efficiently</a:t>
            </a:r>
          </a:p>
          <a:p>
            <a:pPr marL="285664" indent="-285664">
              <a:buFont typeface="Arial" panose="020B0604020202020204" pitchFamily="34" charset="0"/>
              <a:buChar char="•"/>
            </a:pPr>
            <a:r>
              <a:rPr lang="en-US" sz="1200" dirty="0"/>
              <a:t>Defines both areas of exploration and inflexible parameters</a:t>
            </a:r>
          </a:p>
          <a:p>
            <a:pPr marL="285664" indent="-285664">
              <a:buFont typeface="Arial" panose="020B0604020202020204" pitchFamily="34" charset="0"/>
              <a:buChar char="•"/>
            </a:pPr>
            <a:r>
              <a:rPr lang="en-US" sz="1200" dirty="0"/>
              <a:t>Provides a roadmap of how a project will be managed</a:t>
            </a:r>
          </a:p>
          <a:p>
            <a:pPr marL="285664" indent="-285664">
              <a:buFont typeface="Arial" panose="020B0604020202020204" pitchFamily="34" charset="0"/>
              <a:buChar char="•"/>
            </a:pPr>
            <a:r>
              <a:rPr lang="en-US" sz="1200" dirty="0"/>
              <a:t>Provides a succinct and uncluttered communication </a:t>
            </a:r>
            <a:r>
              <a:rPr lang="en-US" sz="1200" dirty="0" err="1"/>
              <a:t>hiearchy</a:t>
            </a:r>
            <a:endParaRPr lang="en-US" sz="1200" dirty="0"/>
          </a:p>
        </p:txBody>
      </p:sp>
      <p:sp>
        <p:nvSpPr>
          <p:cNvPr id="4" name="Date Placeholder 3"/>
          <p:cNvSpPr>
            <a:spLocks noGrp="1"/>
          </p:cNvSpPr>
          <p:nvPr>
            <p:ph type="dt"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E7C6E1-35D4-C04B-A902-04DEE84E4FE1}" type="datetime4">
              <a:rPr kumimoji="0" lang="en-US" sz="1200" b="0" i="0" u="none" strike="noStrike" kern="1200" cap="none" spc="0" normalizeH="0" baseline="0" noProof="0" smtClean="0">
                <a:ln>
                  <a:noFill/>
                </a:ln>
                <a:solidFill>
                  <a:srgbClr val="37424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June 24, 2026</a:t>
            </a:fld>
            <a:endParaRPr kumimoji="0" lang="en-US" sz="1200" b="0" i="0" u="none" strike="noStrike" kern="1200" cap="none" spc="0" normalizeH="0" baseline="0" noProof="0">
              <a:ln>
                <a:noFill/>
              </a:ln>
              <a:solidFill>
                <a:srgbClr val="37424A"/>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E206F-6CDB-47AF-9608-F1D792EE0875}" type="slidenum">
              <a:rPr kumimoji="0" lang="en-US" sz="1200" b="0" i="0" u="none" strike="noStrike" kern="1200" cap="none" spc="0" normalizeH="0" baseline="0" noProof="0" smtClean="0">
                <a:ln>
                  <a:noFill/>
                </a:ln>
                <a:solidFill>
                  <a:srgbClr val="37424A"/>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37424A"/>
              </a:solidFill>
              <a:effectLst/>
              <a:uLnTx/>
              <a:uFillTx/>
              <a:latin typeface="Arial"/>
              <a:ea typeface="+mn-ea"/>
              <a:cs typeface="+mn-cs"/>
            </a:endParaRPr>
          </a:p>
        </p:txBody>
      </p:sp>
    </p:spTree>
    <p:extLst>
      <p:ext uri="{BB962C8B-B14F-4D97-AF65-F5344CB8AC3E}">
        <p14:creationId xmlns:p14="http://schemas.microsoft.com/office/powerpoint/2010/main" val="3344823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txBody>
          <a:bodyPr/>
          <a:lstStyle/>
          <a:p>
            <a:endParaRPr lang="en-US"/>
          </a:p>
        </p:txBody>
      </p:sp>
      <p:sp>
        <p:nvSpPr>
          <p:cNvPr id="3" name="Notes Placeholder 2"/>
          <p:cNvSpPr>
            <a:spLocks noGrp="1"/>
          </p:cNvSpPr>
          <p:nvPr>
            <p:ph type="body" idx="1"/>
          </p:nvPr>
        </p:nvSpPr>
        <p:spPr/>
        <p:txBody>
          <a:bodyPr/>
          <a:lstStyle/>
          <a:p>
            <a:pPr marL="1828800" marR="0" lvl="4" indent="0">
              <a:lnSpc>
                <a:spcPts val="1160"/>
              </a:lnSpc>
              <a:spcBef>
                <a:spcPts val="200"/>
              </a:spcBef>
              <a:spcAft>
                <a:spcPts val="200"/>
              </a:spcAft>
              <a:buFont typeface="+mj-lt"/>
              <a:buNone/>
              <a:tabLst>
                <a:tab pos="228600" algn="l"/>
              </a:tabLst>
            </a:pPr>
            <a:endParaRPr lang="en-US"/>
          </a:p>
        </p:txBody>
      </p:sp>
      <p:sp>
        <p:nvSpPr>
          <p:cNvPr id="4" name="Slide Number Placeholder 3"/>
          <p:cNvSpPr>
            <a:spLocks noGrp="1"/>
          </p:cNvSpPr>
          <p:nvPr>
            <p:ph type="sldNum" sz="quarter" idx="5"/>
          </p:nvPr>
        </p:nvSpPr>
        <p:spPr/>
        <p:txBody>
          <a:bodyPr/>
          <a:lstStyle/>
          <a:p>
            <a:fld id="{CB47E406-0808-4245-996F-A17821F66C80}" type="slidenum">
              <a:rPr lang="en-US" smtClean="0"/>
              <a:t>21</a:t>
            </a:fld>
            <a:endParaRPr lang="en-US"/>
          </a:p>
        </p:txBody>
      </p:sp>
    </p:spTree>
    <p:extLst>
      <p:ext uri="{BB962C8B-B14F-4D97-AF65-F5344CB8AC3E}">
        <p14:creationId xmlns:p14="http://schemas.microsoft.com/office/powerpoint/2010/main" val="1921146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7E406-0808-4245-996F-A17821F66C80}" type="slidenum">
              <a:rPr lang="en-US" smtClean="0"/>
              <a:t>24</a:t>
            </a:fld>
            <a:endParaRPr lang="en-US"/>
          </a:p>
        </p:txBody>
      </p:sp>
    </p:spTree>
    <p:extLst>
      <p:ext uri="{BB962C8B-B14F-4D97-AF65-F5344CB8AC3E}">
        <p14:creationId xmlns:p14="http://schemas.microsoft.com/office/powerpoint/2010/main" val="2284627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47E406-0808-4245-996F-A17821F66C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50445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47E406-0808-4245-996F-A17821F66C80}" type="slidenum">
              <a:rPr lang="en-US" smtClean="0"/>
              <a:t>26</a:t>
            </a:fld>
            <a:endParaRPr lang="en-US"/>
          </a:p>
        </p:txBody>
      </p:sp>
    </p:spTree>
    <p:extLst>
      <p:ext uri="{BB962C8B-B14F-4D97-AF65-F5344CB8AC3E}">
        <p14:creationId xmlns:p14="http://schemas.microsoft.com/office/powerpoint/2010/main" val="2423705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7E406-0808-4245-996F-A17821F66C80}" type="slidenum">
              <a:rPr lang="en-US" smtClean="0"/>
              <a:t>27</a:t>
            </a:fld>
            <a:endParaRPr lang="en-US"/>
          </a:p>
        </p:txBody>
      </p:sp>
    </p:spTree>
    <p:extLst>
      <p:ext uri="{BB962C8B-B14F-4D97-AF65-F5344CB8AC3E}">
        <p14:creationId xmlns:p14="http://schemas.microsoft.com/office/powerpoint/2010/main" val="776460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58026-FBA9-CFB4-9EA0-16ECE37D3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E9150-40DE-5078-B57B-6C7DF953498F}"/>
              </a:ext>
            </a:extLst>
          </p:cNvPr>
          <p:cNvSpPr>
            <a:spLocks noGrp="1" noRot="1" noChangeAspect="1"/>
          </p:cNvSpPr>
          <p:nvPr>
            <p:ph type="sldImg"/>
          </p:nvPr>
        </p:nvSpPr>
        <p:spPr>
          <a:xfrm>
            <a:off x="528638" y="758825"/>
            <a:ext cx="4152900" cy="2336800"/>
          </a:xfrm>
        </p:spPr>
      </p:sp>
      <p:sp>
        <p:nvSpPr>
          <p:cNvPr id="3" name="Notes Placeholder 2">
            <a:extLst>
              <a:ext uri="{FF2B5EF4-FFF2-40B4-BE49-F238E27FC236}">
                <a16:creationId xmlns:a16="http://schemas.microsoft.com/office/drawing/2014/main" id="{4CC585EB-859E-9D68-7DDF-FEAC8195C7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91F8B7-03D0-3B72-DD36-40F7B90F2FAB}"/>
              </a:ext>
            </a:extLst>
          </p:cNvPr>
          <p:cNvSpPr>
            <a:spLocks noGrp="1"/>
          </p:cNvSpPr>
          <p:nvPr>
            <p:ph type="sldNum" sz="quarter" idx="5"/>
          </p:nvPr>
        </p:nvSpPr>
        <p:spPr/>
        <p:txBody>
          <a:bodyPr/>
          <a:lstStyle/>
          <a:p>
            <a:fld id="{CB47E406-0808-4245-996F-A17821F66C80}" type="slidenum">
              <a:rPr lang="en-US" smtClean="0"/>
              <a:t>28</a:t>
            </a:fld>
            <a:endParaRPr lang="en-US"/>
          </a:p>
        </p:txBody>
      </p:sp>
    </p:spTree>
    <p:extLst>
      <p:ext uri="{BB962C8B-B14F-4D97-AF65-F5344CB8AC3E}">
        <p14:creationId xmlns:p14="http://schemas.microsoft.com/office/powerpoint/2010/main" val="677741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5300" y="771525"/>
            <a:ext cx="4219575" cy="2374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150A03-B5C3-4D4F-AAF6-55271DA7726B}" type="slidenum">
              <a:rPr kumimoji="0" lang="en-US" sz="1200" b="0" i="0" u="none" strike="noStrike" kern="1200" cap="none" spc="0" normalizeH="0" baseline="0" noProof="0" smtClean="0">
                <a:ln>
                  <a:noFill/>
                </a:ln>
                <a:solidFill>
                  <a:srgbClr val="37424A"/>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37424A"/>
              </a:solidFill>
              <a:effectLst/>
              <a:uLnTx/>
              <a:uFillTx/>
              <a:latin typeface="Arial"/>
              <a:ea typeface="+mn-ea"/>
              <a:cs typeface="+mn-cs"/>
            </a:endParaRPr>
          </a:p>
        </p:txBody>
      </p:sp>
    </p:spTree>
    <p:extLst>
      <p:ext uri="{BB962C8B-B14F-4D97-AF65-F5344CB8AC3E}">
        <p14:creationId xmlns:p14="http://schemas.microsoft.com/office/powerpoint/2010/main" val="3407725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5300" y="771525"/>
            <a:ext cx="4219575" cy="2374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150A03-B5C3-4D4F-AAF6-55271DA7726B}" type="slidenum">
              <a:rPr kumimoji="0" lang="en-US" sz="1200" b="0" i="0" u="none" strike="noStrike" kern="1200" cap="none" spc="0" normalizeH="0" baseline="0" noProof="0" smtClean="0">
                <a:ln>
                  <a:noFill/>
                </a:ln>
                <a:solidFill>
                  <a:srgbClr val="37424A"/>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7424A"/>
              </a:solidFill>
              <a:effectLst/>
              <a:uLnTx/>
              <a:uFillTx/>
              <a:latin typeface="Arial"/>
              <a:ea typeface="+mn-ea"/>
              <a:cs typeface="+mn-cs"/>
            </a:endParaRPr>
          </a:p>
        </p:txBody>
      </p:sp>
    </p:spTree>
    <p:extLst>
      <p:ext uri="{BB962C8B-B14F-4D97-AF65-F5344CB8AC3E}">
        <p14:creationId xmlns:p14="http://schemas.microsoft.com/office/powerpoint/2010/main" val="2827475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5300" y="771525"/>
            <a:ext cx="4219575" cy="2374900"/>
          </a:xfrm>
        </p:spPr>
      </p:sp>
      <p:sp>
        <p:nvSpPr>
          <p:cNvPr id="3" name="Notes Placeholder 2"/>
          <p:cNvSpPr>
            <a:spLocks noGrp="1"/>
          </p:cNvSpPr>
          <p:nvPr>
            <p:ph type="body" idx="1"/>
          </p:nvPr>
        </p:nvSpPr>
        <p:spPr/>
        <p:txBody>
          <a:bodyPr/>
          <a:lstStyle/>
          <a:p>
            <a:r>
              <a:rPr lang="en-US" dirty="0"/>
              <a:t>This</a:t>
            </a:r>
            <a:r>
              <a:rPr lang="en-US" baseline="0" dirty="0"/>
              <a:t> grid is intentionally blank.  Please fill in your group’s specific information.</a:t>
            </a:r>
          </a:p>
          <a:p>
            <a:endParaRPr lang="en-US" baseline="0" dirty="0"/>
          </a:p>
          <a:p>
            <a:r>
              <a:rPr lang="en-US" sz="1200" kern="1200" dirty="0">
                <a:solidFill>
                  <a:schemeClr val="tx1"/>
                </a:solidFill>
                <a:latin typeface="+mn-lt"/>
                <a:ea typeface="+mn-ea"/>
                <a:cs typeface="+mn-cs"/>
              </a:rPr>
              <a:t>LG/SG plans do not have a line for telemedicine anymore, it's renamed Virtual Care - then it usually mentions all the Teladoc products under this umbrella: Telemedicine, </a:t>
            </a:r>
            <a:r>
              <a:rPr lang="en-US" sz="1200" kern="1200" dirty="0" err="1">
                <a:solidFill>
                  <a:schemeClr val="tx1"/>
                </a:solidFill>
                <a:latin typeface="+mn-lt"/>
                <a:ea typeface="+mn-ea"/>
                <a:cs typeface="+mn-cs"/>
              </a:rPr>
              <a:t>Telebehavioral</a:t>
            </a:r>
            <a:r>
              <a:rPr lang="en-US" sz="1200" kern="1200" dirty="0">
                <a:solidFill>
                  <a:schemeClr val="tx1"/>
                </a:solidFill>
                <a:latin typeface="+mn-lt"/>
                <a:ea typeface="+mn-ea"/>
                <a:cs typeface="+mn-cs"/>
              </a:rPr>
              <a:t> health and </a:t>
            </a:r>
            <a:r>
              <a:rPr lang="en-US" sz="1200" kern="1200" dirty="0" err="1">
                <a:solidFill>
                  <a:schemeClr val="tx1"/>
                </a:solidFill>
                <a:latin typeface="+mn-lt"/>
                <a:ea typeface="+mn-ea"/>
                <a:cs typeface="+mn-cs"/>
              </a:rPr>
              <a:t>Teledermatology</a:t>
            </a:r>
            <a:r>
              <a:rPr lang="en-US" sz="1200" kern="1200" dirty="0">
                <a:solidFill>
                  <a:schemeClr val="tx1"/>
                </a:solidFill>
                <a:latin typeface="+mn-lt"/>
                <a:ea typeface="+mn-ea"/>
                <a:cs typeface="+mn-cs"/>
              </a:rPr>
              <a:t> - these are Teladoc products, a PCP may offer Telemedicine services but they follow the plans copay</a:t>
            </a:r>
            <a:endParaRPr lang="en-US" dirty="0"/>
          </a:p>
        </p:txBody>
      </p:sp>
      <p:sp>
        <p:nvSpPr>
          <p:cNvPr id="4" name="Slide Number Placeholder 3"/>
          <p:cNvSpPr>
            <a:spLocks noGrp="1"/>
          </p:cNvSpPr>
          <p:nvPr>
            <p:ph type="sldNum" sz="quarter" idx="10"/>
          </p:nvPr>
        </p:nvSpPr>
        <p:spPr/>
        <p:txBody>
          <a:bodyPr/>
          <a:lstStyle/>
          <a:p>
            <a:fld id="{72150A03-B5C3-4D4F-AAF6-55271DA7726B}" type="slidenum">
              <a:rPr lang="en-US" smtClean="0"/>
              <a:t>5</a:t>
            </a:fld>
            <a:endParaRPr lang="en-US"/>
          </a:p>
        </p:txBody>
      </p:sp>
    </p:spTree>
    <p:extLst>
      <p:ext uri="{BB962C8B-B14F-4D97-AF65-F5344CB8AC3E}">
        <p14:creationId xmlns:p14="http://schemas.microsoft.com/office/powerpoint/2010/main" val="1371509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lstStyle/>
          <a:p>
            <a:r>
              <a:rPr lang="en-US"/>
              <a:t>Confirm that all Teladoc products are included in their health plan as well as the other benefits listed on this slide. </a:t>
            </a:r>
            <a:endParaRPr lang="en-US">
              <a:solidFill>
                <a:srgbClr val="000000"/>
              </a:solidFill>
            </a:endParaRPr>
          </a:p>
          <a:p>
            <a:endParaRPr lang="en-US" b="0" u="none">
              <a:cs typeface="Arial"/>
            </a:endParaRPr>
          </a:p>
        </p:txBody>
      </p:sp>
      <p:sp>
        <p:nvSpPr>
          <p:cNvPr id="4" name="Date Placeholder 3"/>
          <p:cNvSpPr>
            <a:spLocks noGrp="1"/>
          </p:cNvSpPr>
          <p:nvPr>
            <p:ph type="dt"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EF58E2-B1D5-425F-9D89-EA6B62422368}" type="datetime4">
              <a:rPr kumimoji="0" lang="en-US" sz="1200" b="0" i="0" u="none" strike="noStrike" kern="1200" cap="none" spc="0" normalizeH="0" baseline="0" noProof="0" smtClean="0">
                <a:ln>
                  <a:noFill/>
                </a:ln>
                <a:solidFill>
                  <a:srgbClr val="37424A"/>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June 24, 2026</a:t>
            </a:fld>
            <a:endParaRPr kumimoji="0" lang="en-US" sz="1200" b="0" i="0" u="none" strike="noStrike" kern="1200" cap="none" spc="0" normalizeH="0" baseline="0" noProof="0">
              <a:ln>
                <a:noFill/>
              </a:ln>
              <a:solidFill>
                <a:srgbClr val="37424A"/>
              </a:solidFill>
              <a:effectLst/>
              <a:uLnTx/>
              <a:uFillTx/>
              <a:latin typeface="Arial"/>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E206F-6CDB-47AF-9608-F1D792EE0875}" type="slidenum">
              <a:rPr kumimoji="0" lang="en-US" sz="1200" b="0" i="0" u="none" strike="noStrike" kern="1200" cap="none" spc="0" normalizeH="0" baseline="0" noProof="0" smtClean="0">
                <a:ln>
                  <a:noFill/>
                </a:ln>
                <a:solidFill>
                  <a:srgbClr val="37424A"/>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37424A"/>
              </a:solidFill>
              <a:effectLst/>
              <a:uLnTx/>
              <a:uFillTx/>
              <a:latin typeface="Arial"/>
              <a:ea typeface="+mn-ea"/>
              <a:cs typeface="+mn-cs"/>
            </a:endParaRPr>
          </a:p>
        </p:txBody>
      </p:sp>
    </p:spTree>
    <p:extLst>
      <p:ext uri="{BB962C8B-B14F-4D97-AF65-F5344CB8AC3E}">
        <p14:creationId xmlns:p14="http://schemas.microsoft.com/office/powerpoint/2010/main" val="2199775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9A90-8D4F-4A1C-8EB2-39742D2F6DCC}" type="slidenum">
              <a:rPr lang="en-US" smtClean="0"/>
              <a:t>9</a:t>
            </a:fld>
            <a:endParaRPr lang="en-US"/>
          </a:p>
        </p:txBody>
      </p:sp>
    </p:spTree>
    <p:extLst>
      <p:ext uri="{BB962C8B-B14F-4D97-AF65-F5344CB8AC3E}">
        <p14:creationId xmlns:p14="http://schemas.microsoft.com/office/powerpoint/2010/main" val="3803234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528638" y="758825"/>
            <a:ext cx="4152900" cy="2336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A7AE428-9069-40AA-B3A6-D0A181F9B6B0}" type="slidenum">
              <a:rPr kumimoji="0" lang="en-US" altLang="en-US" sz="1200" b="0" i="0" u="none" strike="noStrike" kern="1200" cap="none" spc="0" normalizeH="0" baseline="0" noProof="0">
                <a:ln>
                  <a:noFill/>
                </a:ln>
                <a:solidFill>
                  <a:srgbClr val="37424A"/>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10</a:t>
            </a:fld>
            <a:endParaRPr kumimoji="0" lang="en-US" altLang="en-US" sz="1200" b="0" i="0" u="none" strike="noStrike" kern="1200" cap="none" spc="0" normalizeH="0" baseline="0" noProof="0">
              <a:ln>
                <a:noFill/>
              </a:ln>
              <a:solidFill>
                <a:srgbClr val="37424A"/>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14090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D75EB-690B-B510-BB53-666AE1AA1B13}"/>
            </a:ext>
          </a:extLst>
        </p:cNvPr>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01605398-FB0D-1689-614A-C0EBC00187A1}"/>
              </a:ext>
            </a:extLst>
          </p:cNvPr>
          <p:cNvSpPr>
            <a:spLocks noGrp="1" noRot="1" noChangeAspect="1" noTextEdit="1"/>
          </p:cNvSpPr>
          <p:nvPr>
            <p:ph type="sldImg"/>
          </p:nvPr>
        </p:nvSpPr>
        <p:spPr bwMode="auto">
          <a:xfrm>
            <a:off x="528638" y="758825"/>
            <a:ext cx="4152900" cy="2336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19BC0D33-B68D-B0B9-9FB6-22C73E68F2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a:extLst>
              <a:ext uri="{FF2B5EF4-FFF2-40B4-BE49-F238E27FC236}">
                <a16:creationId xmlns:a16="http://schemas.microsoft.com/office/drawing/2014/main" id="{301311BF-8551-8AFA-D404-C9C5F0A685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A7AE428-9069-40AA-B3A6-D0A181F9B6B0}" type="slidenum">
              <a:rPr kumimoji="0" lang="en-US" altLang="en-US" sz="1200" b="0" i="0" u="none" strike="noStrike" kern="1200" cap="none" spc="0" normalizeH="0" baseline="0" noProof="0">
                <a:ln>
                  <a:noFill/>
                </a:ln>
                <a:solidFill>
                  <a:srgbClr val="37424A"/>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12</a:t>
            </a:fld>
            <a:endParaRPr kumimoji="0" lang="en-US" altLang="en-US" sz="1200" b="0" i="0" u="none" strike="noStrike" kern="1200" cap="none" spc="0" normalizeH="0" baseline="0" noProof="0">
              <a:ln>
                <a:noFill/>
              </a:ln>
              <a:solidFill>
                <a:srgbClr val="37424A"/>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34265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8638" y="758825"/>
            <a:ext cx="4152900" cy="2336800"/>
          </a:xfrm>
        </p:spPr>
      </p:sp>
      <p:sp>
        <p:nvSpPr>
          <p:cNvPr id="3" name="Notes Placeholder 2"/>
          <p:cNvSpPr>
            <a:spLocks noGrp="1"/>
          </p:cNvSpPr>
          <p:nvPr>
            <p:ph type="body" idx="1"/>
          </p:nvPr>
        </p:nvSpPr>
        <p:spPr/>
        <p:txBody>
          <a:bodyPr/>
          <a:lstStyle/>
          <a:p>
            <a:r>
              <a:rPr lang="en-US"/>
              <a:t>Program benefits:</a:t>
            </a:r>
          </a:p>
          <a:p>
            <a:r>
              <a:rPr lang="en-US"/>
              <a:t>Savings</a:t>
            </a:r>
          </a:p>
          <a:p>
            <a:r>
              <a:rPr lang="en-US"/>
              <a:t>You can immediately save on out-of-pocket medical expenses. </a:t>
            </a:r>
            <a:r>
              <a:rPr lang="en-US" err="1"/>
              <a:t>AblePay</a:t>
            </a:r>
            <a:r>
              <a:rPr lang="en-US"/>
              <a:t> Members save up to 13% on medical expenses not covered by their health insurance plan. </a:t>
            </a:r>
          </a:p>
          <a:p>
            <a:r>
              <a:rPr lang="en-US"/>
              <a:t>Flexibility</a:t>
            </a:r>
          </a:p>
          <a:p>
            <a:r>
              <a:rPr lang="en-US"/>
              <a:t>Everyone has different ﬁnancial circumstances, so we provide payment options on every bill we process. We also make paying your bills easy by accepting ACH transactions (bank accounts), credit/debit cards, and health savings accounts (HSA)/ﬂexible spending accounts (FSA). You choose what works for you! </a:t>
            </a:r>
          </a:p>
          <a:p>
            <a:r>
              <a:rPr lang="en-US"/>
              <a:t>Convenience</a:t>
            </a:r>
          </a:p>
          <a:p>
            <a:r>
              <a:rPr lang="en-US"/>
              <a:t>All medical bills are stored in your Member Portal, eliminating stacks of paper and providing easy access. Bills are paid directly through your secure portal with a click of a button, eliminating the need to write multiple checks. </a:t>
            </a:r>
          </a:p>
          <a:p>
            <a:r>
              <a:rPr lang="en-US"/>
              <a:t>Advocacy</a:t>
            </a:r>
          </a:p>
          <a:p>
            <a:r>
              <a:rPr lang="en-US"/>
              <a:t>Our claims experts are available to help you with questions regarding billing issues or payments prior to or after seeking medical care. We contact the provider on your behalf. We work for our Members!</a:t>
            </a:r>
          </a:p>
          <a:p>
            <a:endParaRPr lang="en-US"/>
          </a:p>
          <a:p>
            <a:endParaRPr lang="en-US"/>
          </a:p>
        </p:txBody>
      </p:sp>
      <p:sp>
        <p:nvSpPr>
          <p:cNvPr id="4" name="Date Placeholder 3"/>
          <p:cNvSpPr>
            <a:spLocks noGrp="1"/>
          </p:cNvSpPr>
          <p:nvPr>
            <p:ph type="dt" idx="1"/>
          </p:nvPr>
        </p:nvSpPr>
        <p:spPr/>
        <p:txBody>
          <a:bodyPr/>
          <a:lstStyle/>
          <a:p>
            <a:pPr marL="0" marR="0" lvl="0" indent="0" algn="r" defTabSz="1058239" rtl="0" eaLnBrk="1" fontAlgn="auto" latinLnBrk="0" hangingPunct="1">
              <a:lnSpc>
                <a:spcPct val="100000"/>
              </a:lnSpc>
              <a:spcBef>
                <a:spcPts val="0"/>
              </a:spcBef>
              <a:spcAft>
                <a:spcPts val="0"/>
              </a:spcAft>
              <a:buClrTx/>
              <a:buSzTx/>
              <a:buFontTx/>
              <a:buNone/>
              <a:tabLst/>
              <a:defRPr/>
            </a:pPr>
            <a:fld id="{99E7C6E1-35D4-C04B-A902-04DEE84E4FE1}" type="datetime4">
              <a:rPr kumimoji="0" lang="en-US" sz="1200" b="0" i="0" u="none" strike="noStrike" kern="1200" cap="none" spc="0" normalizeH="0" baseline="0" noProof="0" smtClean="0">
                <a:ln>
                  <a:noFill/>
                </a:ln>
                <a:solidFill>
                  <a:prstClr val="black"/>
                </a:solidFill>
                <a:effectLst/>
                <a:uLnTx/>
                <a:uFillTx/>
                <a:latin typeface="Alright v2 Normal Doc" panose="020B0505030503020204" pitchFamily="34" charset="77"/>
                <a:ea typeface="+mn-ea"/>
                <a:cs typeface="+mn-cs"/>
              </a:rPr>
              <a:pPr marL="0" marR="0" lvl="0" indent="0" algn="r" defTabSz="1058239" rtl="0" eaLnBrk="1" fontAlgn="auto" latinLnBrk="0" hangingPunct="1">
                <a:lnSpc>
                  <a:spcPct val="100000"/>
                </a:lnSpc>
                <a:spcBef>
                  <a:spcPts val="0"/>
                </a:spcBef>
                <a:spcAft>
                  <a:spcPts val="0"/>
                </a:spcAft>
                <a:buClrTx/>
                <a:buSzTx/>
                <a:buFontTx/>
                <a:buNone/>
                <a:tabLst/>
                <a:defRPr/>
              </a:pPr>
              <a:t>June 24, 2026</a:t>
            </a:fld>
            <a:endParaRPr kumimoji="0" lang="en-US" sz="1200" b="0" i="0" u="none" strike="noStrike" kern="1200" cap="none" spc="0" normalizeH="0" baseline="0" noProof="0">
              <a:ln>
                <a:noFill/>
              </a:ln>
              <a:solidFill>
                <a:prstClr val="black"/>
              </a:solidFill>
              <a:effectLst/>
              <a:uLnTx/>
              <a:uFillTx/>
              <a:latin typeface="Alright v2 Normal Doc" panose="020B0505030503020204" pitchFamily="34" charset="77"/>
              <a:ea typeface="+mn-ea"/>
              <a:cs typeface="+mn-cs"/>
            </a:endParaRPr>
          </a:p>
        </p:txBody>
      </p:sp>
      <p:sp>
        <p:nvSpPr>
          <p:cNvPr id="5" name="Slide Number Placeholder 4"/>
          <p:cNvSpPr>
            <a:spLocks noGrp="1"/>
          </p:cNvSpPr>
          <p:nvPr>
            <p:ph type="sldNum" sz="quarter" idx="5"/>
          </p:nvPr>
        </p:nvSpPr>
        <p:spPr/>
        <p:txBody>
          <a:bodyPr/>
          <a:lstStyle/>
          <a:p>
            <a:pPr marL="0" marR="0" lvl="0" indent="0" algn="r" defTabSz="1058239" rtl="0" eaLnBrk="1" fontAlgn="auto" latinLnBrk="0" hangingPunct="1">
              <a:lnSpc>
                <a:spcPct val="100000"/>
              </a:lnSpc>
              <a:spcBef>
                <a:spcPts val="0"/>
              </a:spcBef>
              <a:spcAft>
                <a:spcPts val="0"/>
              </a:spcAft>
              <a:buClrTx/>
              <a:buSzTx/>
              <a:buFontTx/>
              <a:buNone/>
              <a:tabLst/>
              <a:defRPr/>
            </a:pPr>
            <a:fld id="{3EDE206F-6CDB-47AF-9608-F1D792EE0875}" type="slidenum">
              <a:rPr kumimoji="0" lang="en-US" sz="1200" b="0" i="0" u="none" strike="noStrike" kern="1200" cap="none" spc="0" normalizeH="0" baseline="0" noProof="0" smtClean="0">
                <a:ln>
                  <a:noFill/>
                </a:ln>
                <a:solidFill>
                  <a:prstClr val="black"/>
                </a:solidFill>
                <a:effectLst/>
                <a:uLnTx/>
                <a:uFillTx/>
                <a:latin typeface="Alright v2 Normal Doc" panose="020B0505030503020204" pitchFamily="34" charset="77"/>
                <a:ea typeface="+mn-ea"/>
                <a:cs typeface="+mn-cs"/>
              </a:rPr>
              <a:pPr marL="0" marR="0" lvl="0" indent="0" algn="r" defTabSz="1058239"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lright v2 Normal Doc" panose="020B0505030503020204" pitchFamily="34" charset="77"/>
              <a:ea typeface="+mn-ea"/>
              <a:cs typeface="+mn-cs"/>
            </a:endParaRPr>
          </a:p>
        </p:txBody>
      </p:sp>
    </p:spTree>
    <p:extLst>
      <p:ext uri="{BB962C8B-B14F-4D97-AF65-F5344CB8AC3E}">
        <p14:creationId xmlns:p14="http://schemas.microsoft.com/office/powerpoint/2010/main" val="233477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slideMaster" Target="../slideMasters/slideMaster7.xml"/></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svg"/><Relationship Id="rId1" Type="http://schemas.openxmlformats.org/officeDocument/2006/relationships/slideMaster" Target="../slideMasters/slideMaster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slideMaster" Target="../slideMasters/slideMaster7.xml"/><Relationship Id="rId5" Type="http://schemas.openxmlformats.org/officeDocument/2006/relationships/image" Target="../media/image25.png"/><Relationship Id="rId4" Type="http://schemas.openxmlformats.org/officeDocument/2006/relationships/image" Target="../media/image24.svg"/></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slideMaster" Target="../slideMasters/slideMaster8.xml"/></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svg"/><Relationship Id="rId1" Type="http://schemas.openxmlformats.org/officeDocument/2006/relationships/slideMaster" Target="../slideMasters/slideMaster8.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slideMaster" Target="../slideMasters/slideMaster8.xml"/><Relationship Id="rId5" Type="http://schemas.openxmlformats.org/officeDocument/2006/relationships/image" Target="../media/image25.png"/><Relationship Id="rId4" Type="http://schemas.openxmlformats.org/officeDocument/2006/relationships/image" Target="../media/image24.svg"/></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9.xml"/></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9.png"/><Relationship Id="rId1" Type="http://schemas.openxmlformats.org/officeDocument/2006/relationships/slideMaster" Target="../slideMasters/slideMaster9.xml"/></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2.png"/><Relationship Id="rId1" Type="http://schemas.openxmlformats.org/officeDocument/2006/relationships/slideMaster" Target="../slideMasters/slideMaster9.xml"/></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6.png"/><Relationship Id="rId1" Type="http://schemas.openxmlformats.org/officeDocument/2006/relationships/slideMaster" Target="../slideMasters/slideMaster9.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9.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9.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6.jpeg"/><Relationship Id="rId1" Type="http://schemas.openxmlformats.org/officeDocument/2006/relationships/slideMaster" Target="../slideMasters/slideMaster9.xml"/></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7.jpeg"/><Relationship Id="rId1" Type="http://schemas.openxmlformats.org/officeDocument/2006/relationships/slideMaster" Target="../slideMasters/slideMaster9.xml"/></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8.jpeg"/><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9.jpeg"/><Relationship Id="rId1" Type="http://schemas.openxmlformats.org/officeDocument/2006/relationships/slideMaster" Target="../slideMasters/slideMaster9.xml"/></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9.xml"/></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26.png"/><Relationship Id="rId1" Type="http://schemas.openxmlformats.org/officeDocument/2006/relationships/slideMaster" Target="../slideMasters/slideMaster9.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Master" Target="../slideMasters/slideMaster9.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Master" Target="../slideMasters/slideMaster9.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31338" y="5176734"/>
            <a:ext cx="9446102" cy="906864"/>
          </a:xfrm>
        </p:spPr>
        <p:txBody>
          <a:bodyPr/>
          <a:lstStyle>
            <a:lvl1pPr marL="0" indent="0" algn="l">
              <a:spcBef>
                <a:spcPts val="900"/>
              </a:spcBef>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or speaker name here</a:t>
            </a:r>
          </a:p>
        </p:txBody>
      </p:sp>
      <p:sp>
        <p:nvSpPr>
          <p:cNvPr id="10" name="Title 9"/>
          <p:cNvSpPr>
            <a:spLocks noGrp="1"/>
          </p:cNvSpPr>
          <p:nvPr>
            <p:ph type="title"/>
          </p:nvPr>
        </p:nvSpPr>
        <p:spPr>
          <a:xfrm>
            <a:off x="473514" y="3922848"/>
            <a:ext cx="10969943" cy="1064713"/>
          </a:xfrm>
        </p:spPr>
        <p:txBody>
          <a:bodyPr/>
          <a:lstStyle>
            <a:lvl1pPr>
              <a:defRPr sz="4400"/>
            </a:lvl1pPr>
          </a:lstStyle>
          <a:p>
            <a:r>
              <a:rPr lang="en-US"/>
              <a:t>Click to edit Master title style</a:t>
            </a:r>
          </a:p>
        </p:txBody>
      </p:sp>
    </p:spTree>
    <p:extLst>
      <p:ext uri="{BB962C8B-B14F-4D97-AF65-F5344CB8AC3E}">
        <p14:creationId xmlns:p14="http://schemas.microsoft.com/office/powerpoint/2010/main" val="3035549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1" y="1535113"/>
            <a:ext cx="5385514"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Type heading here</a:t>
            </a:r>
          </a:p>
        </p:txBody>
      </p:sp>
      <p:sp>
        <p:nvSpPr>
          <p:cNvPr id="4" name="Content Placeholder 3"/>
          <p:cNvSpPr>
            <a:spLocks noGrp="1"/>
          </p:cNvSpPr>
          <p:nvPr>
            <p:ph sz="half" idx="2"/>
          </p:nvPr>
        </p:nvSpPr>
        <p:spPr>
          <a:xfrm>
            <a:off x="609441" y="2372497"/>
            <a:ext cx="5385514" cy="37536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hasCustomPrompt="1"/>
          </p:nvPr>
        </p:nvSpPr>
        <p:spPr>
          <a:xfrm>
            <a:off x="6191754" y="1535113"/>
            <a:ext cx="5387630"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Type heading here</a:t>
            </a:r>
          </a:p>
        </p:txBody>
      </p:sp>
      <p:sp>
        <p:nvSpPr>
          <p:cNvPr id="6" name="Content Placeholder 5"/>
          <p:cNvSpPr>
            <a:spLocks noGrp="1"/>
          </p:cNvSpPr>
          <p:nvPr>
            <p:ph sz="quarter" idx="4"/>
          </p:nvPr>
        </p:nvSpPr>
        <p:spPr>
          <a:xfrm>
            <a:off x="6191754" y="2372497"/>
            <a:ext cx="5387630" cy="37536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092315138"/>
      </p:ext>
    </p:extLst>
  </p:cSld>
  <p:clrMapOvr>
    <a:masterClrMapping/>
  </p:clrMapOvr>
  <p:transition spd="slow">
    <p:push/>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4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7" y="1490598"/>
            <a:ext cx="2411211" cy="4060578"/>
          </a:xfrm>
        </p:spPr>
        <p:txBody>
          <a:bodyPr/>
          <a:lstStyle>
            <a:lvl1pPr>
              <a:defRPr>
                <a:solidFill>
                  <a:schemeClr val="accent5"/>
                </a:solidFill>
              </a:defRPr>
            </a:lvl1pPr>
          </a:lstStyle>
          <a:p>
            <a:r>
              <a:rPr lang="en-US"/>
              <a:t>Collateral 1</a:t>
            </a:r>
          </a:p>
        </p:txBody>
      </p:sp>
      <p:sp>
        <p:nvSpPr>
          <p:cNvPr id="30" name="Picture Placeholder 12"/>
          <p:cNvSpPr>
            <a:spLocks noGrp="1"/>
          </p:cNvSpPr>
          <p:nvPr>
            <p:ph type="pic" sz="quarter" idx="21" hasCustomPrompt="1"/>
          </p:nvPr>
        </p:nvSpPr>
        <p:spPr>
          <a:xfrm>
            <a:off x="3476236" y="1490598"/>
            <a:ext cx="2411211" cy="4049591"/>
          </a:xfrm>
        </p:spPr>
        <p:txBody>
          <a:bodyPr/>
          <a:lstStyle>
            <a:lvl1pPr>
              <a:defRPr>
                <a:solidFill>
                  <a:schemeClr val="accent5"/>
                </a:solidFill>
              </a:defRPr>
            </a:lvl1pPr>
          </a:lstStyle>
          <a:p>
            <a:r>
              <a:rPr lang="en-US"/>
              <a:t>Collateral 2</a:t>
            </a:r>
          </a:p>
        </p:txBody>
      </p:sp>
      <p:sp>
        <p:nvSpPr>
          <p:cNvPr id="31" name="Picture Placeholder 12"/>
          <p:cNvSpPr>
            <a:spLocks noGrp="1"/>
          </p:cNvSpPr>
          <p:nvPr>
            <p:ph type="pic" sz="quarter" idx="22" hasCustomPrompt="1"/>
          </p:nvPr>
        </p:nvSpPr>
        <p:spPr>
          <a:xfrm>
            <a:off x="6329983" y="1490598"/>
            <a:ext cx="2418231" cy="4060578"/>
          </a:xfrm>
        </p:spPr>
        <p:txBody>
          <a:bodyPr/>
          <a:lstStyle>
            <a:lvl1pPr>
              <a:defRPr>
                <a:solidFill>
                  <a:schemeClr val="accent5"/>
                </a:solidFill>
              </a:defRPr>
            </a:lvl1pPr>
          </a:lstStyle>
          <a:p>
            <a:r>
              <a:rPr lang="en-US"/>
              <a:t>Collateral 3</a:t>
            </a:r>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4507"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3485893"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6335648"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3</a:t>
            </a:r>
          </a:p>
        </p:txBody>
      </p:sp>
      <p:sp>
        <p:nvSpPr>
          <p:cNvPr id="12" name="Picture Placeholder 12">
            <a:extLst>
              <a:ext uri="{FF2B5EF4-FFF2-40B4-BE49-F238E27FC236}">
                <a16:creationId xmlns:a16="http://schemas.microsoft.com/office/drawing/2014/main" id="{77B1D578-49C4-C946-87F0-EC44E1619439}"/>
              </a:ext>
            </a:extLst>
          </p:cNvPr>
          <p:cNvSpPr>
            <a:spLocks noGrp="1"/>
          </p:cNvSpPr>
          <p:nvPr>
            <p:ph type="pic" sz="quarter" idx="25" hasCustomPrompt="1"/>
          </p:nvPr>
        </p:nvSpPr>
        <p:spPr>
          <a:xfrm>
            <a:off x="9199620" y="1490598"/>
            <a:ext cx="2418231" cy="4060578"/>
          </a:xfrm>
        </p:spPr>
        <p:txBody>
          <a:bodyPr/>
          <a:lstStyle>
            <a:lvl1pPr>
              <a:defRPr>
                <a:solidFill>
                  <a:schemeClr val="accent5"/>
                </a:solidFill>
              </a:defRPr>
            </a:lvl1pPr>
          </a:lstStyle>
          <a:p>
            <a:r>
              <a:rPr lang="en-US"/>
              <a:t>Collateral 4</a:t>
            </a:r>
          </a:p>
        </p:txBody>
      </p:sp>
      <p:sp>
        <p:nvSpPr>
          <p:cNvPr id="14" name="Text Placeholder 5">
            <a:extLst>
              <a:ext uri="{FF2B5EF4-FFF2-40B4-BE49-F238E27FC236}">
                <a16:creationId xmlns:a16="http://schemas.microsoft.com/office/drawing/2014/main" id="{B55E4540-7CAA-064C-8D60-26608E97E91D}"/>
              </a:ext>
            </a:extLst>
          </p:cNvPr>
          <p:cNvSpPr>
            <a:spLocks noGrp="1"/>
          </p:cNvSpPr>
          <p:nvPr>
            <p:ph type="body" sz="quarter" idx="26" hasCustomPrompt="1"/>
          </p:nvPr>
        </p:nvSpPr>
        <p:spPr>
          <a:xfrm>
            <a:off x="9205285"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4</a:t>
            </a:r>
          </a:p>
        </p:txBody>
      </p:sp>
    </p:spTree>
    <p:extLst>
      <p:ext uri="{BB962C8B-B14F-4D97-AF65-F5344CB8AC3E}">
        <p14:creationId xmlns:p14="http://schemas.microsoft.com/office/powerpoint/2010/main" val="2227075438"/>
      </p:ext>
    </p:extLst>
  </p:cSld>
  <p:clrMapOvr>
    <a:masterClrMapping/>
  </p:clrMapOvr>
  <p:transition spd="slow">
    <p:push/>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_Image &amp; Text Columns">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7" y="1490598"/>
            <a:ext cx="2414016" cy="2152128"/>
          </a:xfrm>
        </p:spPr>
        <p:txBody>
          <a:bodyPr/>
          <a:lstStyle>
            <a:lvl1pPr>
              <a:defRPr>
                <a:solidFill>
                  <a:schemeClr val="accent5"/>
                </a:solidFill>
              </a:defRPr>
            </a:lvl1pPr>
          </a:lstStyle>
          <a:p>
            <a:r>
              <a:rPr lang="en-US"/>
              <a:t>Photo 1</a:t>
            </a:r>
          </a:p>
        </p:txBody>
      </p:sp>
      <p:sp>
        <p:nvSpPr>
          <p:cNvPr id="30" name="Picture Placeholder 12"/>
          <p:cNvSpPr>
            <a:spLocks noGrp="1"/>
          </p:cNvSpPr>
          <p:nvPr>
            <p:ph type="pic" sz="quarter" idx="21" hasCustomPrompt="1"/>
          </p:nvPr>
        </p:nvSpPr>
        <p:spPr>
          <a:xfrm>
            <a:off x="3467568" y="1490599"/>
            <a:ext cx="2414016" cy="2146305"/>
          </a:xfrm>
        </p:spPr>
        <p:txBody>
          <a:bodyPr/>
          <a:lstStyle>
            <a:lvl1pPr>
              <a:defRPr>
                <a:solidFill>
                  <a:schemeClr val="accent5"/>
                </a:solidFill>
              </a:defRPr>
            </a:lvl1pPr>
          </a:lstStyle>
          <a:p>
            <a:r>
              <a:rPr lang="en-US"/>
              <a:t>Photo 2</a:t>
            </a:r>
          </a:p>
        </p:txBody>
      </p:sp>
      <p:sp>
        <p:nvSpPr>
          <p:cNvPr id="31" name="Picture Placeholder 12"/>
          <p:cNvSpPr>
            <a:spLocks noGrp="1"/>
          </p:cNvSpPr>
          <p:nvPr>
            <p:ph type="pic" sz="quarter" idx="22" hasCustomPrompt="1"/>
          </p:nvPr>
        </p:nvSpPr>
        <p:spPr>
          <a:xfrm>
            <a:off x="6320630" y="1490598"/>
            <a:ext cx="2414016" cy="2152128"/>
          </a:xfrm>
        </p:spPr>
        <p:txBody>
          <a:bodyPr/>
          <a:lstStyle>
            <a:lvl1pPr>
              <a:defRPr>
                <a:solidFill>
                  <a:schemeClr val="accent5"/>
                </a:solidFill>
              </a:defRPr>
            </a:lvl1pPr>
          </a:lstStyle>
          <a:p>
            <a:r>
              <a:rPr lang="en-US"/>
              <a:t>Photo 3</a:t>
            </a:r>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8869" y="4558555"/>
            <a:ext cx="2414017"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618868" y="3903916"/>
            <a:ext cx="2414018" cy="654639"/>
          </a:xfrm>
        </p:spPr>
        <p:txBody>
          <a:bodyPr>
            <a:normAutofit/>
          </a:bodyPr>
          <a:lstStyle>
            <a:lvl1pPr marL="0" indent="0">
              <a:buNone/>
              <a:defRPr sz="2799"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3467569" y="4558555"/>
            <a:ext cx="2423729"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3467568" y="3903916"/>
            <a:ext cx="2423730" cy="654639"/>
          </a:xfrm>
        </p:spPr>
        <p:txBody>
          <a:bodyPr>
            <a:normAutofit/>
          </a:bodyPr>
          <a:lstStyle>
            <a:lvl1pPr marL="0" indent="0">
              <a:buNone/>
              <a:defRPr sz="2799" b="1">
                <a:solidFill>
                  <a:schemeClr val="tx2"/>
                </a:solidFill>
              </a:defRPr>
            </a:lvl1pPr>
          </a:lstStyle>
          <a:p>
            <a:pPr lvl="0"/>
            <a:r>
              <a:rPr lang="en-US"/>
              <a:t>Subhead 2</a:t>
            </a:r>
          </a:p>
        </p:txBody>
      </p:sp>
      <p:sp>
        <p:nvSpPr>
          <p:cNvPr id="28" name="Text Placeholder 5"/>
          <p:cNvSpPr>
            <a:spLocks noGrp="1"/>
          </p:cNvSpPr>
          <p:nvPr>
            <p:ph type="body" sz="quarter" idx="18" hasCustomPrompt="1"/>
          </p:nvPr>
        </p:nvSpPr>
        <p:spPr>
          <a:xfrm>
            <a:off x="6320906" y="4558555"/>
            <a:ext cx="2423728"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6320904" y="3903916"/>
            <a:ext cx="2423729" cy="654639"/>
          </a:xfrm>
        </p:spPr>
        <p:txBody>
          <a:bodyPr>
            <a:normAutofit/>
          </a:bodyPr>
          <a:lstStyle>
            <a:lvl1pPr marL="0" indent="0">
              <a:buNone/>
              <a:defRPr sz="2799" b="1">
                <a:solidFill>
                  <a:schemeClr val="tx2"/>
                </a:solidFill>
              </a:defRPr>
            </a:lvl1pPr>
          </a:lstStyle>
          <a:p>
            <a:pPr lvl="0"/>
            <a:r>
              <a:rPr lang="en-US"/>
              <a:t>Subhead 3</a:t>
            </a:r>
          </a:p>
        </p:txBody>
      </p:sp>
      <p:sp>
        <p:nvSpPr>
          <p:cNvPr id="15" name="Picture Placeholder 12">
            <a:extLst>
              <a:ext uri="{FF2B5EF4-FFF2-40B4-BE49-F238E27FC236}">
                <a16:creationId xmlns:a16="http://schemas.microsoft.com/office/drawing/2014/main" id="{A9CB60CA-7D1C-564F-BDD9-754B377777F7}"/>
              </a:ext>
            </a:extLst>
          </p:cNvPr>
          <p:cNvSpPr>
            <a:spLocks noGrp="1"/>
          </p:cNvSpPr>
          <p:nvPr>
            <p:ph type="pic" sz="quarter" idx="23" hasCustomPrompt="1"/>
          </p:nvPr>
        </p:nvSpPr>
        <p:spPr>
          <a:xfrm>
            <a:off x="9173693" y="1490598"/>
            <a:ext cx="2414016" cy="2152128"/>
          </a:xfrm>
        </p:spPr>
        <p:txBody>
          <a:bodyPr/>
          <a:lstStyle>
            <a:lvl1pPr>
              <a:defRPr>
                <a:solidFill>
                  <a:schemeClr val="accent5"/>
                </a:solidFill>
              </a:defRPr>
            </a:lvl1pPr>
          </a:lstStyle>
          <a:p>
            <a:r>
              <a:rPr lang="en-US"/>
              <a:t>Photo 4</a:t>
            </a:r>
          </a:p>
        </p:txBody>
      </p:sp>
      <p:sp>
        <p:nvSpPr>
          <p:cNvPr id="16" name="Text Placeholder 5">
            <a:extLst>
              <a:ext uri="{FF2B5EF4-FFF2-40B4-BE49-F238E27FC236}">
                <a16:creationId xmlns:a16="http://schemas.microsoft.com/office/drawing/2014/main" id="{93E518B4-0F3B-664C-8596-BFF0312A50FB}"/>
              </a:ext>
            </a:extLst>
          </p:cNvPr>
          <p:cNvSpPr>
            <a:spLocks noGrp="1"/>
          </p:cNvSpPr>
          <p:nvPr>
            <p:ph type="body" sz="quarter" idx="24" hasCustomPrompt="1"/>
          </p:nvPr>
        </p:nvSpPr>
        <p:spPr>
          <a:xfrm>
            <a:off x="9173693" y="4558555"/>
            <a:ext cx="2423728"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17" name="Text Placeholder 5">
            <a:extLst>
              <a:ext uri="{FF2B5EF4-FFF2-40B4-BE49-F238E27FC236}">
                <a16:creationId xmlns:a16="http://schemas.microsoft.com/office/drawing/2014/main" id="{31613745-D857-954D-B664-090FBD0F8144}"/>
              </a:ext>
            </a:extLst>
          </p:cNvPr>
          <p:cNvSpPr>
            <a:spLocks noGrp="1"/>
          </p:cNvSpPr>
          <p:nvPr>
            <p:ph type="body" sz="quarter" idx="25" hasCustomPrompt="1"/>
          </p:nvPr>
        </p:nvSpPr>
        <p:spPr>
          <a:xfrm>
            <a:off x="9173691" y="3903916"/>
            <a:ext cx="2423729" cy="654639"/>
          </a:xfrm>
        </p:spPr>
        <p:txBody>
          <a:bodyPr>
            <a:normAutofit/>
          </a:bodyPr>
          <a:lstStyle>
            <a:lvl1pPr marL="0" indent="0">
              <a:buNone/>
              <a:defRPr sz="2799" b="1">
                <a:solidFill>
                  <a:schemeClr val="tx2"/>
                </a:solidFill>
              </a:defRPr>
            </a:lvl1pPr>
          </a:lstStyle>
          <a:p>
            <a:pPr lvl="0"/>
            <a:r>
              <a:rPr lang="en-US"/>
              <a:t>Subhead 4</a:t>
            </a:r>
          </a:p>
        </p:txBody>
      </p:sp>
    </p:spTree>
    <p:extLst>
      <p:ext uri="{BB962C8B-B14F-4D97-AF65-F5344CB8AC3E}">
        <p14:creationId xmlns:p14="http://schemas.microsoft.com/office/powerpoint/2010/main" val="1217728227"/>
      </p:ext>
    </p:extLst>
  </p:cSld>
  <p:clrMapOvr>
    <a:masterClrMapping/>
  </p:clrMapOvr>
  <p:transition spd="slow">
    <p:push/>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Milestones- 4 Boxes">
    <p:spTree>
      <p:nvGrpSpPr>
        <p:cNvPr id="1" name=""/>
        <p:cNvGrpSpPr/>
        <p:nvPr/>
      </p:nvGrpSpPr>
      <p:grpSpPr>
        <a:xfrm>
          <a:off x="0" y="0"/>
          <a:ext cx="0" cy="0"/>
          <a:chOff x="0" y="0"/>
          <a:chExt cx="0" cy="0"/>
        </a:xfrm>
      </p:grpSpPr>
      <p:sp>
        <p:nvSpPr>
          <p:cNvPr id="15" name="Rectangle 14"/>
          <p:cNvSpPr/>
          <p:nvPr userDrawn="1"/>
        </p:nvSpPr>
        <p:spPr>
          <a:xfrm>
            <a:off x="609442" y="1503298"/>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6" name="Rectangle 15"/>
          <p:cNvSpPr/>
          <p:nvPr userDrawn="1"/>
        </p:nvSpPr>
        <p:spPr>
          <a:xfrm>
            <a:off x="3411298" y="1490597"/>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7" name="Rectangle 16"/>
          <p:cNvSpPr/>
          <p:nvPr userDrawn="1"/>
        </p:nvSpPr>
        <p:spPr>
          <a:xfrm>
            <a:off x="6213153" y="1490597"/>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hasCustomPrompt="1"/>
          </p:nvPr>
        </p:nvSpPr>
        <p:spPr>
          <a:xfrm>
            <a:off x="609443" y="425886"/>
            <a:ext cx="10982468" cy="1064713"/>
          </a:xfrm>
        </p:spPr>
        <p:txBody>
          <a:bodyPr/>
          <a:lstStyle>
            <a:lvl1pPr>
              <a:defRPr/>
            </a:lvl1pPr>
          </a:lstStyle>
          <a:p>
            <a:r>
              <a:rPr lang="en-US"/>
              <a:t>Milestones – 4 Boxes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855174" y="3839841"/>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855174" y="1760522"/>
            <a:ext cx="2134682" cy="1822099"/>
          </a:xfrm>
        </p:spPr>
        <p:txBody>
          <a:bodyPr>
            <a:noAutofit/>
          </a:bodyPr>
          <a:lstStyle>
            <a:lvl1pPr marL="0" indent="0" algn="ctr">
              <a:buNone/>
              <a:defRPr sz="13796"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3648233" y="3827140"/>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3648233" y="1747821"/>
            <a:ext cx="2134682" cy="1822099"/>
          </a:xfrm>
        </p:spPr>
        <p:txBody>
          <a:bodyPr>
            <a:noAutofit/>
          </a:bodyPr>
          <a:lstStyle>
            <a:lvl1pPr marL="0" indent="0" algn="ctr">
              <a:buNone/>
              <a:defRPr sz="13796"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6436698" y="3827140"/>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6436698" y="1747821"/>
            <a:ext cx="2134682" cy="1822099"/>
          </a:xfrm>
        </p:spPr>
        <p:txBody>
          <a:bodyPr>
            <a:noAutofit/>
          </a:bodyPr>
          <a:lstStyle>
            <a:lvl1pPr marL="0" indent="0" algn="ctr">
              <a:buNone/>
              <a:defRPr sz="13796" b="1">
                <a:solidFill>
                  <a:schemeClr val="tx2">
                    <a:lumMod val="60000"/>
                    <a:lumOff val="40000"/>
                  </a:schemeClr>
                </a:solidFill>
              </a:defRPr>
            </a:lvl1pPr>
          </a:lstStyle>
          <a:p>
            <a:pPr lvl="0"/>
            <a:r>
              <a:rPr lang="en-US"/>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9025245" y="1503298"/>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9248791" y="3839841"/>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9248791" y="1760522"/>
            <a:ext cx="2134682" cy="1822099"/>
          </a:xfrm>
        </p:spPr>
        <p:txBody>
          <a:bodyPr>
            <a:noAutofit/>
          </a:bodyPr>
          <a:lstStyle>
            <a:lvl1pPr marL="0" indent="0" algn="ctr">
              <a:buNone/>
              <a:defRPr sz="13796" b="1">
                <a:solidFill>
                  <a:schemeClr val="tx2">
                    <a:lumMod val="60000"/>
                    <a:lumOff val="40000"/>
                  </a:schemeClr>
                </a:solidFill>
              </a:defRPr>
            </a:lvl1pPr>
          </a:lstStyle>
          <a:p>
            <a:pPr lvl="0"/>
            <a:r>
              <a:rPr lang="en-US"/>
              <a:t>4</a:t>
            </a:r>
          </a:p>
        </p:txBody>
      </p:sp>
    </p:spTree>
    <p:extLst>
      <p:ext uri="{BB962C8B-B14F-4D97-AF65-F5344CB8AC3E}">
        <p14:creationId xmlns:p14="http://schemas.microsoft.com/office/powerpoint/2010/main" val="2418874927"/>
      </p:ext>
    </p:extLst>
  </p:cSld>
  <p:clrMapOvr>
    <a:masterClrMapping/>
  </p:clrMapOvr>
  <p:transition spd="slow">
    <p:push/>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Milestones- 5 Boxes">
    <p:spTree>
      <p:nvGrpSpPr>
        <p:cNvPr id="1" name=""/>
        <p:cNvGrpSpPr/>
        <p:nvPr/>
      </p:nvGrpSpPr>
      <p:grpSpPr>
        <a:xfrm>
          <a:off x="0" y="0"/>
          <a:ext cx="0" cy="0"/>
          <a:chOff x="0" y="0"/>
          <a:chExt cx="0" cy="0"/>
        </a:xfrm>
      </p:grpSpPr>
      <p:sp>
        <p:nvSpPr>
          <p:cNvPr id="15" name="Rectangle 14"/>
          <p:cNvSpPr/>
          <p:nvPr userDrawn="1"/>
        </p:nvSpPr>
        <p:spPr>
          <a:xfrm>
            <a:off x="609443"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6" name="Rectangle 15"/>
          <p:cNvSpPr/>
          <p:nvPr userDrawn="1"/>
        </p:nvSpPr>
        <p:spPr>
          <a:xfrm>
            <a:off x="2853860" y="1490597"/>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7" name="Rectangle 16"/>
          <p:cNvSpPr/>
          <p:nvPr userDrawn="1"/>
        </p:nvSpPr>
        <p:spPr>
          <a:xfrm>
            <a:off x="5098277" y="1490597"/>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hasCustomPrompt="1"/>
          </p:nvPr>
        </p:nvSpPr>
        <p:spPr>
          <a:xfrm>
            <a:off x="609443" y="425886"/>
            <a:ext cx="10982468" cy="1064713"/>
          </a:xfrm>
        </p:spPr>
        <p:txBody>
          <a:bodyPr/>
          <a:lstStyle>
            <a:lvl1pPr>
              <a:defRPr/>
            </a:lvl1pPr>
          </a:lstStyle>
          <a:p>
            <a:r>
              <a:rPr lang="en-US"/>
              <a:t>Milestones – 5 Boxes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786281" y="3808089"/>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836385" y="1760522"/>
            <a:ext cx="1667383" cy="1834625"/>
          </a:xfrm>
        </p:spPr>
        <p:txBody>
          <a:bodyPr>
            <a:noAutofit/>
          </a:bodyPr>
          <a:lstStyle>
            <a:lvl1pPr marL="0" indent="0" algn="ctr">
              <a:buNone/>
              <a:defRPr sz="13796"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3025151" y="3795388"/>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3075255" y="1747821"/>
            <a:ext cx="1667383" cy="1834625"/>
          </a:xfrm>
        </p:spPr>
        <p:txBody>
          <a:bodyPr>
            <a:noAutofit/>
          </a:bodyPr>
          <a:lstStyle>
            <a:lvl1pPr marL="0" indent="0" algn="ctr">
              <a:buNone/>
              <a:defRPr sz="13796"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5264021" y="3795388"/>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5314125" y="1747821"/>
            <a:ext cx="1667383" cy="1834625"/>
          </a:xfrm>
        </p:spPr>
        <p:txBody>
          <a:bodyPr>
            <a:noAutofit/>
          </a:bodyPr>
          <a:lstStyle>
            <a:lvl1pPr marL="0" indent="0" algn="ctr">
              <a:buNone/>
              <a:defRPr sz="13796" b="1">
                <a:solidFill>
                  <a:schemeClr val="tx2">
                    <a:lumMod val="60000"/>
                    <a:lumOff val="40000"/>
                  </a:schemeClr>
                </a:solidFill>
              </a:defRPr>
            </a:lvl1pPr>
          </a:lstStyle>
          <a:p>
            <a:pPr lvl="0"/>
            <a:r>
              <a:rPr lang="en-US"/>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7342694"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7502891" y="3808089"/>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7552995" y="1760522"/>
            <a:ext cx="1667383" cy="1834625"/>
          </a:xfrm>
        </p:spPr>
        <p:txBody>
          <a:bodyPr>
            <a:noAutofit/>
          </a:bodyPr>
          <a:lstStyle>
            <a:lvl1pPr marL="0" indent="0" algn="ctr">
              <a:buNone/>
              <a:defRPr sz="13796" b="1">
                <a:solidFill>
                  <a:schemeClr val="tx2">
                    <a:lumMod val="60000"/>
                    <a:lumOff val="40000"/>
                  </a:schemeClr>
                </a:solidFill>
              </a:defRPr>
            </a:lvl1pPr>
          </a:lstStyle>
          <a:p>
            <a:pPr lvl="0"/>
            <a:r>
              <a:rPr lang="en-US"/>
              <a:t>4</a:t>
            </a:r>
          </a:p>
        </p:txBody>
      </p:sp>
      <p:sp>
        <p:nvSpPr>
          <p:cNvPr id="21" name="Rectangle 20">
            <a:extLst>
              <a:ext uri="{FF2B5EF4-FFF2-40B4-BE49-F238E27FC236}">
                <a16:creationId xmlns:a16="http://schemas.microsoft.com/office/drawing/2014/main" id="{3612B397-2A40-7748-855F-5EE51D0B79A3}"/>
              </a:ext>
            </a:extLst>
          </p:cNvPr>
          <p:cNvSpPr/>
          <p:nvPr userDrawn="1"/>
        </p:nvSpPr>
        <p:spPr>
          <a:xfrm>
            <a:off x="9587110"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2" name="Text Placeholder 5">
            <a:extLst>
              <a:ext uri="{FF2B5EF4-FFF2-40B4-BE49-F238E27FC236}">
                <a16:creationId xmlns:a16="http://schemas.microsoft.com/office/drawing/2014/main" id="{28B074B1-FFA6-D949-98BE-82EA2C981FF8}"/>
              </a:ext>
            </a:extLst>
          </p:cNvPr>
          <p:cNvSpPr>
            <a:spLocks noGrp="1"/>
          </p:cNvSpPr>
          <p:nvPr>
            <p:ph type="body" sz="quarter" idx="22" hasCustomPrompt="1"/>
          </p:nvPr>
        </p:nvSpPr>
        <p:spPr>
          <a:xfrm>
            <a:off x="9741762" y="3808089"/>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3" name="Text Placeholder 5">
            <a:extLst>
              <a:ext uri="{FF2B5EF4-FFF2-40B4-BE49-F238E27FC236}">
                <a16:creationId xmlns:a16="http://schemas.microsoft.com/office/drawing/2014/main" id="{A8C58153-B975-0B4E-9A79-8239781E30E5}"/>
              </a:ext>
            </a:extLst>
          </p:cNvPr>
          <p:cNvSpPr>
            <a:spLocks noGrp="1"/>
          </p:cNvSpPr>
          <p:nvPr>
            <p:ph type="body" sz="quarter" idx="23" hasCustomPrompt="1"/>
          </p:nvPr>
        </p:nvSpPr>
        <p:spPr>
          <a:xfrm>
            <a:off x="9791866" y="1760522"/>
            <a:ext cx="1667383" cy="1834625"/>
          </a:xfrm>
        </p:spPr>
        <p:txBody>
          <a:bodyPr>
            <a:noAutofit/>
          </a:bodyPr>
          <a:lstStyle>
            <a:lvl1pPr marL="0" indent="0" algn="ctr">
              <a:buNone/>
              <a:defRPr sz="13796" b="1">
                <a:solidFill>
                  <a:schemeClr val="tx2">
                    <a:lumMod val="60000"/>
                    <a:lumOff val="40000"/>
                  </a:schemeClr>
                </a:solidFill>
              </a:defRPr>
            </a:lvl1pPr>
          </a:lstStyle>
          <a:p>
            <a:pPr lvl="0"/>
            <a:r>
              <a:rPr lang="en-US"/>
              <a:t>5</a:t>
            </a:r>
          </a:p>
        </p:txBody>
      </p:sp>
    </p:spTree>
    <p:extLst>
      <p:ext uri="{BB962C8B-B14F-4D97-AF65-F5344CB8AC3E}">
        <p14:creationId xmlns:p14="http://schemas.microsoft.com/office/powerpoint/2010/main" val="4244877173"/>
      </p:ext>
    </p:extLst>
  </p:cSld>
  <p:clrMapOvr>
    <a:masterClrMapping/>
  </p:clrMapOvr>
  <p:transition spd="slow">
    <p:push/>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mage_with_Pullouts">
    <p:spTree>
      <p:nvGrpSpPr>
        <p:cNvPr id="1" name=""/>
        <p:cNvGrpSpPr/>
        <p:nvPr/>
      </p:nvGrpSpPr>
      <p:grpSpPr>
        <a:xfrm>
          <a:off x="0" y="0"/>
          <a:ext cx="0" cy="0"/>
          <a:chOff x="0" y="0"/>
          <a:chExt cx="0" cy="0"/>
        </a:xfrm>
      </p:grpSpPr>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09442" y="2340908"/>
            <a:ext cx="3962558" cy="712694"/>
          </a:xfrm>
        </p:spPr>
        <p:txBody>
          <a:bodyPr>
            <a:normAutofit/>
          </a:bodyPr>
          <a:lstStyle>
            <a:lvl1pPr marL="0" indent="0">
              <a:spcBef>
                <a:spcPts val="600"/>
              </a:spcBef>
              <a:buClr>
                <a:schemeClr val="bg1"/>
              </a:buClr>
              <a:buNone/>
              <a:defRPr sz="1799">
                <a:solidFill>
                  <a:schemeClr val="accent5"/>
                </a:solidFill>
              </a:defRPr>
            </a:lvl1pPr>
          </a:lstStyle>
          <a:p>
            <a:pPr lvl="0"/>
            <a:r>
              <a:rPr lang="en-US"/>
              <a:t>Pullout 1</a:t>
            </a:r>
          </a:p>
        </p:txBody>
      </p:sp>
      <p:sp>
        <p:nvSpPr>
          <p:cNvPr id="25" name="Text Placeholder 5"/>
          <p:cNvSpPr>
            <a:spLocks noGrp="1"/>
          </p:cNvSpPr>
          <p:nvPr>
            <p:ph type="body" sz="quarter" idx="15" hasCustomPrompt="1"/>
          </p:nvPr>
        </p:nvSpPr>
        <p:spPr>
          <a:xfrm>
            <a:off x="609442" y="1861083"/>
            <a:ext cx="3962558" cy="479827"/>
          </a:xfrm>
        </p:spPr>
        <p:txBody>
          <a:bodyPr>
            <a:normAutofit/>
          </a:bodyPr>
          <a:lstStyle>
            <a:lvl1pPr marL="0" indent="0">
              <a:buNone/>
              <a:defRPr sz="2399"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609442" y="3825844"/>
            <a:ext cx="3962558" cy="712694"/>
          </a:xfrm>
        </p:spPr>
        <p:txBody>
          <a:bodyPr>
            <a:normAutofit/>
          </a:bodyPr>
          <a:lstStyle>
            <a:lvl1pPr marL="0" indent="0">
              <a:spcBef>
                <a:spcPts val="600"/>
              </a:spcBef>
              <a:buClr>
                <a:schemeClr val="bg1"/>
              </a:buClr>
              <a:buNone/>
              <a:defRPr sz="1799">
                <a:solidFill>
                  <a:schemeClr val="accent5"/>
                </a:solidFill>
              </a:defRPr>
            </a:lvl1pPr>
          </a:lstStyle>
          <a:p>
            <a:pPr lvl="0"/>
            <a:r>
              <a:rPr lang="en-US"/>
              <a:t>Pullout 2</a:t>
            </a:r>
          </a:p>
        </p:txBody>
      </p:sp>
      <p:sp>
        <p:nvSpPr>
          <p:cNvPr id="27" name="Text Placeholder 5"/>
          <p:cNvSpPr>
            <a:spLocks noGrp="1"/>
          </p:cNvSpPr>
          <p:nvPr>
            <p:ph type="body" sz="quarter" idx="17" hasCustomPrompt="1"/>
          </p:nvPr>
        </p:nvSpPr>
        <p:spPr>
          <a:xfrm>
            <a:off x="609442" y="3346018"/>
            <a:ext cx="3962558" cy="479827"/>
          </a:xfrm>
        </p:spPr>
        <p:txBody>
          <a:bodyPr>
            <a:normAutofit/>
          </a:bodyPr>
          <a:lstStyle>
            <a:lvl1pPr marL="0" indent="0">
              <a:buNone/>
              <a:defRPr sz="2399" b="1">
                <a:solidFill>
                  <a:srgbClr val="F16935"/>
                </a:solidFill>
              </a:defRPr>
            </a:lvl1pPr>
          </a:lstStyle>
          <a:p>
            <a:pPr lvl="0"/>
            <a:r>
              <a:rPr lang="en-US"/>
              <a:t>Subhead 2</a:t>
            </a:r>
          </a:p>
        </p:txBody>
      </p:sp>
      <p:sp>
        <p:nvSpPr>
          <p:cNvPr id="28" name="Text Placeholder 5"/>
          <p:cNvSpPr>
            <a:spLocks noGrp="1"/>
          </p:cNvSpPr>
          <p:nvPr>
            <p:ph type="body" sz="quarter" idx="18" hasCustomPrompt="1"/>
          </p:nvPr>
        </p:nvSpPr>
        <p:spPr>
          <a:xfrm>
            <a:off x="609442" y="5380967"/>
            <a:ext cx="3962558" cy="712694"/>
          </a:xfrm>
        </p:spPr>
        <p:txBody>
          <a:bodyPr>
            <a:normAutofit/>
          </a:bodyPr>
          <a:lstStyle>
            <a:lvl1pPr marL="0" indent="0">
              <a:spcBef>
                <a:spcPts val="600"/>
              </a:spcBef>
              <a:buClr>
                <a:schemeClr val="bg1"/>
              </a:buClr>
              <a:buNone/>
              <a:defRPr sz="1799">
                <a:solidFill>
                  <a:schemeClr val="accent5"/>
                </a:solidFill>
              </a:defRPr>
            </a:lvl1pPr>
          </a:lstStyle>
          <a:p>
            <a:pPr lvl="0"/>
            <a:r>
              <a:rPr lang="en-US"/>
              <a:t>Pullout 3</a:t>
            </a:r>
          </a:p>
        </p:txBody>
      </p:sp>
      <p:sp>
        <p:nvSpPr>
          <p:cNvPr id="29" name="Text Placeholder 5"/>
          <p:cNvSpPr>
            <a:spLocks noGrp="1"/>
          </p:cNvSpPr>
          <p:nvPr>
            <p:ph type="body" sz="quarter" idx="19" hasCustomPrompt="1"/>
          </p:nvPr>
        </p:nvSpPr>
        <p:spPr>
          <a:xfrm>
            <a:off x="609442" y="4885552"/>
            <a:ext cx="3962558" cy="479827"/>
          </a:xfrm>
        </p:spPr>
        <p:txBody>
          <a:bodyPr>
            <a:normAutofit/>
          </a:bodyPr>
          <a:lstStyle>
            <a:lvl1pPr marL="0" indent="0">
              <a:buNone/>
              <a:defRPr sz="2399" b="1">
                <a:solidFill>
                  <a:schemeClr val="accent6"/>
                </a:solidFill>
              </a:defRPr>
            </a:lvl1pPr>
          </a:lstStyle>
          <a:p>
            <a:pPr lvl="0"/>
            <a:r>
              <a:rPr lang="en-US"/>
              <a:t>Subhead 3</a:t>
            </a:r>
          </a:p>
        </p:txBody>
      </p:sp>
      <p:cxnSp>
        <p:nvCxnSpPr>
          <p:cNvPr id="21" name="Straight Connector 20"/>
          <p:cNvCxnSpPr/>
          <p:nvPr userDrawn="1"/>
        </p:nvCxnSpPr>
        <p:spPr>
          <a:xfrm>
            <a:off x="2369575" y="2103652"/>
            <a:ext cx="3533685" cy="0"/>
          </a:xfrm>
          <a:prstGeom prst="line">
            <a:avLst/>
          </a:prstGeom>
          <a:ln w="28575">
            <a:solidFill>
              <a:schemeClr val="tx2"/>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369575" y="3592371"/>
            <a:ext cx="3533685" cy="0"/>
          </a:xfrm>
          <a:prstGeom prst="line">
            <a:avLst/>
          </a:prstGeom>
          <a:ln w="28575">
            <a:solidFill>
              <a:srgbClr val="F16935"/>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3" name="Elbow Connector 22"/>
          <p:cNvCxnSpPr/>
          <p:nvPr userDrawn="1"/>
        </p:nvCxnSpPr>
        <p:spPr>
          <a:xfrm flipV="1">
            <a:off x="2369575" y="4513729"/>
            <a:ext cx="3533685" cy="629264"/>
          </a:xfrm>
          <a:prstGeom prst="bentConnector3">
            <a:avLst>
              <a:gd name="adj1" fmla="val 56574"/>
            </a:avLst>
          </a:prstGeom>
          <a:ln w="28575">
            <a:solidFill>
              <a:srgbClr val="7030A0"/>
            </a:solidFill>
            <a:prstDash val="sysDot"/>
            <a:miter lim="800000"/>
            <a:tailEnd type="oval"/>
          </a:ln>
        </p:spPr>
        <p:style>
          <a:lnRef idx="1">
            <a:schemeClr val="accent1"/>
          </a:lnRef>
          <a:fillRef idx="0">
            <a:schemeClr val="accent1"/>
          </a:fillRef>
          <a:effectRef idx="0">
            <a:schemeClr val="accent1"/>
          </a:effectRef>
          <a:fontRef idx="minor">
            <a:schemeClr val="tx1"/>
          </a:fontRef>
        </p:style>
      </p:cxnSp>
      <p:sp>
        <p:nvSpPr>
          <p:cNvPr id="12" name="Picture Placeholder 11"/>
          <p:cNvSpPr>
            <a:spLocks noGrp="1"/>
          </p:cNvSpPr>
          <p:nvPr userDrawn="1">
            <p:ph type="pic" sz="quarter" idx="20" hasCustomPrompt="1"/>
          </p:nvPr>
        </p:nvSpPr>
        <p:spPr>
          <a:xfrm>
            <a:off x="4988860" y="1860551"/>
            <a:ext cx="6603066" cy="4233863"/>
          </a:xfrm>
        </p:spPr>
        <p:txBody>
          <a:bodyPr/>
          <a:lstStyle/>
          <a:p>
            <a:r>
              <a:rPr lang="en-US"/>
              <a:t>Screen shot, etc.</a:t>
            </a:r>
          </a:p>
        </p:txBody>
      </p:sp>
    </p:spTree>
    <p:extLst>
      <p:ext uri="{BB962C8B-B14F-4D97-AF65-F5344CB8AC3E}">
        <p14:creationId xmlns:p14="http://schemas.microsoft.com/office/powerpoint/2010/main" val="3535301864"/>
      </p:ext>
    </p:extLst>
  </p:cSld>
  <p:clrMapOvr>
    <a:masterClrMapping/>
  </p:clrMapOvr>
  <p:transition spd="slow">
    <p:push/>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_6_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9600" y="1624356"/>
            <a:ext cx="10969784" cy="779463"/>
          </a:xfrm>
        </p:spPr>
        <p:txBody>
          <a:bodyPr>
            <a:normAutofit/>
          </a:bodyPr>
          <a:lstStyle>
            <a:lvl1pPr marL="0" indent="0">
              <a:buNone/>
              <a:defRPr sz="2399">
                <a:solidFill>
                  <a:schemeClr val="accent6"/>
                </a:solidFill>
              </a:defRPr>
            </a:lvl1pPr>
          </a:lstStyle>
          <a:p>
            <a:pPr lvl="0"/>
            <a:r>
              <a:rPr lang="en-US"/>
              <a:t>Intro Text</a:t>
            </a:r>
          </a:p>
        </p:txBody>
      </p:sp>
      <p:sp>
        <p:nvSpPr>
          <p:cNvPr id="23" name="Text Placeholder 5"/>
          <p:cNvSpPr>
            <a:spLocks noGrp="1"/>
          </p:cNvSpPr>
          <p:nvPr>
            <p:ph type="body" sz="quarter" idx="15" hasCustomPrompt="1"/>
          </p:nvPr>
        </p:nvSpPr>
        <p:spPr>
          <a:xfrm>
            <a:off x="1819138" y="3087053"/>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1</a:t>
            </a:r>
          </a:p>
        </p:txBody>
      </p:sp>
      <p:sp>
        <p:nvSpPr>
          <p:cNvPr id="24" name="Text Placeholder 5"/>
          <p:cNvSpPr>
            <a:spLocks noGrp="1"/>
          </p:cNvSpPr>
          <p:nvPr>
            <p:ph type="body" sz="quarter" idx="16" hasCustomPrompt="1"/>
          </p:nvPr>
        </p:nvSpPr>
        <p:spPr>
          <a:xfrm>
            <a:off x="1819138" y="2607228"/>
            <a:ext cx="4115704" cy="479827"/>
          </a:xfrm>
        </p:spPr>
        <p:txBody>
          <a:bodyPr lIns="0" rIns="0">
            <a:normAutofit/>
          </a:bodyPr>
          <a:lstStyle>
            <a:lvl1pPr marL="0" indent="0">
              <a:buNone/>
              <a:defRPr sz="1999" b="1">
                <a:solidFill>
                  <a:schemeClr val="tx2"/>
                </a:solidFill>
              </a:defRPr>
            </a:lvl1pPr>
          </a:lstStyle>
          <a:p>
            <a:pPr lvl="0"/>
            <a:r>
              <a:rPr lang="en-US"/>
              <a:t>Subhead 1</a:t>
            </a:r>
          </a:p>
        </p:txBody>
      </p:sp>
      <p:sp>
        <p:nvSpPr>
          <p:cNvPr id="25" name="Text Placeholder 5"/>
          <p:cNvSpPr>
            <a:spLocks noGrp="1"/>
          </p:cNvSpPr>
          <p:nvPr>
            <p:ph type="body" sz="quarter" idx="17" hasCustomPrompt="1"/>
          </p:nvPr>
        </p:nvSpPr>
        <p:spPr>
          <a:xfrm>
            <a:off x="1819138" y="4473446"/>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2</a:t>
            </a:r>
          </a:p>
        </p:txBody>
      </p:sp>
      <p:sp>
        <p:nvSpPr>
          <p:cNvPr id="26" name="Text Placeholder 5"/>
          <p:cNvSpPr>
            <a:spLocks noGrp="1"/>
          </p:cNvSpPr>
          <p:nvPr>
            <p:ph type="body" sz="quarter" idx="18" hasCustomPrompt="1"/>
          </p:nvPr>
        </p:nvSpPr>
        <p:spPr>
          <a:xfrm>
            <a:off x="1819138" y="3993621"/>
            <a:ext cx="4115704" cy="479827"/>
          </a:xfrm>
        </p:spPr>
        <p:txBody>
          <a:bodyPr lIns="0" rIns="0">
            <a:normAutofit/>
          </a:bodyPr>
          <a:lstStyle>
            <a:lvl1pPr marL="0" indent="0">
              <a:buNone/>
              <a:defRPr sz="1999" b="1">
                <a:solidFill>
                  <a:schemeClr val="tx2"/>
                </a:solidFill>
              </a:defRPr>
            </a:lvl1pPr>
          </a:lstStyle>
          <a:p>
            <a:pPr lvl="0"/>
            <a:r>
              <a:rPr lang="en-US"/>
              <a:t>Subhead 2</a:t>
            </a:r>
          </a:p>
        </p:txBody>
      </p:sp>
      <p:sp>
        <p:nvSpPr>
          <p:cNvPr id="27" name="Text Placeholder 5"/>
          <p:cNvSpPr>
            <a:spLocks noGrp="1"/>
          </p:cNvSpPr>
          <p:nvPr>
            <p:ph type="body" sz="quarter" idx="19" hasCustomPrompt="1"/>
          </p:nvPr>
        </p:nvSpPr>
        <p:spPr>
          <a:xfrm>
            <a:off x="1819138" y="5799561"/>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3</a:t>
            </a:r>
          </a:p>
        </p:txBody>
      </p:sp>
      <p:sp>
        <p:nvSpPr>
          <p:cNvPr id="28" name="Text Placeholder 5"/>
          <p:cNvSpPr>
            <a:spLocks noGrp="1"/>
          </p:cNvSpPr>
          <p:nvPr>
            <p:ph type="body" sz="quarter" idx="20" hasCustomPrompt="1"/>
          </p:nvPr>
        </p:nvSpPr>
        <p:spPr>
          <a:xfrm>
            <a:off x="1819138" y="5319900"/>
            <a:ext cx="4115704" cy="479827"/>
          </a:xfrm>
        </p:spPr>
        <p:txBody>
          <a:bodyPr lIns="0" rIns="0">
            <a:normAutofit/>
          </a:bodyPr>
          <a:lstStyle>
            <a:lvl1pPr marL="0" indent="0">
              <a:buNone/>
              <a:defRPr sz="1999" b="1">
                <a:solidFill>
                  <a:schemeClr val="tx2"/>
                </a:solidFill>
              </a:defRPr>
            </a:lvl1pPr>
          </a:lstStyle>
          <a:p>
            <a:pPr lvl="0"/>
            <a:r>
              <a:rPr lang="en-US"/>
              <a:t>Subhead 3</a:t>
            </a:r>
          </a:p>
        </p:txBody>
      </p:sp>
      <p:sp>
        <p:nvSpPr>
          <p:cNvPr id="29" name="Text Placeholder 5"/>
          <p:cNvSpPr>
            <a:spLocks noGrp="1"/>
          </p:cNvSpPr>
          <p:nvPr>
            <p:ph type="body" sz="quarter" idx="21" hasCustomPrompt="1"/>
          </p:nvPr>
        </p:nvSpPr>
        <p:spPr>
          <a:xfrm>
            <a:off x="7463680" y="3087053"/>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4</a:t>
            </a:r>
          </a:p>
        </p:txBody>
      </p:sp>
      <p:sp>
        <p:nvSpPr>
          <p:cNvPr id="30" name="Text Placeholder 5"/>
          <p:cNvSpPr>
            <a:spLocks noGrp="1"/>
          </p:cNvSpPr>
          <p:nvPr>
            <p:ph type="body" sz="quarter" idx="22" hasCustomPrompt="1"/>
          </p:nvPr>
        </p:nvSpPr>
        <p:spPr>
          <a:xfrm>
            <a:off x="7463680" y="2607228"/>
            <a:ext cx="4115704" cy="479827"/>
          </a:xfrm>
        </p:spPr>
        <p:txBody>
          <a:bodyPr lIns="0" rIns="0">
            <a:normAutofit/>
          </a:bodyPr>
          <a:lstStyle>
            <a:lvl1pPr marL="0" indent="0">
              <a:buNone/>
              <a:defRPr sz="1999" b="1">
                <a:solidFill>
                  <a:schemeClr val="tx2"/>
                </a:solidFill>
              </a:defRPr>
            </a:lvl1pPr>
          </a:lstStyle>
          <a:p>
            <a:pPr lvl="0"/>
            <a:r>
              <a:rPr lang="en-US"/>
              <a:t>Subhead 4</a:t>
            </a:r>
          </a:p>
        </p:txBody>
      </p:sp>
      <p:sp>
        <p:nvSpPr>
          <p:cNvPr id="31" name="Text Placeholder 5"/>
          <p:cNvSpPr>
            <a:spLocks noGrp="1"/>
          </p:cNvSpPr>
          <p:nvPr>
            <p:ph type="body" sz="quarter" idx="23" hasCustomPrompt="1"/>
          </p:nvPr>
        </p:nvSpPr>
        <p:spPr>
          <a:xfrm>
            <a:off x="7463680" y="4473446"/>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5</a:t>
            </a:r>
          </a:p>
        </p:txBody>
      </p:sp>
      <p:sp>
        <p:nvSpPr>
          <p:cNvPr id="32" name="Text Placeholder 5"/>
          <p:cNvSpPr>
            <a:spLocks noGrp="1"/>
          </p:cNvSpPr>
          <p:nvPr>
            <p:ph type="body" sz="quarter" idx="24" hasCustomPrompt="1"/>
          </p:nvPr>
        </p:nvSpPr>
        <p:spPr>
          <a:xfrm>
            <a:off x="7463680" y="3993621"/>
            <a:ext cx="4115704" cy="479827"/>
          </a:xfrm>
        </p:spPr>
        <p:txBody>
          <a:bodyPr lIns="0" rIns="0">
            <a:normAutofit/>
          </a:bodyPr>
          <a:lstStyle>
            <a:lvl1pPr marL="0" indent="0">
              <a:buNone/>
              <a:defRPr sz="1999" b="1">
                <a:solidFill>
                  <a:schemeClr val="tx2"/>
                </a:solidFill>
              </a:defRPr>
            </a:lvl1pPr>
          </a:lstStyle>
          <a:p>
            <a:pPr lvl="0"/>
            <a:r>
              <a:rPr lang="en-US"/>
              <a:t>Subhead 5</a:t>
            </a:r>
          </a:p>
        </p:txBody>
      </p:sp>
      <p:sp>
        <p:nvSpPr>
          <p:cNvPr id="33" name="Text Placeholder 5"/>
          <p:cNvSpPr>
            <a:spLocks noGrp="1"/>
          </p:cNvSpPr>
          <p:nvPr>
            <p:ph type="body" sz="quarter" idx="25" hasCustomPrompt="1"/>
          </p:nvPr>
        </p:nvSpPr>
        <p:spPr>
          <a:xfrm>
            <a:off x="7463680" y="5799561"/>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6</a:t>
            </a:r>
          </a:p>
        </p:txBody>
      </p:sp>
      <p:sp>
        <p:nvSpPr>
          <p:cNvPr id="34" name="Text Placeholder 5"/>
          <p:cNvSpPr>
            <a:spLocks noGrp="1"/>
          </p:cNvSpPr>
          <p:nvPr>
            <p:ph type="body" sz="quarter" idx="26" hasCustomPrompt="1"/>
          </p:nvPr>
        </p:nvSpPr>
        <p:spPr>
          <a:xfrm>
            <a:off x="7463680" y="5319900"/>
            <a:ext cx="4115704" cy="479827"/>
          </a:xfrm>
        </p:spPr>
        <p:txBody>
          <a:bodyPr lIns="0" rIns="0">
            <a:normAutofit/>
          </a:bodyPr>
          <a:lstStyle>
            <a:lvl1pPr marL="0" indent="0">
              <a:buNone/>
              <a:defRPr sz="1999" b="1">
                <a:solidFill>
                  <a:schemeClr val="tx2"/>
                </a:solidFill>
              </a:defRPr>
            </a:lvl1pPr>
          </a:lstStyle>
          <a:p>
            <a:pPr lvl="0"/>
            <a:r>
              <a:rPr lang="en-US"/>
              <a:t>Subhead 6</a:t>
            </a:r>
          </a:p>
        </p:txBody>
      </p:sp>
      <p:sp>
        <p:nvSpPr>
          <p:cNvPr id="35" name="Picture Placeholder 34"/>
          <p:cNvSpPr>
            <a:spLocks noGrp="1"/>
          </p:cNvSpPr>
          <p:nvPr>
            <p:ph type="pic" sz="quarter" idx="27" hasCustomPrompt="1"/>
          </p:nvPr>
        </p:nvSpPr>
        <p:spPr>
          <a:xfrm>
            <a:off x="702255" y="2649540"/>
            <a:ext cx="865188" cy="866775"/>
          </a:xfrm>
        </p:spPr>
        <p:txBody>
          <a:bodyPr/>
          <a:lstStyle/>
          <a:p>
            <a:r>
              <a:rPr lang="en-US"/>
              <a:t>Icon</a:t>
            </a:r>
          </a:p>
        </p:txBody>
      </p:sp>
      <p:sp>
        <p:nvSpPr>
          <p:cNvPr id="36" name="Picture Placeholder 34"/>
          <p:cNvSpPr>
            <a:spLocks noGrp="1"/>
          </p:cNvSpPr>
          <p:nvPr>
            <p:ph type="pic" sz="quarter" idx="28" hasCustomPrompt="1"/>
          </p:nvPr>
        </p:nvSpPr>
        <p:spPr>
          <a:xfrm>
            <a:off x="702255" y="3993621"/>
            <a:ext cx="865188" cy="866775"/>
          </a:xfrm>
        </p:spPr>
        <p:txBody>
          <a:bodyPr/>
          <a:lstStyle/>
          <a:p>
            <a:r>
              <a:rPr lang="en-US"/>
              <a:t>Icon</a:t>
            </a:r>
          </a:p>
        </p:txBody>
      </p:sp>
      <p:sp>
        <p:nvSpPr>
          <p:cNvPr id="37" name="Picture Placeholder 34"/>
          <p:cNvSpPr>
            <a:spLocks noGrp="1"/>
          </p:cNvSpPr>
          <p:nvPr>
            <p:ph type="pic" sz="quarter" idx="29" hasCustomPrompt="1"/>
          </p:nvPr>
        </p:nvSpPr>
        <p:spPr>
          <a:xfrm>
            <a:off x="702255" y="5316029"/>
            <a:ext cx="865188" cy="866775"/>
          </a:xfrm>
        </p:spPr>
        <p:txBody>
          <a:bodyPr/>
          <a:lstStyle/>
          <a:p>
            <a:r>
              <a:rPr lang="en-US"/>
              <a:t>Icon</a:t>
            </a:r>
          </a:p>
        </p:txBody>
      </p:sp>
      <p:sp>
        <p:nvSpPr>
          <p:cNvPr id="38" name="Picture Placeholder 34"/>
          <p:cNvSpPr>
            <a:spLocks noGrp="1"/>
          </p:cNvSpPr>
          <p:nvPr>
            <p:ph type="pic" sz="quarter" idx="30" hasCustomPrompt="1"/>
          </p:nvPr>
        </p:nvSpPr>
        <p:spPr>
          <a:xfrm>
            <a:off x="6360796" y="2649540"/>
            <a:ext cx="865188" cy="866775"/>
          </a:xfrm>
        </p:spPr>
        <p:txBody>
          <a:bodyPr/>
          <a:lstStyle/>
          <a:p>
            <a:r>
              <a:rPr lang="en-US"/>
              <a:t>Icon</a:t>
            </a:r>
          </a:p>
        </p:txBody>
      </p:sp>
      <p:sp>
        <p:nvSpPr>
          <p:cNvPr id="39" name="Picture Placeholder 34"/>
          <p:cNvSpPr>
            <a:spLocks noGrp="1"/>
          </p:cNvSpPr>
          <p:nvPr>
            <p:ph type="pic" sz="quarter" idx="31" hasCustomPrompt="1"/>
          </p:nvPr>
        </p:nvSpPr>
        <p:spPr>
          <a:xfrm>
            <a:off x="6360796" y="3993621"/>
            <a:ext cx="865188" cy="866775"/>
          </a:xfrm>
        </p:spPr>
        <p:txBody>
          <a:bodyPr/>
          <a:lstStyle/>
          <a:p>
            <a:r>
              <a:rPr lang="en-US"/>
              <a:t>Icon</a:t>
            </a:r>
          </a:p>
        </p:txBody>
      </p:sp>
      <p:sp>
        <p:nvSpPr>
          <p:cNvPr id="40" name="Picture Placeholder 34"/>
          <p:cNvSpPr>
            <a:spLocks noGrp="1"/>
          </p:cNvSpPr>
          <p:nvPr>
            <p:ph type="pic" sz="quarter" idx="32" hasCustomPrompt="1"/>
          </p:nvPr>
        </p:nvSpPr>
        <p:spPr>
          <a:xfrm>
            <a:off x="6360796" y="5316029"/>
            <a:ext cx="865188" cy="866775"/>
          </a:xfrm>
        </p:spPr>
        <p:txBody>
          <a:bodyPr/>
          <a:lstStyle/>
          <a:p>
            <a:r>
              <a:rPr lang="en-US"/>
              <a:t>Icon</a:t>
            </a:r>
          </a:p>
        </p:txBody>
      </p:sp>
    </p:spTree>
    <p:extLst>
      <p:ext uri="{BB962C8B-B14F-4D97-AF65-F5344CB8AC3E}">
        <p14:creationId xmlns:p14="http://schemas.microsoft.com/office/powerpoint/2010/main" val="1458597058"/>
      </p:ext>
    </p:extLst>
  </p:cSld>
  <p:clrMapOvr>
    <a:masterClrMapping/>
  </p:clrMapOvr>
  <p:transition spd="slow">
    <p:push/>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_6_Icons_Phot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1" y="0"/>
            <a:ext cx="12188825" cy="6858000"/>
          </a:xfrm>
        </p:spPr>
        <p:txBody>
          <a:bodyPr/>
          <a:lstStyle/>
          <a:p>
            <a:r>
              <a:rPr lang="en-US"/>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9600" y="1624356"/>
            <a:ext cx="10969784" cy="779463"/>
          </a:xfrm>
        </p:spPr>
        <p:txBody>
          <a:bodyPr>
            <a:normAutofit/>
          </a:bodyPr>
          <a:lstStyle>
            <a:lvl1pPr marL="0" indent="0">
              <a:buNone/>
              <a:defRPr sz="2399">
                <a:solidFill>
                  <a:schemeClr val="accent6"/>
                </a:solidFill>
              </a:defRPr>
            </a:lvl1pPr>
          </a:lstStyle>
          <a:p>
            <a:pPr lvl="0"/>
            <a:r>
              <a:rPr lang="en-US"/>
              <a:t>Intro Text</a:t>
            </a:r>
          </a:p>
        </p:txBody>
      </p:sp>
      <p:sp>
        <p:nvSpPr>
          <p:cNvPr id="24" name="Text Placeholder 5"/>
          <p:cNvSpPr>
            <a:spLocks noGrp="1"/>
          </p:cNvSpPr>
          <p:nvPr>
            <p:ph type="body" sz="quarter" idx="16" hasCustomPrompt="1"/>
          </p:nvPr>
        </p:nvSpPr>
        <p:spPr>
          <a:xfrm>
            <a:off x="1725010" y="2607228"/>
            <a:ext cx="2957791" cy="479827"/>
          </a:xfrm>
        </p:spPr>
        <p:txBody>
          <a:bodyPr lIns="0" rIns="0">
            <a:normAutofit/>
          </a:bodyPr>
          <a:lstStyle>
            <a:lvl1pPr marL="0" indent="0">
              <a:buNone/>
              <a:defRPr sz="1999" b="1">
                <a:solidFill>
                  <a:schemeClr val="tx2"/>
                </a:solidFill>
              </a:defRPr>
            </a:lvl1pPr>
          </a:lstStyle>
          <a:p>
            <a:pPr lvl="0"/>
            <a:r>
              <a:rPr lang="en-US"/>
              <a:t>Subhead 1</a:t>
            </a:r>
          </a:p>
        </p:txBody>
      </p:sp>
      <p:sp>
        <p:nvSpPr>
          <p:cNvPr id="26" name="Text Placeholder 5"/>
          <p:cNvSpPr>
            <a:spLocks noGrp="1"/>
          </p:cNvSpPr>
          <p:nvPr>
            <p:ph type="body" sz="quarter" idx="18" hasCustomPrompt="1"/>
          </p:nvPr>
        </p:nvSpPr>
        <p:spPr>
          <a:xfrm>
            <a:off x="1725010" y="3993621"/>
            <a:ext cx="2957791" cy="479827"/>
          </a:xfrm>
        </p:spPr>
        <p:txBody>
          <a:bodyPr lIns="0" rIns="0">
            <a:normAutofit/>
          </a:bodyPr>
          <a:lstStyle>
            <a:lvl1pPr marL="0" indent="0">
              <a:buNone/>
              <a:defRPr sz="1999" b="1">
                <a:solidFill>
                  <a:schemeClr val="tx2"/>
                </a:solidFill>
              </a:defRPr>
            </a:lvl1pPr>
          </a:lstStyle>
          <a:p>
            <a:pPr lvl="0"/>
            <a:r>
              <a:rPr lang="en-US"/>
              <a:t>Subhead 2</a:t>
            </a:r>
          </a:p>
        </p:txBody>
      </p:sp>
      <p:sp>
        <p:nvSpPr>
          <p:cNvPr id="28" name="Text Placeholder 5"/>
          <p:cNvSpPr>
            <a:spLocks noGrp="1"/>
          </p:cNvSpPr>
          <p:nvPr>
            <p:ph type="body" sz="quarter" idx="20" hasCustomPrompt="1"/>
          </p:nvPr>
        </p:nvSpPr>
        <p:spPr>
          <a:xfrm>
            <a:off x="1725010" y="5319900"/>
            <a:ext cx="2957791" cy="479827"/>
          </a:xfrm>
        </p:spPr>
        <p:txBody>
          <a:bodyPr lIns="0" rIns="0">
            <a:normAutofit/>
          </a:bodyPr>
          <a:lstStyle>
            <a:lvl1pPr marL="0" indent="0">
              <a:buNone/>
              <a:defRPr sz="1999" b="1">
                <a:solidFill>
                  <a:schemeClr val="tx2"/>
                </a:solidFill>
              </a:defRPr>
            </a:lvl1pPr>
          </a:lstStyle>
          <a:p>
            <a:pPr lvl="0"/>
            <a:r>
              <a:rPr lang="en-US"/>
              <a:t>Subhead 3</a:t>
            </a:r>
          </a:p>
        </p:txBody>
      </p:sp>
      <p:sp>
        <p:nvSpPr>
          <p:cNvPr id="30" name="Text Placeholder 5"/>
          <p:cNvSpPr>
            <a:spLocks noGrp="1"/>
          </p:cNvSpPr>
          <p:nvPr>
            <p:ph type="body" sz="quarter" idx="22" hasCustomPrompt="1"/>
          </p:nvPr>
        </p:nvSpPr>
        <p:spPr>
          <a:xfrm>
            <a:off x="6094413" y="2607228"/>
            <a:ext cx="2957791" cy="479827"/>
          </a:xfrm>
        </p:spPr>
        <p:txBody>
          <a:bodyPr lIns="0" rIns="0">
            <a:normAutofit/>
          </a:bodyPr>
          <a:lstStyle>
            <a:lvl1pPr marL="0" indent="0">
              <a:buNone/>
              <a:defRPr sz="1999" b="1">
                <a:solidFill>
                  <a:schemeClr val="tx2"/>
                </a:solidFill>
              </a:defRPr>
            </a:lvl1pPr>
          </a:lstStyle>
          <a:p>
            <a:pPr lvl="0"/>
            <a:r>
              <a:rPr lang="en-US"/>
              <a:t>Subhead 4</a:t>
            </a:r>
          </a:p>
        </p:txBody>
      </p:sp>
      <p:sp>
        <p:nvSpPr>
          <p:cNvPr id="32" name="Text Placeholder 5"/>
          <p:cNvSpPr>
            <a:spLocks noGrp="1"/>
          </p:cNvSpPr>
          <p:nvPr>
            <p:ph type="body" sz="quarter" idx="24" hasCustomPrompt="1"/>
          </p:nvPr>
        </p:nvSpPr>
        <p:spPr>
          <a:xfrm>
            <a:off x="6094413" y="3993621"/>
            <a:ext cx="2957791" cy="479827"/>
          </a:xfrm>
        </p:spPr>
        <p:txBody>
          <a:bodyPr lIns="0" rIns="0">
            <a:normAutofit/>
          </a:bodyPr>
          <a:lstStyle>
            <a:lvl1pPr marL="0" indent="0">
              <a:buNone/>
              <a:defRPr sz="1999" b="1">
                <a:solidFill>
                  <a:schemeClr val="tx2"/>
                </a:solidFill>
              </a:defRPr>
            </a:lvl1pPr>
          </a:lstStyle>
          <a:p>
            <a:pPr lvl="0"/>
            <a:r>
              <a:rPr lang="en-US"/>
              <a:t>Subhead 5</a:t>
            </a:r>
          </a:p>
        </p:txBody>
      </p:sp>
      <p:sp>
        <p:nvSpPr>
          <p:cNvPr id="34" name="Text Placeholder 5"/>
          <p:cNvSpPr>
            <a:spLocks noGrp="1"/>
          </p:cNvSpPr>
          <p:nvPr>
            <p:ph type="body" sz="quarter" idx="26" hasCustomPrompt="1"/>
          </p:nvPr>
        </p:nvSpPr>
        <p:spPr>
          <a:xfrm>
            <a:off x="6094413" y="5319900"/>
            <a:ext cx="2957791" cy="479827"/>
          </a:xfrm>
        </p:spPr>
        <p:txBody>
          <a:bodyPr lIns="0" rIns="0">
            <a:normAutofit/>
          </a:bodyPr>
          <a:lstStyle>
            <a:lvl1pPr marL="0" indent="0">
              <a:buNone/>
              <a:defRPr sz="1999" b="1">
                <a:solidFill>
                  <a:schemeClr val="tx2"/>
                </a:solidFill>
              </a:defRPr>
            </a:lvl1pPr>
          </a:lstStyle>
          <a:p>
            <a:pPr lvl="0"/>
            <a:r>
              <a:rPr lang="en-US"/>
              <a:t>Subhead 6</a:t>
            </a:r>
          </a:p>
        </p:txBody>
      </p:sp>
      <p:sp>
        <p:nvSpPr>
          <p:cNvPr id="35" name="Picture Placeholder 34"/>
          <p:cNvSpPr>
            <a:spLocks noGrp="1"/>
          </p:cNvSpPr>
          <p:nvPr>
            <p:ph type="pic" sz="quarter" idx="27" hasCustomPrompt="1"/>
          </p:nvPr>
        </p:nvSpPr>
        <p:spPr>
          <a:xfrm>
            <a:off x="702255" y="2649540"/>
            <a:ext cx="733803" cy="735149"/>
          </a:xfrm>
        </p:spPr>
        <p:txBody>
          <a:bodyPr/>
          <a:lstStyle/>
          <a:p>
            <a:r>
              <a:rPr lang="en-US"/>
              <a:t>Icon</a:t>
            </a:r>
          </a:p>
        </p:txBody>
      </p:sp>
      <p:sp>
        <p:nvSpPr>
          <p:cNvPr id="36" name="Picture Placeholder 34"/>
          <p:cNvSpPr>
            <a:spLocks noGrp="1"/>
          </p:cNvSpPr>
          <p:nvPr>
            <p:ph type="pic" sz="quarter" idx="28" hasCustomPrompt="1"/>
          </p:nvPr>
        </p:nvSpPr>
        <p:spPr>
          <a:xfrm>
            <a:off x="702255" y="3993621"/>
            <a:ext cx="733803" cy="735149"/>
          </a:xfrm>
        </p:spPr>
        <p:txBody>
          <a:bodyPr/>
          <a:lstStyle/>
          <a:p>
            <a:r>
              <a:rPr lang="en-US"/>
              <a:t>Icon</a:t>
            </a:r>
          </a:p>
        </p:txBody>
      </p:sp>
      <p:sp>
        <p:nvSpPr>
          <p:cNvPr id="37" name="Picture Placeholder 34"/>
          <p:cNvSpPr>
            <a:spLocks noGrp="1"/>
          </p:cNvSpPr>
          <p:nvPr>
            <p:ph type="pic" sz="quarter" idx="29" hasCustomPrompt="1"/>
          </p:nvPr>
        </p:nvSpPr>
        <p:spPr>
          <a:xfrm>
            <a:off x="702255" y="5316029"/>
            <a:ext cx="733803" cy="735149"/>
          </a:xfrm>
        </p:spPr>
        <p:txBody>
          <a:bodyPr/>
          <a:lstStyle/>
          <a:p>
            <a:r>
              <a:rPr lang="en-US"/>
              <a:t>Icon</a:t>
            </a:r>
          </a:p>
        </p:txBody>
      </p:sp>
      <p:sp>
        <p:nvSpPr>
          <p:cNvPr id="38" name="Picture Placeholder 34"/>
          <p:cNvSpPr>
            <a:spLocks noGrp="1"/>
          </p:cNvSpPr>
          <p:nvPr>
            <p:ph type="pic" sz="quarter" idx="30" hasCustomPrompt="1"/>
          </p:nvPr>
        </p:nvSpPr>
        <p:spPr>
          <a:xfrm>
            <a:off x="5085657" y="2649540"/>
            <a:ext cx="733803" cy="735149"/>
          </a:xfrm>
        </p:spPr>
        <p:txBody>
          <a:bodyPr/>
          <a:lstStyle/>
          <a:p>
            <a:r>
              <a:rPr lang="en-US"/>
              <a:t>Icon</a:t>
            </a:r>
          </a:p>
        </p:txBody>
      </p:sp>
      <p:sp>
        <p:nvSpPr>
          <p:cNvPr id="39" name="Picture Placeholder 34"/>
          <p:cNvSpPr>
            <a:spLocks noGrp="1"/>
          </p:cNvSpPr>
          <p:nvPr>
            <p:ph type="pic" sz="quarter" idx="31" hasCustomPrompt="1"/>
          </p:nvPr>
        </p:nvSpPr>
        <p:spPr>
          <a:xfrm>
            <a:off x="5085657" y="3993621"/>
            <a:ext cx="733803" cy="735149"/>
          </a:xfrm>
        </p:spPr>
        <p:txBody>
          <a:bodyPr/>
          <a:lstStyle/>
          <a:p>
            <a:r>
              <a:rPr lang="en-US"/>
              <a:t>Icon</a:t>
            </a:r>
          </a:p>
        </p:txBody>
      </p:sp>
      <p:sp>
        <p:nvSpPr>
          <p:cNvPr id="40" name="Picture Placeholder 34"/>
          <p:cNvSpPr>
            <a:spLocks noGrp="1"/>
          </p:cNvSpPr>
          <p:nvPr>
            <p:ph type="pic" sz="quarter" idx="32" hasCustomPrompt="1"/>
          </p:nvPr>
        </p:nvSpPr>
        <p:spPr>
          <a:xfrm>
            <a:off x="5085657" y="5316029"/>
            <a:ext cx="733803" cy="735149"/>
          </a:xfrm>
        </p:spPr>
        <p:txBody>
          <a:bodyPr/>
          <a:lstStyle/>
          <a:p>
            <a:r>
              <a:rPr lang="en-US"/>
              <a:t>Icon</a:t>
            </a:r>
          </a:p>
        </p:txBody>
      </p:sp>
    </p:spTree>
    <p:extLst>
      <p:ext uri="{BB962C8B-B14F-4D97-AF65-F5344CB8AC3E}">
        <p14:creationId xmlns:p14="http://schemas.microsoft.com/office/powerpoint/2010/main" val="895166395"/>
      </p:ext>
    </p:extLst>
  </p:cSld>
  <p:clrMapOvr>
    <a:masterClrMapping/>
  </p:clrMapOvr>
  <p:transition spd="slow">
    <p:push/>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losing Long">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1" y="0"/>
            <a:ext cx="12188825" cy="6858000"/>
          </a:xfrm>
        </p:spPr>
        <p:txBody>
          <a:bodyPr/>
          <a:lstStyle/>
          <a:p>
            <a:r>
              <a:rPr lang="en-US"/>
              <a:t>Click icon to add picture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28906" y="943897"/>
            <a:ext cx="5562459" cy="1220958"/>
          </a:xfrm>
        </p:spPr>
        <p:txBody>
          <a:bodyPr>
            <a:normAutofit/>
          </a:bodyPr>
          <a:lstStyle>
            <a:lvl1pPr marL="0" indent="0">
              <a:buNone/>
              <a:defRPr sz="2399">
                <a:solidFill>
                  <a:schemeClr val="accent5"/>
                </a:solidFill>
              </a:defRPr>
            </a:lvl1pPr>
          </a:lstStyle>
          <a:p>
            <a:pPr lvl="0"/>
            <a:r>
              <a:rPr lang="en-US"/>
              <a:t>Intro Text</a:t>
            </a:r>
          </a:p>
        </p:txBody>
      </p:sp>
      <p:sp>
        <p:nvSpPr>
          <p:cNvPr id="24" name="Text Placeholder 5"/>
          <p:cNvSpPr>
            <a:spLocks noGrp="1"/>
          </p:cNvSpPr>
          <p:nvPr>
            <p:ph type="body" sz="quarter" idx="16" hasCustomPrompt="1"/>
          </p:nvPr>
        </p:nvSpPr>
        <p:spPr>
          <a:xfrm>
            <a:off x="6028907" y="2326096"/>
            <a:ext cx="5562459" cy="893147"/>
          </a:xfrm>
        </p:spPr>
        <p:txBody>
          <a:bodyPr lIns="0" rIns="0">
            <a:normAutofit/>
          </a:bodyPr>
          <a:lstStyle>
            <a:lvl1pPr marL="0" indent="0">
              <a:buNone/>
              <a:defRPr sz="2799" b="1">
                <a:solidFill>
                  <a:schemeClr val="tx2"/>
                </a:solidFill>
              </a:defRPr>
            </a:lvl1pPr>
          </a:lstStyle>
          <a:p>
            <a:pPr lvl="0"/>
            <a:r>
              <a:rPr lang="en-US"/>
              <a:t>Callout</a:t>
            </a:r>
          </a:p>
        </p:txBody>
      </p:sp>
      <p:sp>
        <p:nvSpPr>
          <p:cNvPr id="26" name="Text Placeholder 5"/>
          <p:cNvSpPr>
            <a:spLocks noGrp="1"/>
          </p:cNvSpPr>
          <p:nvPr>
            <p:ph type="body" sz="quarter" idx="18" hasCustomPrompt="1"/>
          </p:nvPr>
        </p:nvSpPr>
        <p:spPr>
          <a:xfrm>
            <a:off x="6028907" y="3384030"/>
            <a:ext cx="5562459" cy="1196766"/>
          </a:xfrm>
        </p:spPr>
        <p:txBody>
          <a:bodyPr lIns="0" rIns="0">
            <a:normAutofit/>
          </a:bodyPr>
          <a:lstStyle>
            <a:lvl1pPr marL="0" indent="0">
              <a:buNone/>
              <a:defRPr sz="5998" b="1">
                <a:solidFill>
                  <a:schemeClr val="tx2"/>
                </a:solidFill>
              </a:defRPr>
            </a:lvl1pPr>
          </a:lstStyle>
          <a:p>
            <a:pPr lvl="0"/>
            <a:r>
              <a:rPr lang="en-US"/>
              <a:t>Large Message</a:t>
            </a:r>
          </a:p>
        </p:txBody>
      </p:sp>
      <p:pic>
        <p:nvPicPr>
          <p:cNvPr id="23" name="Picture 2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95535" y="5628156"/>
            <a:ext cx="4296375" cy="542243"/>
          </a:xfrm>
          <a:prstGeom prst="rect">
            <a:avLst/>
          </a:prstGeom>
          <a:effectLst>
            <a:glow rad="165100">
              <a:schemeClr val="bg1">
                <a:alpha val="40000"/>
              </a:schemeClr>
            </a:glow>
          </a:effectLst>
        </p:spPr>
      </p:pic>
    </p:spTree>
    <p:extLst>
      <p:ext uri="{BB962C8B-B14F-4D97-AF65-F5344CB8AC3E}">
        <p14:creationId xmlns:p14="http://schemas.microsoft.com/office/powerpoint/2010/main" val="1347624134"/>
      </p:ext>
    </p:extLst>
  </p:cSld>
  <p:clrMapOvr>
    <a:masterClrMapping/>
  </p:clrMapOvr>
  <p:transition spd="slow">
    <p:push/>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losing Long - No Log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1" y="0"/>
            <a:ext cx="12188825" cy="6858000"/>
          </a:xfrm>
        </p:spPr>
        <p:txBody>
          <a:bodyPr/>
          <a:lstStyle/>
          <a:p>
            <a:r>
              <a:rPr lang="en-US"/>
              <a:t>Click icon to add picture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28906" y="943897"/>
            <a:ext cx="5562459" cy="1220958"/>
          </a:xfrm>
        </p:spPr>
        <p:txBody>
          <a:bodyPr>
            <a:normAutofit/>
          </a:bodyPr>
          <a:lstStyle>
            <a:lvl1pPr marL="0" indent="0">
              <a:buNone/>
              <a:defRPr sz="2399">
                <a:solidFill>
                  <a:schemeClr val="accent5"/>
                </a:solidFill>
              </a:defRPr>
            </a:lvl1pPr>
          </a:lstStyle>
          <a:p>
            <a:pPr lvl="0"/>
            <a:r>
              <a:rPr lang="en-US"/>
              <a:t>Intro Text</a:t>
            </a:r>
          </a:p>
        </p:txBody>
      </p:sp>
      <p:sp>
        <p:nvSpPr>
          <p:cNvPr id="24" name="Text Placeholder 5"/>
          <p:cNvSpPr>
            <a:spLocks noGrp="1"/>
          </p:cNvSpPr>
          <p:nvPr>
            <p:ph type="body" sz="quarter" idx="16" hasCustomPrompt="1"/>
          </p:nvPr>
        </p:nvSpPr>
        <p:spPr>
          <a:xfrm>
            <a:off x="6028907" y="2326096"/>
            <a:ext cx="5562459" cy="893147"/>
          </a:xfrm>
        </p:spPr>
        <p:txBody>
          <a:bodyPr lIns="0" rIns="0">
            <a:normAutofit/>
          </a:bodyPr>
          <a:lstStyle>
            <a:lvl1pPr marL="0" indent="0">
              <a:buNone/>
              <a:defRPr sz="2799" b="1">
                <a:solidFill>
                  <a:schemeClr val="tx2"/>
                </a:solidFill>
              </a:defRPr>
            </a:lvl1pPr>
          </a:lstStyle>
          <a:p>
            <a:pPr lvl="0"/>
            <a:r>
              <a:rPr lang="en-US"/>
              <a:t>Callout</a:t>
            </a:r>
          </a:p>
        </p:txBody>
      </p:sp>
      <p:sp>
        <p:nvSpPr>
          <p:cNvPr id="26" name="Text Placeholder 5"/>
          <p:cNvSpPr>
            <a:spLocks noGrp="1"/>
          </p:cNvSpPr>
          <p:nvPr>
            <p:ph type="body" sz="quarter" idx="18" hasCustomPrompt="1"/>
          </p:nvPr>
        </p:nvSpPr>
        <p:spPr>
          <a:xfrm>
            <a:off x="6028907" y="3384030"/>
            <a:ext cx="5562459" cy="1196766"/>
          </a:xfrm>
        </p:spPr>
        <p:txBody>
          <a:bodyPr lIns="0" rIns="0">
            <a:normAutofit/>
          </a:bodyPr>
          <a:lstStyle>
            <a:lvl1pPr marL="0" indent="0">
              <a:buNone/>
              <a:defRPr sz="5998" b="1">
                <a:solidFill>
                  <a:schemeClr val="tx2"/>
                </a:solidFill>
              </a:defRPr>
            </a:lvl1pPr>
          </a:lstStyle>
          <a:p>
            <a:pPr lvl="0"/>
            <a:r>
              <a:rPr lang="en-US"/>
              <a:t>Large Message</a:t>
            </a:r>
          </a:p>
        </p:txBody>
      </p:sp>
    </p:spTree>
    <p:extLst>
      <p:ext uri="{BB962C8B-B14F-4D97-AF65-F5344CB8AC3E}">
        <p14:creationId xmlns:p14="http://schemas.microsoft.com/office/powerpoint/2010/main" val="1865575551"/>
      </p:ext>
    </p:extLst>
  </p:cSld>
  <p:clrMapOvr>
    <a:masterClrMapping/>
  </p:clrMapOvr>
  <p:transition spd="slow">
    <p:push/>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cSld name="Section Divider Slide - No Photo">
    <p:spTree>
      <p:nvGrpSpPr>
        <p:cNvPr id="1" name=""/>
        <p:cNvGrpSpPr/>
        <p:nvPr/>
      </p:nvGrpSpPr>
      <p:grpSpPr>
        <a:xfrm>
          <a:off x="0" y="0"/>
          <a:ext cx="0" cy="0"/>
          <a:chOff x="0" y="0"/>
          <a:chExt cx="0" cy="0"/>
        </a:xfrm>
      </p:grpSpPr>
      <p:pic>
        <p:nvPicPr>
          <p:cNvPr id="8" name="Picture 7" descr="2012 Rebranded Board Pres Template Divider WIDE - 07132012.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 y="0"/>
            <a:ext cx="12188064" cy="6858000"/>
          </a:xfrm>
          <a:prstGeom prst="rect">
            <a:avLst/>
          </a:prstGeom>
        </p:spPr>
      </p:pic>
      <p:sp>
        <p:nvSpPr>
          <p:cNvPr id="2" name="Title 1"/>
          <p:cNvSpPr>
            <a:spLocks noGrp="1"/>
          </p:cNvSpPr>
          <p:nvPr>
            <p:ph type="title" hasCustomPrompt="1"/>
          </p:nvPr>
        </p:nvSpPr>
        <p:spPr>
          <a:xfrm>
            <a:off x="773324" y="4369000"/>
            <a:ext cx="10360501" cy="943848"/>
          </a:xfrm>
        </p:spPr>
        <p:txBody>
          <a:bodyPr anchor="t"/>
          <a:lstStyle>
            <a:lvl1pPr algn="l">
              <a:defRPr sz="5330" b="0" cap="none">
                <a:solidFill>
                  <a:schemeClr val="bg1"/>
                </a:solidFill>
              </a:defRPr>
            </a:lvl1pPr>
          </a:lstStyle>
          <a:p>
            <a:r>
              <a:rPr lang="en-US"/>
              <a:t>Section Title</a:t>
            </a:r>
          </a:p>
        </p:txBody>
      </p:sp>
      <p:sp>
        <p:nvSpPr>
          <p:cNvPr id="3" name="Text Placeholder 2"/>
          <p:cNvSpPr>
            <a:spLocks noGrp="1"/>
          </p:cNvSpPr>
          <p:nvPr>
            <p:ph type="body" idx="1" hasCustomPrompt="1"/>
          </p:nvPr>
        </p:nvSpPr>
        <p:spPr>
          <a:xfrm>
            <a:off x="773324" y="5509152"/>
            <a:ext cx="10360501" cy="565661"/>
          </a:xfrm>
        </p:spPr>
        <p:txBody>
          <a:bodyPr anchor="ctr" anchorCtr="0"/>
          <a:lstStyle>
            <a:lvl1pPr marL="0" indent="0">
              <a:buNone/>
              <a:defRPr sz="2665">
                <a:solidFill>
                  <a:schemeClr val="bg1"/>
                </a:solidFill>
              </a:defRPr>
            </a:lvl1pPr>
            <a:lvl2pPr marL="609265" indent="0">
              <a:buNone/>
              <a:defRPr sz="2398">
                <a:solidFill>
                  <a:schemeClr val="tx1">
                    <a:tint val="75000"/>
                  </a:schemeClr>
                </a:solidFill>
              </a:defRPr>
            </a:lvl2pPr>
            <a:lvl3pPr marL="1218529" indent="0">
              <a:buNone/>
              <a:defRPr sz="2132">
                <a:solidFill>
                  <a:schemeClr val="tx1">
                    <a:tint val="75000"/>
                  </a:schemeClr>
                </a:solidFill>
              </a:defRPr>
            </a:lvl3pPr>
            <a:lvl4pPr marL="1827794" indent="0">
              <a:buNone/>
              <a:defRPr sz="1865">
                <a:solidFill>
                  <a:schemeClr val="tx1">
                    <a:tint val="75000"/>
                  </a:schemeClr>
                </a:solidFill>
              </a:defRPr>
            </a:lvl4pPr>
            <a:lvl5pPr marL="2437059" indent="0">
              <a:buNone/>
              <a:defRPr sz="1865">
                <a:solidFill>
                  <a:schemeClr val="tx1">
                    <a:tint val="75000"/>
                  </a:schemeClr>
                </a:solidFill>
              </a:defRPr>
            </a:lvl5pPr>
            <a:lvl6pPr marL="3046324" indent="0">
              <a:buNone/>
              <a:defRPr sz="1865">
                <a:solidFill>
                  <a:schemeClr val="tx1">
                    <a:tint val="75000"/>
                  </a:schemeClr>
                </a:solidFill>
              </a:defRPr>
            </a:lvl6pPr>
            <a:lvl7pPr marL="3655589" indent="0">
              <a:buNone/>
              <a:defRPr sz="1865">
                <a:solidFill>
                  <a:schemeClr val="tx1">
                    <a:tint val="75000"/>
                  </a:schemeClr>
                </a:solidFill>
              </a:defRPr>
            </a:lvl7pPr>
            <a:lvl8pPr marL="4264853" indent="0">
              <a:buNone/>
              <a:defRPr sz="1865">
                <a:solidFill>
                  <a:schemeClr val="tx1">
                    <a:tint val="75000"/>
                  </a:schemeClr>
                </a:solidFill>
              </a:defRPr>
            </a:lvl8pPr>
            <a:lvl9pPr marL="4874118" indent="0">
              <a:buNone/>
              <a:defRPr sz="1865">
                <a:solidFill>
                  <a:schemeClr val="tx1">
                    <a:tint val="75000"/>
                  </a:schemeClr>
                </a:solidFill>
              </a:defRPr>
            </a:lvl9pPr>
          </a:lstStyle>
          <a:p>
            <a:pPr lvl="0"/>
            <a:r>
              <a:rPr lang="en-US"/>
              <a:t>Section Subtitle</a:t>
            </a:r>
          </a:p>
        </p:txBody>
      </p:sp>
    </p:spTree>
    <p:extLst>
      <p:ext uri="{BB962C8B-B14F-4D97-AF65-F5344CB8AC3E}">
        <p14:creationId xmlns:p14="http://schemas.microsoft.com/office/powerpoint/2010/main" val="633630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1" y="1989347"/>
            <a:ext cx="5385514"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Type heading here</a:t>
            </a:r>
          </a:p>
        </p:txBody>
      </p:sp>
      <p:sp>
        <p:nvSpPr>
          <p:cNvPr id="4" name="Content Placeholder 3"/>
          <p:cNvSpPr>
            <a:spLocks noGrp="1"/>
          </p:cNvSpPr>
          <p:nvPr>
            <p:ph sz="half" idx="2"/>
          </p:nvPr>
        </p:nvSpPr>
        <p:spPr>
          <a:xfrm>
            <a:off x="609441" y="2826731"/>
            <a:ext cx="5385514" cy="33200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hasCustomPrompt="1"/>
          </p:nvPr>
        </p:nvSpPr>
        <p:spPr>
          <a:xfrm>
            <a:off x="6191754" y="1989347"/>
            <a:ext cx="5387630"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Type heading here</a:t>
            </a:r>
          </a:p>
        </p:txBody>
      </p:sp>
      <p:sp>
        <p:nvSpPr>
          <p:cNvPr id="6" name="Content Placeholder 5"/>
          <p:cNvSpPr>
            <a:spLocks noGrp="1"/>
          </p:cNvSpPr>
          <p:nvPr>
            <p:ph sz="quarter" idx="4"/>
          </p:nvPr>
        </p:nvSpPr>
        <p:spPr>
          <a:xfrm>
            <a:off x="6191754" y="2826731"/>
            <a:ext cx="5387630" cy="33200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a:p>
        </p:txBody>
      </p:sp>
      <p:sp>
        <p:nvSpPr>
          <p:cNvPr id="13" name="Text Placeholder 4"/>
          <p:cNvSpPr>
            <a:spLocks noGrp="1"/>
          </p:cNvSpPr>
          <p:nvPr>
            <p:ph type="body" sz="quarter" idx="13" hasCustomPrompt="1"/>
          </p:nvPr>
        </p:nvSpPr>
        <p:spPr>
          <a:xfrm>
            <a:off x="608013" y="1525588"/>
            <a:ext cx="10972800" cy="441236"/>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2854751333"/>
      </p:ext>
    </p:extLst>
  </p:cSld>
  <p:clrMapOvr>
    <a:masterClrMapping/>
  </p:clrMapOvr>
  <p:transition spd="slow">
    <p:push/>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9913" y="502923"/>
            <a:ext cx="10622561" cy="459921"/>
          </a:xfrm>
        </p:spPr>
        <p:txBody>
          <a:bodyPr/>
          <a:lstStyle/>
          <a:p>
            <a:r>
              <a:rPr lang="en-US"/>
              <a:t>Click to edit Master title style</a:t>
            </a:r>
          </a:p>
        </p:txBody>
      </p:sp>
      <p:sp>
        <p:nvSpPr>
          <p:cNvPr id="3" name="Content Placeholder 2"/>
          <p:cNvSpPr>
            <a:spLocks noGrp="1"/>
          </p:cNvSpPr>
          <p:nvPr>
            <p:ph idx="1"/>
          </p:nvPr>
        </p:nvSpPr>
        <p:spPr>
          <a:xfrm>
            <a:off x="639915" y="1810870"/>
            <a:ext cx="7220086" cy="4178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D728EEE8-C783-794C-B4CB-B92784C7AA56}"/>
              </a:ext>
            </a:extLst>
          </p:cNvPr>
          <p:cNvSpPr>
            <a:spLocks noGrp="1"/>
          </p:cNvSpPr>
          <p:nvPr>
            <p:ph type="subTitle" idx="10"/>
          </p:nvPr>
        </p:nvSpPr>
        <p:spPr>
          <a:xfrm>
            <a:off x="639913" y="962844"/>
            <a:ext cx="10622561" cy="454479"/>
          </a:xfrm>
        </p:spPr>
        <p:txBody>
          <a:bodyPr/>
          <a:lstStyle>
            <a:lvl1pPr marL="0" indent="0" algn="l">
              <a:buNone/>
              <a:defRPr sz="1998">
                <a:solidFill>
                  <a:schemeClr val="bg2"/>
                </a:solidFill>
              </a:defRPr>
            </a:lvl1pPr>
            <a:lvl2pPr marL="456926" indent="0" algn="ctr">
              <a:buNone/>
              <a:defRPr>
                <a:solidFill>
                  <a:schemeClr val="tx1">
                    <a:tint val="75000"/>
                  </a:schemeClr>
                </a:solidFill>
              </a:defRPr>
            </a:lvl2pPr>
            <a:lvl3pPr marL="913852"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8" indent="0" algn="ctr">
              <a:buNone/>
              <a:defRPr>
                <a:solidFill>
                  <a:schemeClr val="tx1">
                    <a:tint val="75000"/>
                  </a:schemeClr>
                </a:solidFill>
              </a:defRPr>
            </a:lvl6pPr>
            <a:lvl7pPr marL="2741554" indent="0" algn="ctr">
              <a:buNone/>
              <a:defRPr>
                <a:solidFill>
                  <a:schemeClr val="tx1">
                    <a:tint val="75000"/>
                  </a:schemeClr>
                </a:solidFill>
              </a:defRPr>
            </a:lvl7pPr>
            <a:lvl8pPr marL="3198480" indent="0" algn="ctr">
              <a:buNone/>
              <a:defRPr>
                <a:solidFill>
                  <a:schemeClr val="tx1">
                    <a:tint val="75000"/>
                  </a:schemeClr>
                </a:solidFill>
              </a:defRPr>
            </a:lvl8pPr>
            <a:lvl9pPr marL="3655406"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71610788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74" b="1" i="0">
                <a:solidFill>
                  <a:srgbClr val="0093D0"/>
                </a:solidFill>
                <a:latin typeface="Tahoma"/>
                <a:cs typeface="Tahoma"/>
              </a:defRPr>
            </a:lvl1pPr>
          </a:lstStyle>
          <a:p>
            <a:endParaRPr/>
          </a:p>
        </p:txBody>
      </p:sp>
      <p:sp>
        <p:nvSpPr>
          <p:cNvPr id="3" name="Holder 3"/>
          <p:cNvSpPr>
            <a:spLocks noGrp="1"/>
          </p:cNvSpPr>
          <p:nvPr>
            <p:ph sz="half" idx="2"/>
          </p:nvPr>
        </p:nvSpPr>
        <p:spPr>
          <a:xfrm>
            <a:off x="1595023" y="1410653"/>
            <a:ext cx="4398809" cy="259623"/>
          </a:xfrm>
          <a:prstGeom prst="rect">
            <a:avLst/>
          </a:prstGeom>
        </p:spPr>
        <p:txBody>
          <a:bodyPr wrap="square" lIns="0" tIns="0" rIns="0" bIns="0">
            <a:spAutoFit/>
          </a:bodyPr>
          <a:lstStyle>
            <a:lvl1pPr>
              <a:defRPr sz="1686" b="1" i="0">
                <a:solidFill>
                  <a:srgbClr val="0093D0"/>
                </a:solidFill>
                <a:latin typeface="Tahoma"/>
                <a:cs typeface="Tahoma"/>
              </a:defRPr>
            </a:lvl1pPr>
          </a:lstStyle>
          <a:p>
            <a:endParaRPr/>
          </a:p>
        </p:txBody>
      </p:sp>
      <p:sp>
        <p:nvSpPr>
          <p:cNvPr id="4" name="Holder 4"/>
          <p:cNvSpPr>
            <a:spLocks noGrp="1"/>
          </p:cNvSpPr>
          <p:nvPr>
            <p:ph sz="half" idx="3"/>
          </p:nvPr>
        </p:nvSpPr>
        <p:spPr>
          <a:xfrm>
            <a:off x="6277246" y="1577340"/>
            <a:ext cx="5302139" cy="30777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6280828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Title Slide No Photo">
    <p:bg>
      <p:bgPr>
        <a:blipFill rotWithShape="1">
          <a:blip r:embed="rId2" cstate="screen">
            <a:alphaModFix amt="0"/>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6" name="Picture 5" descr="2012 Rebranded Board Pres Template Divider WIDE - 07132012.jp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 y="0"/>
            <a:ext cx="12188064" cy="6858000"/>
          </a:xfrm>
          <a:prstGeom prst="rect">
            <a:avLst/>
          </a:prstGeom>
        </p:spPr>
      </p:pic>
      <p:sp>
        <p:nvSpPr>
          <p:cNvPr id="8" name="Title 8"/>
          <p:cNvSpPr>
            <a:spLocks noGrp="1"/>
          </p:cNvSpPr>
          <p:nvPr>
            <p:ph type="title"/>
          </p:nvPr>
        </p:nvSpPr>
        <p:spPr>
          <a:xfrm>
            <a:off x="517113" y="4202547"/>
            <a:ext cx="11194772" cy="943848"/>
          </a:xfrm>
        </p:spPr>
        <p:txBody>
          <a:bodyPr anchor="b" anchorCtr="0"/>
          <a:lstStyle/>
          <a:p>
            <a:r>
              <a:rPr lang="en-US" cap="none">
                <a:solidFill>
                  <a:srgbClr val="FFFFFF"/>
                </a:solidFill>
              </a:rPr>
              <a:t>Title</a:t>
            </a:r>
          </a:p>
        </p:txBody>
      </p:sp>
      <p:sp>
        <p:nvSpPr>
          <p:cNvPr id="9" name="Text Placeholder 9"/>
          <p:cNvSpPr>
            <a:spLocks noGrp="1"/>
          </p:cNvSpPr>
          <p:nvPr>
            <p:ph type="body" idx="1" hasCustomPrompt="1"/>
          </p:nvPr>
        </p:nvSpPr>
        <p:spPr>
          <a:xfrm>
            <a:off x="515691" y="5170166"/>
            <a:ext cx="4752946" cy="649092"/>
          </a:xfrm>
        </p:spPr>
        <p:txBody>
          <a:bodyPr/>
          <a:lstStyle>
            <a:lvl1pPr marL="0" indent="0">
              <a:defRPr/>
            </a:lvl1pPr>
          </a:lstStyle>
          <a:p>
            <a:r>
              <a:rPr lang="en-US">
                <a:solidFill>
                  <a:srgbClr val="FFFFFF"/>
                </a:solidFill>
              </a:rPr>
              <a:t>Subtitle</a:t>
            </a:r>
          </a:p>
        </p:txBody>
      </p:sp>
      <p:pic>
        <p:nvPicPr>
          <p:cNvPr id="10" name="Picture 9" descr="IBC_White.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61002" y="6012493"/>
            <a:ext cx="3476285" cy="439224"/>
          </a:xfrm>
          <a:prstGeom prst="rect">
            <a:avLst/>
          </a:prstGeom>
        </p:spPr>
      </p:pic>
    </p:spTree>
    <p:extLst>
      <p:ext uri="{BB962C8B-B14F-4D97-AF65-F5344CB8AC3E}">
        <p14:creationId xmlns:p14="http://schemas.microsoft.com/office/powerpoint/2010/main" val="134891121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31338" y="5176734"/>
            <a:ext cx="9446102" cy="906864"/>
          </a:xfrm>
        </p:spPr>
        <p:txBody>
          <a:bodyPr/>
          <a:lstStyle>
            <a:lvl1pPr marL="0" indent="0" algn="l">
              <a:spcBef>
                <a:spcPts val="900"/>
              </a:spcBef>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or speaker name here</a:t>
            </a:r>
          </a:p>
        </p:txBody>
      </p:sp>
      <p:sp>
        <p:nvSpPr>
          <p:cNvPr id="10" name="Title 9"/>
          <p:cNvSpPr>
            <a:spLocks noGrp="1"/>
          </p:cNvSpPr>
          <p:nvPr>
            <p:ph type="title"/>
          </p:nvPr>
        </p:nvSpPr>
        <p:spPr>
          <a:xfrm>
            <a:off x="473514" y="3922848"/>
            <a:ext cx="10969943" cy="1064713"/>
          </a:xfrm>
        </p:spPr>
        <p:txBody>
          <a:bodyPr/>
          <a:lstStyle>
            <a:lvl1pPr>
              <a:defRPr sz="4400"/>
            </a:lvl1pPr>
          </a:lstStyle>
          <a:p>
            <a:r>
              <a:rPr lang="en-US"/>
              <a:t>Click to edit Master title style</a:t>
            </a:r>
          </a:p>
        </p:txBody>
      </p:sp>
    </p:spTree>
    <p:extLst>
      <p:ext uri="{BB962C8B-B14F-4D97-AF65-F5344CB8AC3E}">
        <p14:creationId xmlns:p14="http://schemas.microsoft.com/office/powerpoint/2010/main" val="290401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Tree>
    <p:extLst>
      <p:ext uri="{BB962C8B-B14F-4D97-AF65-F5344CB8AC3E}">
        <p14:creationId xmlns:p14="http://schemas.microsoft.com/office/powerpoint/2010/main" val="3744349387"/>
      </p:ext>
    </p:extLst>
  </p:cSld>
  <p:clrMapOvr>
    <a:masterClrMapping/>
  </p:clrMapOvr>
  <p:transition spd="slow">
    <p:push/>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718566779"/>
      </p:ext>
    </p:extLst>
  </p:cSld>
  <p:clrMapOvr>
    <a:masterClrMapping/>
  </p:clrMapOvr>
  <p:transition spd="slow">
    <p:push/>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7732872" cy="1064713"/>
          </a:xfrm>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
        <p:nvSpPr>
          <p:cNvPr id="11" name="Content Placeholder 10"/>
          <p:cNvSpPr>
            <a:spLocks noGrp="1"/>
          </p:cNvSpPr>
          <p:nvPr>
            <p:ph sz="quarter" idx="14"/>
          </p:nvPr>
        </p:nvSpPr>
        <p:spPr>
          <a:xfrm>
            <a:off x="8342313" y="1050324"/>
            <a:ext cx="3238500" cy="5096476"/>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726839048"/>
      </p:ext>
    </p:extLst>
  </p:cSld>
  <p:clrMapOvr>
    <a:masterClrMapping/>
  </p:clrMapOvr>
  <p:transition spd="slow">
    <p:push/>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Subtitle, Content and 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7732872" cy="1064713"/>
          </a:xfrm>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
        <p:nvSpPr>
          <p:cNvPr id="10" name="Text Placeholder 9"/>
          <p:cNvSpPr>
            <a:spLocks noGrp="1"/>
          </p:cNvSpPr>
          <p:nvPr>
            <p:ph type="body" sz="quarter" idx="14" hasCustomPrompt="1"/>
          </p:nvPr>
        </p:nvSpPr>
        <p:spPr>
          <a:xfrm>
            <a:off x="8342313" y="2347782"/>
            <a:ext cx="3238500" cy="3799018"/>
          </a:xfrm>
        </p:spPr>
        <p:txBody>
          <a:bodyPr>
            <a:normAutofit/>
          </a:bodyPr>
          <a:lstStyle>
            <a:lvl1pPr marL="0" indent="0">
              <a:buFontTx/>
              <a:buNone/>
              <a:defRPr sz="2400">
                <a:solidFill>
                  <a:schemeClr val="tx2"/>
                </a:solidFill>
              </a:defRPr>
            </a:lvl1pPr>
          </a:lstStyle>
          <a:p>
            <a:pPr lvl="0"/>
            <a:r>
              <a:rPr lang="en-US"/>
              <a:t>Type callout text here and move the blue line at the bottom as needed.</a:t>
            </a:r>
          </a:p>
        </p:txBody>
      </p:sp>
      <p:cxnSp>
        <p:nvCxnSpPr>
          <p:cNvPr id="14" name="Straight Connector 13"/>
          <p:cNvCxnSpPr/>
          <p:nvPr userDrawn="1"/>
        </p:nvCxnSpPr>
        <p:spPr>
          <a:xfrm>
            <a:off x="8452022" y="2236573"/>
            <a:ext cx="31287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8452022" y="4040660"/>
            <a:ext cx="3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12439290" y="0"/>
            <a:ext cx="1552755" cy="4801314"/>
          </a:xfrm>
          <a:prstGeom prst="rect">
            <a:avLst/>
          </a:prstGeom>
          <a:solidFill>
            <a:schemeClr val="tx2"/>
          </a:solidFill>
        </p:spPr>
        <p:txBody>
          <a:bodyPr wrap="square" rtlCol="0">
            <a:spAutoFit/>
          </a:bodyPr>
          <a:lstStyle/>
          <a:p>
            <a:r>
              <a:rPr lang="en-US" dirty="0">
                <a:solidFill>
                  <a:schemeClr val="bg1"/>
                </a:solidFill>
              </a:rPr>
              <a:t>Note:</a:t>
            </a:r>
            <a:r>
              <a:rPr lang="en-US" baseline="0" dirty="0">
                <a:solidFill>
                  <a:schemeClr val="bg1"/>
                </a:solidFill>
              </a:rPr>
              <a:t> The content box will crop placed images to fit within its borders. TO edit the cropping, select the image, go to the “Format Picture” ribbon at the top, and select “Crop”.</a:t>
            </a:r>
            <a:endParaRPr lang="en-US" dirty="0">
              <a:solidFill>
                <a:schemeClr val="bg1"/>
              </a:solidFill>
            </a:endParaRPr>
          </a:p>
        </p:txBody>
      </p:sp>
    </p:spTree>
    <p:extLst>
      <p:ext uri="{BB962C8B-B14F-4D97-AF65-F5344CB8AC3E}">
        <p14:creationId xmlns:p14="http://schemas.microsoft.com/office/powerpoint/2010/main" val="3941131739"/>
      </p:ext>
    </p:extLst>
  </p:cSld>
  <p:clrMapOvr>
    <a:masterClrMapping/>
  </p:clrMapOvr>
  <p:transition spd="slow">
    <p:push/>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45" y="5091219"/>
            <a:ext cx="10360501" cy="803185"/>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Title 9"/>
          <p:cNvSpPr txBox="1">
            <a:spLocks/>
          </p:cNvSpPr>
          <p:nvPr userDrawn="1"/>
        </p:nvSpPr>
        <p:spPr>
          <a:xfrm>
            <a:off x="473514" y="3836583"/>
            <a:ext cx="10969943" cy="1064713"/>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r>
              <a:rPr lang="en-US" dirty="0">
                <a:solidFill>
                  <a:srgbClr val="FFFFFF"/>
                </a:solidFill>
              </a:rPr>
              <a:t>Click to edit Master title style</a:t>
            </a:r>
          </a:p>
        </p:txBody>
      </p:sp>
      <p:pic>
        <p:nvPicPr>
          <p:cNvPr id="4" name="Picture 2" descr="C:\Users\c62ck46\Desktop\Seismic Base Presentations\PowerPoint Graphic Elements\Placed Art\IBC_RGB-PPT.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58117" y="6112592"/>
            <a:ext cx="2843072" cy="35881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8440980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Section Divider--Screen Presentation">
    <p:bg>
      <p:bgPr>
        <a:gradFill flip="none" rotWithShape="1">
          <a:gsLst>
            <a:gs pos="0">
              <a:srgbClr val="5C656C"/>
            </a:gs>
            <a:gs pos="100000">
              <a:srgbClr val="343E48"/>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916259" y="3710234"/>
            <a:ext cx="10360501" cy="464952"/>
          </a:xfrm>
        </p:spPr>
        <p:txBody>
          <a:bodyPr anchor="t" anchorCtr="0">
            <a:noAutofit/>
          </a:bodyPr>
          <a:lstStyle>
            <a:lvl1pPr marL="0" indent="0" algn="ctr">
              <a:buNone/>
              <a:defRPr sz="2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Speaker Name </a:t>
            </a:r>
          </a:p>
        </p:txBody>
      </p:sp>
      <p:sp>
        <p:nvSpPr>
          <p:cNvPr id="8" name="Title 9"/>
          <p:cNvSpPr txBox="1">
            <a:spLocks/>
          </p:cNvSpPr>
          <p:nvPr userDrawn="1"/>
        </p:nvSpPr>
        <p:spPr>
          <a:xfrm>
            <a:off x="611538" y="2455597"/>
            <a:ext cx="10969943" cy="1064713"/>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pPr algn="ctr"/>
            <a:r>
              <a:rPr lang="en-US" sz="5400" b="0" dirty="0">
                <a:solidFill>
                  <a:schemeClr val="bg1"/>
                </a:solidFill>
              </a:rPr>
              <a:t>Click to edit Master title style</a:t>
            </a:r>
          </a:p>
        </p:txBody>
      </p:sp>
      <p:sp>
        <p:nvSpPr>
          <p:cNvPr id="6" name="Text Placeholder 2"/>
          <p:cNvSpPr>
            <a:spLocks noGrp="1"/>
          </p:cNvSpPr>
          <p:nvPr>
            <p:ph type="body" idx="10" hasCustomPrompt="1"/>
          </p:nvPr>
        </p:nvSpPr>
        <p:spPr>
          <a:xfrm>
            <a:off x="916259" y="4262325"/>
            <a:ext cx="10360501" cy="464952"/>
          </a:xfrm>
        </p:spPr>
        <p:txBody>
          <a:bodyPr anchor="t" anchorCtr="0">
            <a:noAutofit/>
          </a:bodyPr>
          <a:lstStyle>
            <a:lvl1pPr marL="0" indent="0" algn="ctr">
              <a:buNone/>
              <a:defRPr sz="20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Speaker Title</a:t>
            </a:r>
          </a:p>
        </p:txBody>
      </p:sp>
      <p:sp>
        <p:nvSpPr>
          <p:cNvPr id="5" name="TextBox 4"/>
          <p:cNvSpPr txBox="1"/>
          <p:nvPr userDrawn="1"/>
        </p:nvSpPr>
        <p:spPr>
          <a:xfrm>
            <a:off x="12370278" y="427038"/>
            <a:ext cx="1725283" cy="1754326"/>
          </a:xfrm>
          <a:prstGeom prst="rect">
            <a:avLst/>
          </a:prstGeom>
          <a:noFill/>
        </p:spPr>
        <p:txBody>
          <a:bodyPr wrap="square" rtlCol="0">
            <a:spAutoFit/>
          </a:bodyPr>
          <a:lstStyle/>
          <a:p>
            <a:r>
              <a:rPr lang="en-US" dirty="0"/>
              <a:t>Use this section divider slide for </a:t>
            </a:r>
            <a:r>
              <a:rPr lang="en-US" baseline="0" dirty="0"/>
              <a:t>projected </a:t>
            </a:r>
            <a:r>
              <a:rPr lang="en-US" dirty="0"/>
              <a:t>presentation</a:t>
            </a:r>
            <a:r>
              <a:rPr lang="en-US" baseline="0" dirty="0"/>
              <a:t>s only.</a:t>
            </a:r>
            <a:endParaRPr lang="en-US" dirty="0"/>
          </a:p>
        </p:txBody>
      </p:sp>
    </p:spTree>
    <p:extLst>
      <p:ext uri="{BB962C8B-B14F-4D97-AF65-F5344CB8AC3E}">
        <p14:creationId xmlns:p14="http://schemas.microsoft.com/office/powerpoint/2010/main" val="326605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302789283"/>
      </p:ext>
    </p:extLst>
  </p:cSld>
  <p:clrMapOvr>
    <a:masterClrMapping/>
  </p:clrMapOvr>
  <p:transition spd="slow">
    <p:push/>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797050"/>
            <a:ext cx="5383398" cy="432911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797050"/>
            <a:ext cx="5383398" cy="432911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dirty="0"/>
          </a:p>
        </p:txBody>
      </p:sp>
    </p:spTree>
    <p:extLst>
      <p:ext uri="{BB962C8B-B14F-4D97-AF65-F5344CB8AC3E}">
        <p14:creationId xmlns:p14="http://schemas.microsoft.com/office/powerpoint/2010/main" val="1821683461"/>
      </p:ext>
    </p:extLst>
  </p:cSld>
  <p:clrMapOvr>
    <a:masterClrMapping/>
  </p:clrMapOvr>
  <p:transition spd="slow">
    <p:push/>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2242868"/>
            <a:ext cx="5383398" cy="388329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2242868"/>
            <a:ext cx="5383398" cy="388329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dirty="0"/>
          </a:p>
        </p:txBody>
      </p:sp>
      <p:sp>
        <p:nvSpPr>
          <p:cNvPr id="11"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1964040168"/>
      </p:ext>
    </p:extLst>
  </p:cSld>
  <p:clrMapOvr>
    <a:masterClrMapping/>
  </p:clrMapOvr>
  <p:transition spd="slow">
    <p:push/>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1" y="1535113"/>
            <a:ext cx="5385514"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Type heading here</a:t>
            </a:r>
          </a:p>
        </p:txBody>
      </p:sp>
      <p:sp>
        <p:nvSpPr>
          <p:cNvPr id="4" name="Content Placeholder 3"/>
          <p:cNvSpPr>
            <a:spLocks noGrp="1"/>
          </p:cNvSpPr>
          <p:nvPr>
            <p:ph sz="half" idx="2"/>
          </p:nvPr>
        </p:nvSpPr>
        <p:spPr>
          <a:xfrm>
            <a:off x="609441" y="2372497"/>
            <a:ext cx="5385514" cy="37536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6191754" y="1535113"/>
            <a:ext cx="5387630"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Type heading here</a:t>
            </a:r>
          </a:p>
        </p:txBody>
      </p:sp>
      <p:sp>
        <p:nvSpPr>
          <p:cNvPr id="6" name="Content Placeholder 5"/>
          <p:cNvSpPr>
            <a:spLocks noGrp="1"/>
          </p:cNvSpPr>
          <p:nvPr>
            <p:ph sz="quarter" idx="4"/>
          </p:nvPr>
        </p:nvSpPr>
        <p:spPr>
          <a:xfrm>
            <a:off x="6191754" y="2372497"/>
            <a:ext cx="5387630" cy="37536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dirty="0"/>
          </a:p>
        </p:txBody>
      </p:sp>
    </p:spTree>
    <p:extLst>
      <p:ext uri="{BB962C8B-B14F-4D97-AF65-F5344CB8AC3E}">
        <p14:creationId xmlns:p14="http://schemas.microsoft.com/office/powerpoint/2010/main" val="2451204206"/>
      </p:ext>
    </p:extLst>
  </p:cSld>
  <p:clrMapOvr>
    <a:masterClrMapping/>
  </p:clrMapOvr>
  <p:transition spd="slow">
    <p:push/>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1" y="1989347"/>
            <a:ext cx="5385514"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Type heading here</a:t>
            </a:r>
          </a:p>
        </p:txBody>
      </p:sp>
      <p:sp>
        <p:nvSpPr>
          <p:cNvPr id="4" name="Content Placeholder 3"/>
          <p:cNvSpPr>
            <a:spLocks noGrp="1"/>
          </p:cNvSpPr>
          <p:nvPr>
            <p:ph sz="half" idx="2"/>
          </p:nvPr>
        </p:nvSpPr>
        <p:spPr>
          <a:xfrm>
            <a:off x="609441" y="2826731"/>
            <a:ext cx="5385514" cy="33200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6191754" y="1989347"/>
            <a:ext cx="5387630"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Type heading here</a:t>
            </a:r>
          </a:p>
        </p:txBody>
      </p:sp>
      <p:sp>
        <p:nvSpPr>
          <p:cNvPr id="6" name="Content Placeholder 5"/>
          <p:cNvSpPr>
            <a:spLocks noGrp="1"/>
          </p:cNvSpPr>
          <p:nvPr>
            <p:ph sz="quarter" idx="4"/>
          </p:nvPr>
        </p:nvSpPr>
        <p:spPr>
          <a:xfrm>
            <a:off x="6191754" y="2826731"/>
            <a:ext cx="5387630" cy="33200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dirty="0"/>
          </a:p>
        </p:txBody>
      </p:sp>
      <p:sp>
        <p:nvSpPr>
          <p:cNvPr id="13" name="Text Placeholder 4"/>
          <p:cNvSpPr>
            <a:spLocks noGrp="1"/>
          </p:cNvSpPr>
          <p:nvPr>
            <p:ph type="body" sz="quarter" idx="13" hasCustomPrompt="1"/>
          </p:nvPr>
        </p:nvSpPr>
        <p:spPr>
          <a:xfrm>
            <a:off x="608013" y="1525588"/>
            <a:ext cx="10972800" cy="441236"/>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2254651880"/>
      </p:ext>
    </p:extLst>
  </p:cSld>
  <p:clrMapOvr>
    <a:masterClrMapping/>
  </p:clrMapOvr>
  <p:transition spd="slow">
    <p:push/>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dirty="0"/>
          </a:p>
        </p:txBody>
      </p:sp>
    </p:spTree>
    <p:extLst>
      <p:ext uri="{BB962C8B-B14F-4D97-AF65-F5344CB8AC3E}">
        <p14:creationId xmlns:p14="http://schemas.microsoft.com/office/powerpoint/2010/main" val="913823597"/>
      </p:ext>
    </p:extLst>
  </p:cSld>
  <p:clrMapOvr>
    <a:masterClrMapping/>
  </p:clrMapOvr>
  <p:transition spd="slow">
    <p:push/>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dirty="0"/>
          </a:p>
        </p:txBody>
      </p:sp>
      <p:sp>
        <p:nvSpPr>
          <p:cNvPr id="9"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2615493075"/>
      </p:ext>
    </p:extLst>
  </p:cSld>
  <p:clrMapOvr>
    <a:masterClrMapping/>
  </p:clrMapOvr>
  <p:transition spd="slow">
    <p:push/>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7780218"/>
      </p:ext>
    </p:extLst>
  </p:cSld>
  <p:clrMapOvr>
    <a:masterClrMapping/>
  </p:clrMapOvr>
  <p:transition spd="slow">
    <p:push/>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losing messag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08013" y="2273643"/>
            <a:ext cx="10972800" cy="2310714"/>
          </a:xfrm>
          <a:ln>
            <a:noFill/>
          </a:ln>
        </p:spPr>
        <p:txBody>
          <a:bodyPr anchor="ctr" anchorCtr="0">
            <a:normAutofit/>
          </a:bodyPr>
          <a:lstStyle>
            <a:lvl1pPr marL="0" indent="0" algn="ctr">
              <a:buFontTx/>
              <a:buNone/>
              <a:defRPr sz="5400">
                <a:solidFill>
                  <a:srgbClr val="FFFFFF"/>
                </a:solidFill>
              </a:defRPr>
            </a:lvl1pPr>
          </a:lstStyle>
          <a:p>
            <a:pPr lvl="0"/>
            <a:r>
              <a:rPr lang="en-US"/>
              <a:t>Type closing message here</a:t>
            </a:r>
          </a:p>
        </p:txBody>
      </p:sp>
    </p:spTree>
    <p:extLst>
      <p:ext uri="{BB962C8B-B14F-4D97-AF65-F5344CB8AC3E}">
        <p14:creationId xmlns:p14="http://schemas.microsoft.com/office/powerpoint/2010/main" val="3046828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IBC logo">
    <p:spTree>
      <p:nvGrpSpPr>
        <p:cNvPr id="1" name=""/>
        <p:cNvGrpSpPr/>
        <p:nvPr/>
      </p:nvGrpSpPr>
      <p:grpSpPr>
        <a:xfrm>
          <a:off x="0" y="0"/>
          <a:ext cx="0" cy="0"/>
          <a:chOff x="0" y="0"/>
          <a:chExt cx="0" cy="0"/>
        </a:xfrm>
      </p:grpSpPr>
      <p:pic>
        <p:nvPicPr>
          <p:cNvPr id="2050" name="Picture 2" descr="C:\Users\c62ck46\Desktop\Seismic Base Presentations\PowerPoint Graphic Elements\Placed Art\IBC_RGB-PPT.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471737" y="2971800"/>
            <a:ext cx="7245351" cy="914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956456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427038"/>
            <a:ext cx="10971371" cy="1008062"/>
          </a:xfrm>
        </p:spPr>
        <p:txBody>
          <a:bodyPr anchor="b"/>
          <a:lstStyle>
            <a:lvl1pPr algn="l">
              <a:defRPr sz="4000" b="0"/>
            </a:lvl1pPr>
          </a:lstStyle>
          <a:p>
            <a:r>
              <a:rPr lang="en-US"/>
              <a:t>Click to edit Master title style</a:t>
            </a:r>
          </a:p>
        </p:txBody>
      </p:sp>
      <p:sp>
        <p:nvSpPr>
          <p:cNvPr id="3" name="Content Placeholder 2"/>
          <p:cNvSpPr>
            <a:spLocks noGrp="1"/>
          </p:cNvSpPr>
          <p:nvPr>
            <p:ph idx="1"/>
          </p:nvPr>
        </p:nvSpPr>
        <p:spPr>
          <a:xfrm>
            <a:off x="608013" y="1797050"/>
            <a:ext cx="6813892" cy="4329114"/>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560949" y="1797050"/>
            <a:ext cx="4010039" cy="1419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dirty="0"/>
          </a:p>
        </p:txBody>
      </p:sp>
    </p:spTree>
    <p:extLst>
      <p:ext uri="{BB962C8B-B14F-4D97-AF65-F5344CB8AC3E}">
        <p14:creationId xmlns:p14="http://schemas.microsoft.com/office/powerpoint/2010/main" val="1721238948"/>
      </p:ext>
    </p:extLst>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a:p>
        </p:txBody>
      </p:sp>
      <p:sp>
        <p:nvSpPr>
          <p:cNvPr id="9"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268759280"/>
      </p:ext>
    </p:extLst>
  </p:cSld>
  <p:clrMapOvr>
    <a:masterClrMapping/>
  </p:clrMapOvr>
  <p:transition spd="slow">
    <p:push/>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ontent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9442" y="427038"/>
            <a:ext cx="10971371" cy="1008062"/>
          </a:xfrm>
        </p:spPr>
        <p:txBody>
          <a:bodyPr anchor="b"/>
          <a:lstStyle>
            <a:lvl1pPr algn="l">
              <a:defRPr sz="4000" b="0"/>
            </a:lvl1pPr>
          </a:lstStyle>
          <a:p>
            <a:r>
              <a:rPr lang="en-US"/>
              <a:t>Click to edit Master title style</a:t>
            </a:r>
          </a:p>
        </p:txBody>
      </p:sp>
      <p:sp>
        <p:nvSpPr>
          <p:cNvPr id="3" name="Content Placeholder 2"/>
          <p:cNvSpPr>
            <a:spLocks noGrp="1"/>
          </p:cNvSpPr>
          <p:nvPr>
            <p:ph idx="1"/>
          </p:nvPr>
        </p:nvSpPr>
        <p:spPr>
          <a:xfrm>
            <a:off x="608013" y="2225615"/>
            <a:ext cx="6813892" cy="3900548"/>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560949" y="2260420"/>
            <a:ext cx="4010039" cy="1419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dirty="0"/>
          </a:p>
        </p:txBody>
      </p:sp>
      <p:sp>
        <p:nvSpPr>
          <p:cNvPr id="11"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2768030796"/>
      </p:ext>
    </p:extLst>
  </p:cSld>
  <p:clrMapOvr>
    <a:masterClrMapping/>
  </p:clrMapOvr>
  <p:transition spd="slow">
    <p:push/>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b"/>
          <a:lstStyle>
            <a:lvl1pPr algn="l">
              <a:defRPr sz="4000" b="0"/>
            </a:lvl1pPr>
          </a:lstStyle>
          <a:p>
            <a:r>
              <a:rPr lang="en-US"/>
              <a:t>Click to edit Master title style</a:t>
            </a:r>
          </a:p>
        </p:txBody>
      </p:sp>
      <p:sp>
        <p:nvSpPr>
          <p:cNvPr id="3" name="Picture Placeholder 2"/>
          <p:cNvSpPr>
            <a:spLocks noGrp="1"/>
          </p:cNvSpPr>
          <p:nvPr>
            <p:ph type="pic" idx="1"/>
          </p:nvPr>
        </p:nvSpPr>
        <p:spPr>
          <a:xfrm>
            <a:off x="608013" y="1797049"/>
            <a:ext cx="7734300" cy="4109481"/>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563231" y="1797049"/>
            <a:ext cx="3017581" cy="40971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dirty="0"/>
          </a:p>
        </p:txBody>
      </p:sp>
    </p:spTree>
    <p:extLst>
      <p:ext uri="{BB962C8B-B14F-4D97-AF65-F5344CB8AC3E}">
        <p14:creationId xmlns:p14="http://schemas.microsoft.com/office/powerpoint/2010/main" val="916580484"/>
      </p:ext>
    </p:extLst>
  </p:cSld>
  <p:clrMapOvr>
    <a:masterClrMapping/>
  </p:clrMapOvr>
  <p:transition spd="slow">
    <p:push/>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Picture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b"/>
          <a:lstStyle>
            <a:lvl1pPr algn="l">
              <a:defRPr sz="4000" b="0"/>
            </a:lvl1pPr>
          </a:lstStyle>
          <a:p>
            <a:r>
              <a:rPr lang="en-US"/>
              <a:t>Click to edit Master title style</a:t>
            </a:r>
          </a:p>
        </p:txBody>
      </p:sp>
      <p:sp>
        <p:nvSpPr>
          <p:cNvPr id="3" name="Picture Placeholder 2"/>
          <p:cNvSpPr>
            <a:spLocks noGrp="1"/>
          </p:cNvSpPr>
          <p:nvPr>
            <p:ph type="pic" idx="1"/>
          </p:nvPr>
        </p:nvSpPr>
        <p:spPr>
          <a:xfrm>
            <a:off x="608013" y="2241597"/>
            <a:ext cx="7734300" cy="3762388"/>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563231" y="2240722"/>
            <a:ext cx="3017581" cy="3751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dirty="0"/>
          </a:p>
        </p:txBody>
      </p:sp>
      <p:sp>
        <p:nvSpPr>
          <p:cNvPr id="12"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2855812011"/>
      </p:ext>
    </p:extLst>
  </p:cSld>
  <p:clrMapOvr>
    <a:masterClrMapping/>
  </p:clrMapOvr>
  <p:transition spd="slow">
    <p:push/>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Tree>
    <p:extLst>
      <p:ext uri="{BB962C8B-B14F-4D97-AF65-F5344CB8AC3E}">
        <p14:creationId xmlns:p14="http://schemas.microsoft.com/office/powerpoint/2010/main" val="32377758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427038"/>
            <a:ext cx="2742486" cy="56991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427038"/>
            <a:ext cx="8024310" cy="56991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Tree>
    <p:extLst>
      <p:ext uri="{BB962C8B-B14F-4D97-AF65-F5344CB8AC3E}">
        <p14:creationId xmlns:p14="http://schemas.microsoft.com/office/powerpoint/2010/main" val="405547918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Divider -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1" y="0"/>
            <a:ext cx="12188825" cy="6870700"/>
          </a:xfrm>
        </p:spPr>
        <p:txBody>
          <a:bodyPr/>
          <a:lstStyle/>
          <a:p>
            <a:r>
              <a:rPr lang="en-US" dirty="0"/>
              <a:t>Click icon to add picture</a:t>
            </a:r>
          </a:p>
        </p:txBody>
      </p:sp>
      <p:sp>
        <p:nvSpPr>
          <p:cNvPr id="2" name="Title 1"/>
          <p:cNvSpPr>
            <a:spLocks noGrp="1"/>
          </p:cNvSpPr>
          <p:nvPr>
            <p:ph type="title"/>
          </p:nvPr>
        </p:nvSpPr>
        <p:spPr>
          <a:xfrm>
            <a:off x="609441" y="954981"/>
            <a:ext cx="10969943" cy="748052"/>
          </a:xfrm>
        </p:spPr>
        <p:txBody>
          <a:bodyPr/>
          <a:lstStyle/>
          <a:p>
            <a:r>
              <a:rPr lang="en-US"/>
              <a:t>Click to edit Master title style</a:t>
            </a:r>
          </a:p>
        </p:txBody>
      </p:sp>
      <p:sp>
        <p:nvSpPr>
          <p:cNvPr id="8" name="Text Placeholder 7"/>
          <p:cNvSpPr>
            <a:spLocks noGrp="1"/>
          </p:cNvSpPr>
          <p:nvPr>
            <p:ph type="body" sz="quarter" idx="13"/>
          </p:nvPr>
        </p:nvSpPr>
        <p:spPr>
          <a:xfrm>
            <a:off x="609600" y="2067464"/>
            <a:ext cx="7754938" cy="1181100"/>
          </a:xfrm>
        </p:spPr>
        <p:txBody>
          <a:bodyPr>
            <a:normAutofit/>
          </a:bodyPr>
          <a:lstStyle>
            <a:lvl1pPr marL="0" indent="0">
              <a:buNone/>
              <a:defRPr sz="3200"/>
            </a:lvl1pPr>
          </a:lstStyle>
          <a:p>
            <a:pPr lvl="0"/>
            <a:r>
              <a:rPr lang="en-US"/>
              <a:t>Click to edit Master text styles</a:t>
            </a:r>
          </a:p>
        </p:txBody>
      </p:sp>
    </p:spTree>
    <p:extLst>
      <p:ext uri="{BB962C8B-B14F-4D97-AF65-F5344CB8AC3E}">
        <p14:creationId xmlns:p14="http://schemas.microsoft.com/office/powerpoint/2010/main" val="63763266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_Content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6573496" cy="1064713"/>
          </a:xfrm>
        </p:spPr>
        <p:txBody>
          <a:bodyPr/>
          <a:lstStyle/>
          <a:p>
            <a:r>
              <a:rPr lang="en-US"/>
              <a:t>Click to edit Master title style</a:t>
            </a:r>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10" name="Rectangle 9"/>
          <p:cNvSpPr/>
          <p:nvPr userDrawn="1"/>
        </p:nvSpPr>
        <p:spPr>
          <a:xfrm>
            <a:off x="7443037" y="425883"/>
            <a:ext cx="4426514" cy="5700281"/>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p:cNvSpPr>
            <a:spLocks noGrp="1"/>
          </p:cNvSpPr>
          <p:nvPr>
            <p:ph type="body" sz="quarter" idx="13" hasCustomPrompt="1"/>
          </p:nvPr>
        </p:nvSpPr>
        <p:spPr>
          <a:xfrm>
            <a:off x="7845238" y="690273"/>
            <a:ext cx="4024313" cy="644525"/>
          </a:xfrm>
        </p:spPr>
        <p:txBody>
          <a:bodyPr>
            <a:noAutofit/>
          </a:bodyPr>
          <a:lstStyle>
            <a:lvl1pPr marL="0" indent="0">
              <a:buNone/>
              <a:defRPr sz="3200" b="1" baseline="0">
                <a:solidFill>
                  <a:schemeClr val="bg1"/>
                </a:solidFill>
              </a:defRPr>
            </a:lvl1pPr>
          </a:lstStyle>
          <a:p>
            <a:pPr lvl="0"/>
            <a:r>
              <a:rPr lang="en-US"/>
              <a:t>Callout Header</a:t>
            </a:r>
          </a:p>
        </p:txBody>
      </p:sp>
      <p:sp>
        <p:nvSpPr>
          <p:cNvPr id="15" name="Picture Placeholder 14"/>
          <p:cNvSpPr>
            <a:spLocks noGrp="1"/>
          </p:cNvSpPr>
          <p:nvPr>
            <p:ph type="pic" sz="quarter" idx="14"/>
          </p:nvPr>
        </p:nvSpPr>
        <p:spPr>
          <a:xfrm>
            <a:off x="8781581" y="1598613"/>
            <a:ext cx="1749425" cy="1751012"/>
          </a:xfrm>
        </p:spPr>
        <p:txBody>
          <a:bodyPr/>
          <a:lstStyle/>
          <a:p>
            <a:r>
              <a:rPr lang="en-US" dirty="0"/>
              <a:t>Click icon to add picture</a:t>
            </a:r>
          </a:p>
        </p:txBody>
      </p:sp>
      <p:sp>
        <p:nvSpPr>
          <p:cNvPr id="16" name="Text Placeholder 4"/>
          <p:cNvSpPr>
            <a:spLocks noGrp="1"/>
          </p:cNvSpPr>
          <p:nvPr>
            <p:ph type="body" sz="quarter" idx="15" hasCustomPrompt="1"/>
          </p:nvPr>
        </p:nvSpPr>
        <p:spPr>
          <a:xfrm>
            <a:off x="7845238" y="3583119"/>
            <a:ext cx="4024313" cy="644525"/>
          </a:xfrm>
        </p:spPr>
        <p:txBody>
          <a:bodyPr>
            <a:noAutofit/>
          </a:bodyPr>
          <a:lstStyle>
            <a:lvl1pPr marL="0" indent="0">
              <a:buNone/>
              <a:defRPr sz="4400" b="1">
                <a:solidFill>
                  <a:schemeClr val="bg1"/>
                </a:solidFill>
              </a:defRPr>
            </a:lvl1pPr>
          </a:lstStyle>
          <a:p>
            <a:pPr lvl="0"/>
            <a:r>
              <a:rPr lang="en-US"/>
              <a:t>XXX,XXX</a:t>
            </a:r>
          </a:p>
        </p:txBody>
      </p:sp>
      <p:sp>
        <p:nvSpPr>
          <p:cNvPr id="17" name="Text Placeholder 4"/>
          <p:cNvSpPr>
            <a:spLocks noGrp="1"/>
          </p:cNvSpPr>
          <p:nvPr>
            <p:ph type="body" sz="quarter" idx="16" hasCustomPrompt="1"/>
          </p:nvPr>
        </p:nvSpPr>
        <p:spPr>
          <a:xfrm>
            <a:off x="7845238" y="4185659"/>
            <a:ext cx="4024313" cy="644525"/>
          </a:xfrm>
        </p:spPr>
        <p:txBody>
          <a:bodyPr>
            <a:noAutofit/>
          </a:bodyPr>
          <a:lstStyle>
            <a:lvl1pPr marL="0" indent="0">
              <a:buNone/>
              <a:defRPr sz="2400" b="0">
                <a:solidFill>
                  <a:schemeClr val="bg1"/>
                </a:solidFill>
              </a:defRPr>
            </a:lvl1pPr>
          </a:lstStyle>
          <a:p>
            <a:pPr lvl="0"/>
            <a:r>
              <a:rPr lang="en-US"/>
              <a:t>Callout info</a:t>
            </a:r>
          </a:p>
        </p:txBody>
      </p:sp>
      <p:sp>
        <p:nvSpPr>
          <p:cNvPr id="18" name="Text Placeholder 4"/>
          <p:cNvSpPr>
            <a:spLocks noGrp="1"/>
          </p:cNvSpPr>
          <p:nvPr>
            <p:ph type="body" sz="quarter" idx="17" hasCustomPrompt="1"/>
          </p:nvPr>
        </p:nvSpPr>
        <p:spPr>
          <a:xfrm>
            <a:off x="7845238" y="4860589"/>
            <a:ext cx="4024313" cy="644525"/>
          </a:xfrm>
        </p:spPr>
        <p:txBody>
          <a:bodyPr>
            <a:noAutofit/>
          </a:bodyPr>
          <a:lstStyle>
            <a:lvl1pPr marL="0" indent="0">
              <a:buNone/>
              <a:defRPr sz="4400" b="1">
                <a:solidFill>
                  <a:schemeClr val="bg1"/>
                </a:solidFill>
              </a:defRPr>
            </a:lvl1pPr>
          </a:lstStyle>
          <a:p>
            <a:pPr lvl="0"/>
            <a:r>
              <a:rPr lang="en-US"/>
              <a:t>XXX,XXX</a:t>
            </a:r>
          </a:p>
        </p:txBody>
      </p:sp>
      <p:sp>
        <p:nvSpPr>
          <p:cNvPr id="19" name="Text Placeholder 4"/>
          <p:cNvSpPr>
            <a:spLocks noGrp="1"/>
          </p:cNvSpPr>
          <p:nvPr>
            <p:ph type="body" sz="quarter" idx="18" hasCustomPrompt="1"/>
          </p:nvPr>
        </p:nvSpPr>
        <p:spPr>
          <a:xfrm>
            <a:off x="7845238" y="5463129"/>
            <a:ext cx="4024313" cy="644525"/>
          </a:xfrm>
        </p:spPr>
        <p:txBody>
          <a:bodyPr>
            <a:noAutofit/>
          </a:bodyPr>
          <a:lstStyle>
            <a:lvl1pPr marL="0" indent="0">
              <a:buNone/>
              <a:defRPr sz="2400" b="0">
                <a:solidFill>
                  <a:schemeClr val="bg1"/>
                </a:solidFill>
              </a:defRPr>
            </a:lvl1pPr>
          </a:lstStyle>
          <a:p>
            <a:pPr lvl="0"/>
            <a:r>
              <a:rPr lang="en-US"/>
              <a:t>Callout info</a:t>
            </a:r>
          </a:p>
        </p:txBody>
      </p:sp>
    </p:spTree>
    <p:extLst>
      <p:ext uri="{BB962C8B-B14F-4D97-AF65-F5344CB8AC3E}">
        <p14:creationId xmlns:p14="http://schemas.microsoft.com/office/powerpoint/2010/main" val="439238765"/>
      </p:ext>
    </p:extLst>
  </p:cSld>
  <p:clrMapOvr>
    <a:masterClrMapping/>
  </p:clrMapOvr>
  <p:transition spd="slow">
    <p:push/>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6573496" cy="1064713"/>
          </a:xfrm>
        </p:spPr>
        <p:txBody>
          <a:bodyPr/>
          <a:lstStyle/>
          <a:p>
            <a:r>
              <a:rPr lang="en-US"/>
              <a:t>Click to edit Master title style</a:t>
            </a:r>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Picture Placeholder 5"/>
          <p:cNvSpPr>
            <a:spLocks noGrp="1"/>
          </p:cNvSpPr>
          <p:nvPr>
            <p:ph type="pic" sz="quarter" idx="13"/>
          </p:nvPr>
        </p:nvSpPr>
        <p:spPr>
          <a:xfrm>
            <a:off x="7443788" y="425450"/>
            <a:ext cx="4425950" cy="5700713"/>
          </a:xfrm>
        </p:spPr>
        <p:txBody>
          <a:bodyPr/>
          <a:lstStyle/>
          <a:p>
            <a:r>
              <a:rPr lang="en-US" dirty="0"/>
              <a:t>Click icon to add picture</a:t>
            </a:r>
          </a:p>
        </p:txBody>
      </p:sp>
    </p:spTree>
    <p:extLst>
      <p:ext uri="{BB962C8B-B14F-4D97-AF65-F5344CB8AC3E}">
        <p14:creationId xmlns:p14="http://schemas.microsoft.com/office/powerpoint/2010/main" val="190448734"/>
      </p:ext>
    </p:extLst>
  </p:cSld>
  <p:clrMapOvr>
    <a:masterClrMapping/>
  </p:clrMapOvr>
  <p:transition spd="slow">
    <p:push/>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1260296" cy="1064713"/>
          </a:xfrm>
        </p:spPr>
        <p:txBody>
          <a:bodyPr/>
          <a:lstStyle/>
          <a:p>
            <a:r>
              <a:rPr lang="en-US"/>
              <a:t>Click to edit Master title style</a:t>
            </a:r>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Picture Placeholder 5"/>
          <p:cNvSpPr>
            <a:spLocks noGrp="1"/>
          </p:cNvSpPr>
          <p:nvPr>
            <p:ph type="pic" sz="quarter" idx="13" hasCustomPrompt="1"/>
          </p:nvPr>
        </p:nvSpPr>
        <p:spPr>
          <a:xfrm>
            <a:off x="7443788" y="1778695"/>
            <a:ext cx="4425950" cy="4347468"/>
          </a:xfrm>
        </p:spPr>
        <p:txBody>
          <a:bodyPr/>
          <a:lstStyle/>
          <a:p>
            <a:r>
              <a:rPr lang="en-US" dirty="0"/>
              <a:t>Click to add icon</a:t>
            </a:r>
          </a:p>
        </p:txBody>
      </p:sp>
    </p:spTree>
    <p:extLst>
      <p:ext uri="{BB962C8B-B14F-4D97-AF65-F5344CB8AC3E}">
        <p14:creationId xmlns:p14="http://schemas.microsoft.com/office/powerpoint/2010/main" val="2843856944"/>
      </p:ext>
    </p:extLst>
  </p:cSld>
  <p:clrMapOvr>
    <a:masterClrMapping/>
  </p:clrMapOvr>
  <p:transition spd="slow">
    <p:push/>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_Table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83325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able Placeholder 4"/>
          <p:cNvSpPr>
            <a:spLocks noGrp="1"/>
          </p:cNvSpPr>
          <p:nvPr>
            <p:ph type="tbl" sz="quarter" idx="14"/>
          </p:nvPr>
        </p:nvSpPr>
        <p:spPr>
          <a:xfrm>
            <a:off x="609600" y="2453405"/>
            <a:ext cx="6573838" cy="3006101"/>
          </a:xfrm>
        </p:spPr>
        <p:txBody>
          <a:bodyPr/>
          <a:lstStyle/>
          <a:p>
            <a:r>
              <a:rPr lang="en-US" dirty="0"/>
              <a:t>Click icon to add table</a:t>
            </a:r>
          </a:p>
        </p:txBody>
      </p:sp>
      <p:sp>
        <p:nvSpPr>
          <p:cNvPr id="15" name="Text Placeholder 14"/>
          <p:cNvSpPr>
            <a:spLocks noGrp="1"/>
          </p:cNvSpPr>
          <p:nvPr>
            <p:ph type="body" sz="quarter" idx="15"/>
          </p:nvPr>
        </p:nvSpPr>
        <p:spPr>
          <a:xfrm>
            <a:off x="609600" y="1909763"/>
            <a:ext cx="6573337" cy="479425"/>
          </a:xfrm>
        </p:spPr>
        <p:txBody>
          <a:bodyPr>
            <a:normAutofit/>
          </a:bodyPr>
          <a:lstStyle>
            <a:lvl1pPr marL="0" indent="0">
              <a:buNone/>
              <a:defRPr sz="2400" b="1">
                <a:solidFill>
                  <a:schemeClr val="tx2"/>
                </a:solidFill>
              </a:defRPr>
            </a:lvl1pPr>
          </a:lstStyle>
          <a:p>
            <a:pPr lvl="0"/>
            <a:r>
              <a:rPr lang="en-US"/>
              <a:t>Click to edit Master text styles</a:t>
            </a:r>
          </a:p>
        </p:txBody>
      </p:sp>
      <p:sp>
        <p:nvSpPr>
          <p:cNvPr id="16" name="Text Placeholder 14"/>
          <p:cNvSpPr>
            <a:spLocks noGrp="1"/>
          </p:cNvSpPr>
          <p:nvPr>
            <p:ph type="body" sz="quarter" idx="16" hasCustomPrompt="1"/>
          </p:nvPr>
        </p:nvSpPr>
        <p:spPr>
          <a:xfrm>
            <a:off x="609600" y="5620637"/>
            <a:ext cx="6573337" cy="479425"/>
          </a:xfrm>
        </p:spPr>
        <p:txBody>
          <a:bodyPr>
            <a:normAutofit/>
          </a:bodyPr>
          <a:lstStyle>
            <a:lvl1pPr marL="0" indent="0">
              <a:buNone/>
              <a:defRPr sz="2200" b="0">
                <a:solidFill>
                  <a:schemeClr val="accent6"/>
                </a:solidFill>
              </a:defRPr>
            </a:lvl1pPr>
          </a:lstStyle>
          <a:p>
            <a:pPr lvl="0"/>
            <a:r>
              <a:rPr lang="en-US"/>
              <a:t>Bottom info</a:t>
            </a:r>
          </a:p>
        </p:txBody>
      </p:sp>
      <p:sp>
        <p:nvSpPr>
          <p:cNvPr id="18" name="Text Placeholder 17"/>
          <p:cNvSpPr>
            <a:spLocks noGrp="1"/>
          </p:cNvSpPr>
          <p:nvPr>
            <p:ph type="body" sz="quarter" idx="17" hasCustomPrompt="1"/>
          </p:nvPr>
        </p:nvSpPr>
        <p:spPr>
          <a:xfrm>
            <a:off x="7826375" y="1909763"/>
            <a:ext cx="3616325" cy="1531937"/>
          </a:xfrm>
        </p:spPr>
        <p:txBody>
          <a:bodyPr>
            <a:noAutofit/>
          </a:bodyPr>
          <a:lstStyle>
            <a:lvl1pPr marL="0" indent="0" algn="ctr">
              <a:buNone/>
              <a:defRPr sz="9600" b="1">
                <a:solidFill>
                  <a:schemeClr val="tx2"/>
                </a:solidFill>
              </a:defRPr>
            </a:lvl1pPr>
          </a:lstStyle>
          <a:p>
            <a:pPr lvl="0"/>
            <a:r>
              <a:rPr lang="en-US"/>
              <a:t>XX</a:t>
            </a:r>
          </a:p>
        </p:txBody>
      </p:sp>
      <p:sp>
        <p:nvSpPr>
          <p:cNvPr id="20" name="Text Placeholder 19"/>
          <p:cNvSpPr>
            <a:spLocks noGrp="1"/>
          </p:cNvSpPr>
          <p:nvPr>
            <p:ph type="body" sz="quarter" idx="18" hasCustomPrompt="1"/>
          </p:nvPr>
        </p:nvSpPr>
        <p:spPr>
          <a:xfrm>
            <a:off x="7826375" y="3584296"/>
            <a:ext cx="3616325" cy="2515766"/>
          </a:xfrm>
        </p:spPr>
        <p:txBody>
          <a:bodyPr>
            <a:normAutofit/>
          </a:bodyPr>
          <a:lstStyle>
            <a:lvl1pPr marL="0" indent="0" algn="ctr">
              <a:buNone/>
              <a:defRPr sz="2400" b="1">
                <a:solidFill>
                  <a:schemeClr val="tx2"/>
                </a:solidFill>
              </a:defRPr>
            </a:lvl1pPr>
          </a:lstStyle>
          <a:p>
            <a:pPr lvl="0"/>
            <a:r>
              <a:rPr lang="en-US"/>
              <a:t>Callout info</a:t>
            </a:r>
          </a:p>
        </p:txBody>
      </p:sp>
      <p:cxnSp>
        <p:nvCxnSpPr>
          <p:cNvPr id="22" name="Straight Connector 21"/>
          <p:cNvCxnSpPr/>
          <p:nvPr userDrawn="1"/>
        </p:nvCxnSpPr>
        <p:spPr>
          <a:xfrm>
            <a:off x="7513775" y="1909763"/>
            <a:ext cx="0" cy="4190299"/>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054116"/>
      </p:ext>
    </p:extLst>
  </p:cSld>
  <p:clrMapOvr>
    <a:masterClrMapping/>
  </p:clrMapOvr>
  <p:transition spd="slow">
    <p:pu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799825"/>
      </p:ext>
    </p:extLst>
  </p:cSld>
  <p:clrMapOvr>
    <a:masterClrMapping/>
  </p:clrMapOvr>
  <p:transition spd="slow">
    <p:push/>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_2_Callout_Boxes">
    <p:spTree>
      <p:nvGrpSpPr>
        <p:cNvPr id="1" name=""/>
        <p:cNvGrpSpPr/>
        <p:nvPr/>
      </p:nvGrpSpPr>
      <p:grpSpPr>
        <a:xfrm>
          <a:off x="0" y="0"/>
          <a:ext cx="0" cy="0"/>
          <a:chOff x="0" y="0"/>
          <a:chExt cx="0" cy="0"/>
        </a:xfrm>
      </p:grpSpPr>
      <p:sp>
        <p:nvSpPr>
          <p:cNvPr id="11" name="Rectangle 10"/>
          <p:cNvSpPr/>
          <p:nvPr userDrawn="1"/>
        </p:nvSpPr>
        <p:spPr>
          <a:xfrm>
            <a:off x="6295193"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747251"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bg1"/>
                </a:solidFill>
              </a:defRPr>
            </a:lvl1pPr>
          </a:lstStyle>
          <a:p>
            <a:pPr lvl="0"/>
            <a:r>
              <a:rPr lang="en-US"/>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bg1"/>
                </a:solidFill>
              </a:defRPr>
            </a:lvl1pPr>
          </a:lstStyle>
          <a:p>
            <a:pPr lvl="0"/>
            <a:r>
              <a:rPr lang="en-US"/>
              <a:t>Callout info</a:t>
            </a:r>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bg1"/>
                </a:solidFill>
              </a:defRPr>
            </a:lvl1pPr>
          </a:lstStyle>
          <a:p>
            <a:pPr lvl="0"/>
            <a:r>
              <a:rPr lang="en-US"/>
              <a:t>Callout info</a:t>
            </a:r>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bg1"/>
                </a:solidFill>
              </a:defRPr>
            </a:lvl1pPr>
          </a:lstStyle>
          <a:p>
            <a:pPr lvl="0"/>
            <a:r>
              <a:rPr lang="en-US"/>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bg1"/>
                </a:solidFill>
              </a:defRPr>
            </a:lvl1pPr>
          </a:lstStyle>
          <a:p>
            <a:pPr lvl="0"/>
            <a:r>
              <a:rPr lang="en-US"/>
              <a:t>Callout info</a:t>
            </a:r>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bg1"/>
                </a:solidFill>
              </a:defRPr>
            </a:lvl1pPr>
          </a:lstStyle>
          <a:p>
            <a:pPr lvl="0"/>
            <a:r>
              <a:rPr lang="en-US"/>
              <a:t>Callout info</a:t>
            </a:r>
          </a:p>
        </p:txBody>
      </p:sp>
      <p:sp>
        <p:nvSpPr>
          <p:cNvPr id="23" name="Rectangle 22">
            <a:extLst>
              <a:ext uri="{FF2B5EF4-FFF2-40B4-BE49-F238E27FC236}">
                <a16:creationId xmlns:a16="http://schemas.microsoft.com/office/drawing/2014/main" id="{529ADE26-1B91-2542-953E-8630BC5029AB}"/>
              </a:ext>
            </a:extLst>
          </p:cNvPr>
          <p:cNvSpPr/>
          <p:nvPr userDrawn="1"/>
        </p:nvSpPr>
        <p:spPr>
          <a:xfrm>
            <a:off x="747251" y="5328458"/>
            <a:ext cx="10756491" cy="917413"/>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33">
            <a:extLst>
              <a:ext uri="{FF2B5EF4-FFF2-40B4-BE49-F238E27FC236}">
                <a16:creationId xmlns:a16="http://schemas.microsoft.com/office/drawing/2014/main" id="{7A91842C-BBD2-5546-AF91-75558D1495DC}"/>
              </a:ext>
            </a:extLst>
          </p:cNvPr>
          <p:cNvSpPr>
            <a:spLocks noGrp="1"/>
          </p:cNvSpPr>
          <p:nvPr>
            <p:ph type="body" sz="quarter" idx="25" hasCustomPrompt="1"/>
          </p:nvPr>
        </p:nvSpPr>
        <p:spPr>
          <a:xfrm>
            <a:off x="968065" y="5461461"/>
            <a:ext cx="2699367" cy="653023"/>
          </a:xfrm>
        </p:spPr>
        <p:txBody>
          <a:bodyPr lIns="0" rIns="0" anchor="ctr" anchorCtr="0">
            <a:noAutofit/>
          </a:bodyPr>
          <a:lstStyle>
            <a:lvl1pPr marL="0" indent="0">
              <a:buNone/>
              <a:defRPr sz="4800" b="1">
                <a:solidFill>
                  <a:schemeClr val="tx2"/>
                </a:solidFill>
              </a:defRPr>
            </a:lvl1pPr>
          </a:lstStyle>
          <a:p>
            <a:pPr lvl="0"/>
            <a:r>
              <a:rPr lang="en-US"/>
              <a:t>XXX,XXX</a:t>
            </a:r>
          </a:p>
        </p:txBody>
      </p:sp>
      <p:sp>
        <p:nvSpPr>
          <p:cNvPr id="36" name="Text Placeholder 33">
            <a:extLst>
              <a:ext uri="{FF2B5EF4-FFF2-40B4-BE49-F238E27FC236}">
                <a16:creationId xmlns:a16="http://schemas.microsoft.com/office/drawing/2014/main" id="{33D27976-3E47-F740-819E-22A8A7669FF9}"/>
              </a:ext>
            </a:extLst>
          </p:cNvPr>
          <p:cNvSpPr>
            <a:spLocks noGrp="1"/>
          </p:cNvSpPr>
          <p:nvPr>
            <p:ph type="body" sz="quarter" idx="26" hasCustomPrompt="1"/>
          </p:nvPr>
        </p:nvSpPr>
        <p:spPr>
          <a:xfrm>
            <a:off x="3836438" y="5461461"/>
            <a:ext cx="3670437" cy="653023"/>
          </a:xfrm>
        </p:spPr>
        <p:txBody>
          <a:bodyPr lIns="0" rIns="0" anchor="ctr" anchorCtr="0">
            <a:noAutofit/>
          </a:bodyPr>
          <a:lstStyle>
            <a:lvl1pPr marL="0" indent="0">
              <a:buNone/>
              <a:defRPr sz="1600" b="0">
                <a:solidFill>
                  <a:schemeClr val="accent5"/>
                </a:solidFill>
              </a:defRPr>
            </a:lvl1pPr>
          </a:lstStyle>
          <a:p>
            <a:pPr lvl="0"/>
            <a:r>
              <a:rPr lang="en-US"/>
              <a:t>Bottom Callout</a:t>
            </a:r>
          </a:p>
        </p:txBody>
      </p:sp>
    </p:spTree>
    <p:extLst>
      <p:ext uri="{BB962C8B-B14F-4D97-AF65-F5344CB8AC3E}">
        <p14:creationId xmlns:p14="http://schemas.microsoft.com/office/powerpoint/2010/main" val="2090173602"/>
      </p:ext>
    </p:extLst>
  </p:cSld>
  <p:clrMapOvr>
    <a:masterClrMapping/>
  </p:clrMapOvr>
  <p:transition spd="slow">
    <p:push/>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Title_2_Callout_Box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C0721E-515E-0E40-9F09-FF8A59958408}"/>
              </a:ext>
            </a:extLst>
          </p:cNvPr>
          <p:cNvSpPr/>
          <p:nvPr userDrawn="1"/>
        </p:nvSpPr>
        <p:spPr>
          <a:xfrm>
            <a:off x="747251" y="5328458"/>
            <a:ext cx="10756491" cy="917413"/>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6295193" y="1465007"/>
            <a:ext cx="5208549" cy="3678824"/>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747251" y="1465007"/>
            <a:ext cx="5208549" cy="3678824"/>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35" name="Text Placeholder 33"/>
          <p:cNvSpPr>
            <a:spLocks noGrp="1"/>
          </p:cNvSpPr>
          <p:nvPr>
            <p:ph type="body" sz="quarter" idx="25" hasCustomPrompt="1"/>
          </p:nvPr>
        </p:nvSpPr>
        <p:spPr>
          <a:xfrm>
            <a:off x="968065" y="5461461"/>
            <a:ext cx="2699367" cy="653023"/>
          </a:xfrm>
        </p:spPr>
        <p:txBody>
          <a:bodyPr lIns="0" rIns="0" anchor="ctr" anchorCtr="0">
            <a:noAutofit/>
          </a:bodyPr>
          <a:lstStyle>
            <a:lvl1pPr marL="0" indent="0">
              <a:buNone/>
              <a:defRPr sz="4800" b="1">
                <a:solidFill>
                  <a:schemeClr val="bg1"/>
                </a:solidFill>
              </a:defRPr>
            </a:lvl1pPr>
          </a:lstStyle>
          <a:p>
            <a:pPr lvl="0"/>
            <a:r>
              <a:rPr lang="en-US"/>
              <a:t>XXX,XXX</a:t>
            </a:r>
          </a:p>
        </p:txBody>
      </p:sp>
      <p:sp>
        <p:nvSpPr>
          <p:cNvPr id="23" name="Text Placeholder 33">
            <a:extLst>
              <a:ext uri="{FF2B5EF4-FFF2-40B4-BE49-F238E27FC236}">
                <a16:creationId xmlns:a16="http://schemas.microsoft.com/office/drawing/2014/main" id="{CA0A4CFA-1636-DC48-96CF-4D3413409056}"/>
              </a:ext>
            </a:extLst>
          </p:cNvPr>
          <p:cNvSpPr>
            <a:spLocks noGrp="1"/>
          </p:cNvSpPr>
          <p:nvPr>
            <p:ph type="body" sz="quarter" idx="26" hasCustomPrompt="1"/>
          </p:nvPr>
        </p:nvSpPr>
        <p:spPr>
          <a:xfrm>
            <a:off x="3836438" y="5461461"/>
            <a:ext cx="3670437" cy="653023"/>
          </a:xfrm>
        </p:spPr>
        <p:txBody>
          <a:bodyPr lIns="0" rIns="0" anchor="ctr" anchorCtr="0">
            <a:noAutofit/>
          </a:bodyPr>
          <a:lstStyle>
            <a:lvl1pPr marL="0" indent="0">
              <a:buNone/>
              <a:defRPr sz="1600" b="0">
                <a:solidFill>
                  <a:schemeClr val="bg1"/>
                </a:solidFill>
              </a:defRPr>
            </a:lvl1pPr>
          </a:lstStyle>
          <a:p>
            <a:pPr lvl="0"/>
            <a:r>
              <a:rPr lang="en-US"/>
              <a:t>Bottom Callout</a:t>
            </a:r>
          </a:p>
        </p:txBody>
      </p:sp>
    </p:spTree>
    <p:extLst>
      <p:ext uri="{BB962C8B-B14F-4D97-AF65-F5344CB8AC3E}">
        <p14:creationId xmlns:p14="http://schemas.microsoft.com/office/powerpoint/2010/main" val="4095142389"/>
      </p:ext>
    </p:extLst>
  </p:cSld>
  <p:clrMapOvr>
    <a:masterClrMapping/>
  </p:clrMapOvr>
  <p:transition spd="slow">
    <p:push/>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_2_Callout_Boxes-Blank">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35" name="Text Placeholder 33"/>
          <p:cNvSpPr>
            <a:spLocks noGrp="1"/>
          </p:cNvSpPr>
          <p:nvPr>
            <p:ph type="body" sz="quarter" idx="25" hasCustomPrompt="1"/>
          </p:nvPr>
        </p:nvSpPr>
        <p:spPr>
          <a:xfrm>
            <a:off x="968065" y="5461461"/>
            <a:ext cx="2699367" cy="653023"/>
          </a:xfrm>
        </p:spPr>
        <p:txBody>
          <a:bodyPr lIns="0" rIns="0" anchor="ctr" anchorCtr="0">
            <a:noAutofit/>
          </a:bodyPr>
          <a:lstStyle>
            <a:lvl1pPr marL="0" indent="0">
              <a:buNone/>
              <a:defRPr sz="4800" b="1">
                <a:solidFill>
                  <a:schemeClr val="bg1"/>
                </a:solidFill>
              </a:defRPr>
            </a:lvl1pPr>
          </a:lstStyle>
          <a:p>
            <a:pPr lvl="0"/>
            <a:r>
              <a:rPr lang="en-US"/>
              <a:t>XXX,XXX</a:t>
            </a:r>
          </a:p>
        </p:txBody>
      </p:sp>
      <p:sp>
        <p:nvSpPr>
          <p:cNvPr id="23" name="Text Placeholder 33">
            <a:extLst>
              <a:ext uri="{FF2B5EF4-FFF2-40B4-BE49-F238E27FC236}">
                <a16:creationId xmlns:a16="http://schemas.microsoft.com/office/drawing/2014/main" id="{CA0A4CFA-1636-DC48-96CF-4D3413409056}"/>
              </a:ext>
            </a:extLst>
          </p:cNvPr>
          <p:cNvSpPr>
            <a:spLocks noGrp="1"/>
          </p:cNvSpPr>
          <p:nvPr>
            <p:ph type="body" sz="quarter" idx="26" hasCustomPrompt="1"/>
          </p:nvPr>
        </p:nvSpPr>
        <p:spPr>
          <a:xfrm>
            <a:off x="3836438" y="5461461"/>
            <a:ext cx="3670437" cy="653023"/>
          </a:xfrm>
        </p:spPr>
        <p:txBody>
          <a:bodyPr lIns="0" rIns="0" anchor="ctr" anchorCtr="0">
            <a:noAutofit/>
          </a:bodyPr>
          <a:lstStyle>
            <a:lvl1pPr marL="0" indent="0">
              <a:buNone/>
              <a:defRPr sz="1600" b="0">
                <a:solidFill>
                  <a:schemeClr val="bg1"/>
                </a:solidFill>
              </a:defRPr>
            </a:lvl1pPr>
          </a:lstStyle>
          <a:p>
            <a:pPr lvl="0"/>
            <a:r>
              <a:rPr lang="en-US"/>
              <a:t>Bottom Callout</a:t>
            </a:r>
          </a:p>
        </p:txBody>
      </p:sp>
    </p:spTree>
    <p:extLst>
      <p:ext uri="{BB962C8B-B14F-4D97-AF65-F5344CB8AC3E}">
        <p14:creationId xmlns:p14="http://schemas.microsoft.com/office/powerpoint/2010/main" val="1203166285"/>
      </p:ext>
    </p:extLst>
  </p:cSld>
  <p:clrMapOvr>
    <a:masterClrMapping/>
  </p:clrMapOvr>
  <p:transition spd="slow">
    <p:push/>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_4_Callout_Boxes">
    <p:spTree>
      <p:nvGrpSpPr>
        <p:cNvPr id="1" name=""/>
        <p:cNvGrpSpPr/>
        <p:nvPr/>
      </p:nvGrpSpPr>
      <p:grpSpPr>
        <a:xfrm>
          <a:off x="0" y="0"/>
          <a:ext cx="0" cy="0"/>
          <a:chOff x="0" y="0"/>
          <a:chExt cx="0" cy="0"/>
        </a:xfrm>
      </p:grpSpPr>
      <p:sp>
        <p:nvSpPr>
          <p:cNvPr id="57" name="Rectangle 56"/>
          <p:cNvSpPr/>
          <p:nvPr userDrawn="1"/>
        </p:nvSpPr>
        <p:spPr>
          <a:xfrm>
            <a:off x="6214511" y="3979733"/>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6214511" y="1370878"/>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747251" y="1370878"/>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bg1"/>
                </a:solidFill>
              </a:defRPr>
            </a:lvl1pPr>
          </a:lstStyle>
          <a:p>
            <a:pPr lvl="0"/>
            <a:r>
              <a:rPr lang="en-US"/>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bg1"/>
                </a:solidFill>
              </a:defRPr>
            </a:lvl1pPr>
          </a:lstStyle>
          <a:p>
            <a:pPr lvl="0"/>
            <a:r>
              <a:rPr lang="en-US"/>
              <a:t>Callout info</a:t>
            </a:r>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bg1"/>
                </a:solidFill>
              </a:defRPr>
            </a:lvl1pPr>
          </a:lstStyle>
          <a:p>
            <a:pPr lvl="0"/>
            <a:r>
              <a:rPr lang="en-US"/>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bg1"/>
                </a:solidFill>
              </a:defRPr>
            </a:lvl1pPr>
          </a:lstStyle>
          <a:p>
            <a:pPr lvl="0"/>
            <a:r>
              <a:rPr lang="en-US"/>
              <a:t>Callout info</a:t>
            </a:r>
          </a:p>
        </p:txBody>
      </p:sp>
      <p:sp>
        <p:nvSpPr>
          <p:cNvPr id="45" name="Rectangle 44"/>
          <p:cNvSpPr/>
          <p:nvPr userDrawn="1"/>
        </p:nvSpPr>
        <p:spPr>
          <a:xfrm>
            <a:off x="747251" y="3979734"/>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bg1"/>
                </a:solidFill>
              </a:defRPr>
            </a:lvl1pPr>
          </a:lstStyle>
          <a:p>
            <a:pPr lvl="0"/>
            <a:r>
              <a:rPr lang="en-US"/>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bg1"/>
                </a:solidFill>
              </a:defRPr>
            </a:lvl1pPr>
          </a:lstStyle>
          <a:p>
            <a:pPr lvl="0"/>
            <a:r>
              <a:rPr lang="en-US"/>
              <a:t>Callout info</a:t>
            </a:r>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bg1"/>
                </a:solidFill>
              </a:defRPr>
            </a:lvl1pPr>
          </a:lstStyle>
          <a:p>
            <a:pPr lvl="0"/>
            <a:r>
              <a:rPr lang="en-US"/>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bg1"/>
                </a:solidFill>
              </a:defRPr>
            </a:lvl1pPr>
          </a:lstStyle>
          <a:p>
            <a:pPr lvl="0"/>
            <a:r>
              <a:rPr lang="en-US"/>
              <a:t>Callout info</a:t>
            </a:r>
          </a:p>
        </p:txBody>
      </p:sp>
    </p:spTree>
    <p:extLst>
      <p:ext uri="{BB962C8B-B14F-4D97-AF65-F5344CB8AC3E}">
        <p14:creationId xmlns:p14="http://schemas.microsoft.com/office/powerpoint/2010/main" val="948308084"/>
      </p:ext>
    </p:extLst>
  </p:cSld>
  <p:clrMapOvr>
    <a:masterClrMapping/>
  </p:clrMapOvr>
  <p:transition spd="slow">
    <p:push/>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itle_4_Callout_Boxes">
    <p:spTree>
      <p:nvGrpSpPr>
        <p:cNvPr id="1" name=""/>
        <p:cNvGrpSpPr/>
        <p:nvPr/>
      </p:nvGrpSpPr>
      <p:grpSpPr>
        <a:xfrm>
          <a:off x="0" y="0"/>
          <a:ext cx="0" cy="0"/>
          <a:chOff x="0" y="0"/>
          <a:chExt cx="0" cy="0"/>
        </a:xfrm>
      </p:grpSpPr>
      <p:sp>
        <p:nvSpPr>
          <p:cNvPr id="57" name="Rectangle 56"/>
          <p:cNvSpPr/>
          <p:nvPr userDrawn="1"/>
        </p:nvSpPr>
        <p:spPr>
          <a:xfrm>
            <a:off x="6214511" y="3979733"/>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6214511" y="1370878"/>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747251" y="1370878"/>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45" name="Rectangle 44"/>
          <p:cNvSpPr/>
          <p:nvPr userDrawn="1"/>
        </p:nvSpPr>
        <p:spPr>
          <a:xfrm>
            <a:off x="747251" y="3979734"/>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5"/>
                </a:solidFill>
              </a:defRPr>
            </a:lvl1pPr>
          </a:lstStyle>
          <a:p>
            <a:pPr lvl="0"/>
            <a:r>
              <a:rPr lang="en-US"/>
              <a:t>Callout info</a:t>
            </a:r>
          </a:p>
        </p:txBody>
      </p:sp>
    </p:spTree>
    <p:extLst>
      <p:ext uri="{BB962C8B-B14F-4D97-AF65-F5344CB8AC3E}">
        <p14:creationId xmlns:p14="http://schemas.microsoft.com/office/powerpoint/2010/main" val="2967511163"/>
      </p:ext>
    </p:extLst>
  </p:cSld>
  <p:clrMapOvr>
    <a:masterClrMapping/>
  </p:clrMapOvr>
  <p:transition spd="slow">
    <p:push/>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_4_Quadrants-Line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5"/>
                </a:solidFill>
              </a:defRPr>
            </a:lvl1pPr>
          </a:lstStyle>
          <a:p>
            <a:pPr lvl="0"/>
            <a:r>
              <a:rPr lang="en-US"/>
              <a:t>Callout info</a:t>
            </a:r>
          </a:p>
        </p:txBody>
      </p:sp>
      <p:cxnSp>
        <p:nvCxnSpPr>
          <p:cNvPr id="6" name="Straight Connector 5">
            <a:extLst>
              <a:ext uri="{FF2B5EF4-FFF2-40B4-BE49-F238E27FC236}">
                <a16:creationId xmlns:a16="http://schemas.microsoft.com/office/drawing/2014/main" id="{8A9EDCFC-10F3-5249-8D02-6E25078768DB}"/>
              </a:ext>
            </a:extLst>
          </p:cNvPr>
          <p:cNvCxnSpPr/>
          <p:nvPr userDrawn="1"/>
        </p:nvCxnSpPr>
        <p:spPr>
          <a:xfrm>
            <a:off x="968066"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3752C5F-DEDB-E74C-8F60-5EE4DA734C21}"/>
              </a:ext>
            </a:extLst>
          </p:cNvPr>
          <p:cNvCxnSpPr/>
          <p:nvPr userDrawn="1"/>
        </p:nvCxnSpPr>
        <p:spPr>
          <a:xfrm>
            <a:off x="6407332"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6BCCB1F-EEC9-6744-8D63-7FEEDCF541A8}"/>
              </a:ext>
            </a:extLst>
          </p:cNvPr>
          <p:cNvCxnSpPr>
            <a:cxnSpLocks/>
          </p:cNvCxnSpPr>
          <p:nvPr userDrawn="1"/>
        </p:nvCxnSpPr>
        <p:spPr>
          <a:xfrm flipV="1">
            <a:off x="6052009" y="1602557"/>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6ABCB3A-375B-B249-A8B8-F8D9BF4E7AE9}"/>
              </a:ext>
            </a:extLst>
          </p:cNvPr>
          <p:cNvCxnSpPr>
            <a:cxnSpLocks/>
          </p:cNvCxnSpPr>
          <p:nvPr userDrawn="1"/>
        </p:nvCxnSpPr>
        <p:spPr>
          <a:xfrm flipV="1">
            <a:off x="6052009" y="4157221"/>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2077530"/>
      </p:ext>
    </p:extLst>
  </p:cSld>
  <p:clrMapOvr>
    <a:masterClrMapping/>
  </p:clrMapOvr>
  <p:transition spd="slow">
    <p:push/>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_4_Quadrants-Blank">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5"/>
                </a:solidFill>
              </a:defRPr>
            </a:lvl1pPr>
          </a:lstStyle>
          <a:p>
            <a:pPr lvl="0"/>
            <a:r>
              <a:rPr lang="en-US"/>
              <a:t>Callout info</a:t>
            </a:r>
          </a:p>
        </p:txBody>
      </p:sp>
    </p:spTree>
    <p:extLst>
      <p:ext uri="{BB962C8B-B14F-4D97-AF65-F5344CB8AC3E}">
        <p14:creationId xmlns:p14="http://schemas.microsoft.com/office/powerpoint/2010/main" val="1033805863"/>
      </p:ext>
    </p:extLst>
  </p:cSld>
  <p:clrMapOvr>
    <a:masterClrMapping/>
  </p:clrMapOvr>
  <p:transition spd="slow">
    <p:push/>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_3_Boxes-Da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3"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4"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6"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bg1"/>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bg1"/>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bg1"/>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905279"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61296"/>
            <a:ext cx="2898775" cy="797258"/>
          </a:xfrm>
        </p:spPr>
        <p:txBody>
          <a:bodyPr>
            <a:noAutofit/>
          </a:bodyPr>
          <a:lstStyle>
            <a:lvl1pPr marL="0" indent="0" algn="ctr">
              <a:buNone/>
              <a:defRPr sz="6000" b="1">
                <a:solidFill>
                  <a:schemeClr val="bg1"/>
                </a:solidFill>
              </a:defRPr>
            </a:lvl1pPr>
          </a:lstStyle>
          <a:p>
            <a:pPr lvl="0"/>
            <a:r>
              <a:rPr lang="en-US"/>
              <a:t>XXX</a:t>
            </a:r>
          </a:p>
        </p:txBody>
      </p:sp>
      <p:sp>
        <p:nvSpPr>
          <p:cNvPr id="26" name="Text Placeholder 5"/>
          <p:cNvSpPr>
            <a:spLocks noGrp="1"/>
          </p:cNvSpPr>
          <p:nvPr>
            <p:ph type="body" sz="quarter" idx="16" hasCustomPrompt="1"/>
          </p:nvPr>
        </p:nvSpPr>
        <p:spPr>
          <a:xfrm>
            <a:off x="4645026"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761296"/>
            <a:ext cx="2898775" cy="797258"/>
          </a:xfrm>
        </p:spPr>
        <p:txBody>
          <a:bodyPr>
            <a:noAutofit/>
          </a:bodyPr>
          <a:lstStyle>
            <a:lvl1pPr marL="0" indent="0" algn="ctr">
              <a:buNone/>
              <a:defRPr sz="6000" b="1">
                <a:solidFill>
                  <a:schemeClr val="bg1"/>
                </a:solidFill>
              </a:defRPr>
            </a:lvl1pPr>
          </a:lstStyle>
          <a:p>
            <a:pPr lvl="0"/>
            <a:r>
              <a:rPr lang="en-US"/>
              <a:t>XXX</a:t>
            </a:r>
          </a:p>
        </p:txBody>
      </p:sp>
      <p:sp>
        <p:nvSpPr>
          <p:cNvPr id="28" name="Text Placeholder 5"/>
          <p:cNvSpPr>
            <a:spLocks noGrp="1"/>
          </p:cNvSpPr>
          <p:nvPr>
            <p:ph type="body" sz="quarter" idx="18" hasCustomPrompt="1"/>
          </p:nvPr>
        </p:nvSpPr>
        <p:spPr>
          <a:xfrm>
            <a:off x="8380179"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61296"/>
            <a:ext cx="2898775" cy="797258"/>
          </a:xfrm>
        </p:spPr>
        <p:txBody>
          <a:bodyPr>
            <a:noAutofit/>
          </a:bodyPr>
          <a:lstStyle>
            <a:lvl1pPr marL="0" indent="0" algn="ctr">
              <a:buNone/>
              <a:defRPr sz="6000" b="1">
                <a:solidFill>
                  <a:schemeClr val="bg1"/>
                </a:solidFill>
              </a:defRPr>
            </a:lvl1pPr>
          </a:lstStyle>
          <a:p>
            <a:pPr lvl="0"/>
            <a:r>
              <a:rPr lang="en-US"/>
              <a:t>XXX</a:t>
            </a:r>
          </a:p>
        </p:txBody>
      </p:sp>
    </p:spTree>
    <p:extLst>
      <p:ext uri="{BB962C8B-B14F-4D97-AF65-F5344CB8AC3E}">
        <p14:creationId xmlns:p14="http://schemas.microsoft.com/office/powerpoint/2010/main" val="2301804835"/>
      </p:ext>
    </p:extLst>
  </p:cSld>
  <p:clrMapOvr>
    <a:masterClrMapping/>
  </p:clrMapOvr>
  <p:transition spd="slow">
    <p:push/>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_3_Boxes-L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3"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4"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6"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a:t>XXX</a:t>
            </a:r>
          </a:p>
        </p:txBody>
      </p:sp>
    </p:spTree>
    <p:extLst>
      <p:ext uri="{BB962C8B-B14F-4D97-AF65-F5344CB8AC3E}">
        <p14:creationId xmlns:p14="http://schemas.microsoft.com/office/powerpoint/2010/main" val="387770034"/>
      </p:ext>
    </p:extLst>
  </p:cSld>
  <p:clrMapOvr>
    <a:masterClrMapping/>
  </p:clrMapOvr>
  <p:transition spd="slow">
    <p:push/>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Title_3_Boxes-Lines">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a:t>XXX</a:t>
            </a:r>
          </a:p>
        </p:txBody>
      </p:sp>
      <p:cxnSp>
        <p:nvCxnSpPr>
          <p:cNvPr id="4" name="Straight Connector 3">
            <a:extLst>
              <a:ext uri="{FF2B5EF4-FFF2-40B4-BE49-F238E27FC236}">
                <a16:creationId xmlns:a16="http://schemas.microsoft.com/office/drawing/2014/main" id="{ABED303E-9731-1C43-9143-CB383B97CF2C}"/>
              </a:ext>
            </a:extLst>
          </p:cNvPr>
          <p:cNvCxnSpPr/>
          <p:nvPr userDrawn="1"/>
        </p:nvCxnSpPr>
        <p:spPr>
          <a:xfrm>
            <a:off x="4213781" y="1857599"/>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8BB0A90-343B-E04E-B8F8-2BDBFE334CD6}"/>
              </a:ext>
            </a:extLst>
          </p:cNvPr>
          <p:cNvCxnSpPr/>
          <p:nvPr userDrawn="1"/>
        </p:nvCxnSpPr>
        <p:spPr>
          <a:xfrm>
            <a:off x="7956222" y="1857599"/>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2012447"/>
      </p:ext>
    </p:extLst>
  </p:cSld>
  <p:clrMapOvr>
    <a:masterClrMapping/>
  </p:clrMapOvr>
  <p:transition spd="slow">
    <p:push/>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messag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08013" y="2273643"/>
            <a:ext cx="10972800" cy="2310714"/>
          </a:xfrm>
          <a:ln>
            <a:noFill/>
          </a:ln>
        </p:spPr>
        <p:txBody>
          <a:bodyPr anchor="ctr" anchorCtr="0">
            <a:normAutofit/>
          </a:bodyPr>
          <a:lstStyle>
            <a:lvl1pPr marL="0" indent="0" algn="ctr">
              <a:buFontTx/>
              <a:buNone/>
              <a:defRPr sz="5400">
                <a:solidFill>
                  <a:srgbClr val="FFFFFF"/>
                </a:solidFill>
              </a:defRPr>
            </a:lvl1pPr>
          </a:lstStyle>
          <a:p>
            <a:pPr lvl="0"/>
            <a:r>
              <a:rPr lang="en-US" dirty="0"/>
              <a:t>Type closing message here</a:t>
            </a:r>
          </a:p>
        </p:txBody>
      </p:sp>
    </p:spTree>
    <p:extLst>
      <p:ext uri="{BB962C8B-B14F-4D97-AF65-F5344CB8AC3E}">
        <p14:creationId xmlns:p14="http://schemas.microsoft.com/office/powerpoint/2010/main" val="23665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_3_Boxes-Blank">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a:t>XXX</a:t>
            </a:r>
          </a:p>
        </p:txBody>
      </p:sp>
    </p:spTree>
    <p:extLst>
      <p:ext uri="{BB962C8B-B14F-4D97-AF65-F5344CB8AC3E}">
        <p14:creationId xmlns:p14="http://schemas.microsoft.com/office/powerpoint/2010/main" val="658395326"/>
      </p:ext>
    </p:extLst>
  </p:cSld>
  <p:clrMapOvr>
    <a:masterClrMapping/>
  </p:clrMapOvr>
  <p:transition spd="slow">
    <p:push/>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_3_Icon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609442" y="4558553"/>
            <a:ext cx="2898775" cy="1506071"/>
          </a:xfrm>
        </p:spPr>
        <p:txBody>
          <a:bodyPr/>
          <a:lstStyle>
            <a:lvl1pPr>
              <a:spcBef>
                <a:spcPts val="600"/>
              </a:spcBef>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609442" y="3903914"/>
            <a:ext cx="2898775" cy="654639"/>
          </a:xfrm>
        </p:spPr>
        <p:txBody>
          <a:bodyPr>
            <a:normAutofit/>
          </a:bodyPr>
          <a:lstStyle>
            <a:lvl1pPr marL="0" indent="0">
              <a:buNone/>
              <a:defRPr sz="28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rgbClr val="F16935"/>
              </a:buClr>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4645025" y="3903914"/>
            <a:ext cx="2898775" cy="654639"/>
          </a:xfrm>
        </p:spPr>
        <p:txBody>
          <a:bodyPr>
            <a:normAutofit/>
          </a:bodyPr>
          <a:lstStyle>
            <a:lvl1pPr marL="0" indent="0">
              <a:buNone/>
              <a:defRPr sz="2800" b="1">
                <a:solidFill>
                  <a:srgbClr val="F16935"/>
                </a:solidFill>
              </a:defRPr>
            </a:lvl1pPr>
          </a:lstStyle>
          <a:p>
            <a:pPr lvl="0"/>
            <a:r>
              <a:rPr lang="en-US"/>
              <a:t>Subhead 2</a:t>
            </a:r>
          </a:p>
        </p:txBody>
      </p:sp>
      <p:sp>
        <p:nvSpPr>
          <p:cNvPr id="28" name="Text Placeholder 5"/>
          <p:cNvSpPr>
            <a:spLocks noGrp="1"/>
          </p:cNvSpPr>
          <p:nvPr>
            <p:ph type="body" sz="quarter" idx="18" hasCustomPrompt="1"/>
          </p:nvPr>
        </p:nvSpPr>
        <p:spPr>
          <a:xfrm>
            <a:off x="8568436" y="4558553"/>
            <a:ext cx="2898775" cy="1506071"/>
          </a:xfrm>
        </p:spPr>
        <p:txBody>
          <a:bodyPr/>
          <a:lstStyle>
            <a:lvl1pPr>
              <a:spcBef>
                <a:spcPts val="600"/>
              </a:spcBef>
              <a:buClr>
                <a:schemeClr val="accent6"/>
              </a:buClr>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8568436" y="3903914"/>
            <a:ext cx="2898775" cy="654639"/>
          </a:xfrm>
        </p:spPr>
        <p:txBody>
          <a:bodyPr>
            <a:normAutofit/>
          </a:bodyPr>
          <a:lstStyle>
            <a:lvl1pPr marL="0" indent="0">
              <a:buNone/>
              <a:defRPr sz="2800" b="1">
                <a:solidFill>
                  <a:schemeClr val="accent6"/>
                </a:solidFill>
              </a:defRPr>
            </a:lvl1pPr>
          </a:lstStyle>
          <a:p>
            <a:pPr lvl="0"/>
            <a:r>
              <a:rPr lang="en-US"/>
              <a:t>Subhead 3</a:t>
            </a:r>
          </a:p>
        </p:txBody>
      </p:sp>
      <p:sp>
        <p:nvSpPr>
          <p:cNvPr id="13" name="Picture Placeholder 12"/>
          <p:cNvSpPr>
            <a:spLocks noGrp="1"/>
          </p:cNvSpPr>
          <p:nvPr>
            <p:ph type="pic" sz="quarter" idx="20"/>
          </p:nvPr>
        </p:nvSpPr>
        <p:spPr>
          <a:xfrm>
            <a:off x="1192848" y="1858963"/>
            <a:ext cx="1731962" cy="1730375"/>
          </a:xfrm>
        </p:spPr>
        <p:txBody>
          <a:bodyPr/>
          <a:lstStyle/>
          <a:p>
            <a:r>
              <a:rPr lang="en-US" dirty="0"/>
              <a:t>Click icon to add picture</a:t>
            </a:r>
          </a:p>
        </p:txBody>
      </p:sp>
      <p:sp>
        <p:nvSpPr>
          <p:cNvPr id="30" name="Picture Placeholder 12"/>
          <p:cNvSpPr>
            <a:spLocks noGrp="1"/>
          </p:cNvSpPr>
          <p:nvPr>
            <p:ph type="pic" sz="quarter" idx="21"/>
          </p:nvPr>
        </p:nvSpPr>
        <p:spPr>
          <a:xfrm>
            <a:off x="5228431" y="1858963"/>
            <a:ext cx="1731962" cy="1730375"/>
          </a:xfrm>
        </p:spPr>
        <p:txBody>
          <a:bodyPr/>
          <a:lstStyle/>
          <a:p>
            <a:r>
              <a:rPr lang="en-US" dirty="0"/>
              <a:t>Click icon to add picture</a:t>
            </a:r>
          </a:p>
        </p:txBody>
      </p:sp>
      <p:sp>
        <p:nvSpPr>
          <p:cNvPr id="31" name="Picture Placeholder 12"/>
          <p:cNvSpPr>
            <a:spLocks noGrp="1"/>
          </p:cNvSpPr>
          <p:nvPr>
            <p:ph type="pic" sz="quarter" idx="22"/>
          </p:nvPr>
        </p:nvSpPr>
        <p:spPr>
          <a:xfrm>
            <a:off x="9132392" y="1858963"/>
            <a:ext cx="1731962" cy="1730375"/>
          </a:xfrm>
        </p:spPr>
        <p:txBody>
          <a:bodyPr/>
          <a:lstStyle/>
          <a:p>
            <a:r>
              <a:rPr lang="en-US" dirty="0"/>
              <a:t>Click icon to add picture</a:t>
            </a:r>
          </a:p>
        </p:txBody>
      </p:sp>
      <p:cxnSp>
        <p:nvCxnSpPr>
          <p:cNvPr id="4" name="Straight Connector 3">
            <a:extLst>
              <a:ext uri="{FF2B5EF4-FFF2-40B4-BE49-F238E27FC236}">
                <a16:creationId xmlns:a16="http://schemas.microsoft.com/office/drawing/2014/main" id="{B8A5C013-D91A-FD41-A889-465F22D978F6}"/>
              </a:ext>
            </a:extLst>
          </p:cNvPr>
          <p:cNvCxnSpPr/>
          <p:nvPr userDrawn="1"/>
        </p:nvCxnSpPr>
        <p:spPr>
          <a:xfrm>
            <a:off x="4087907" y="1858963"/>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BA5A0DE-B0FF-6444-84E7-4011D3E98421}"/>
              </a:ext>
            </a:extLst>
          </p:cNvPr>
          <p:cNvCxnSpPr/>
          <p:nvPr userDrawn="1"/>
        </p:nvCxnSpPr>
        <p:spPr>
          <a:xfrm>
            <a:off x="8057478" y="1858963"/>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627414"/>
      </p:ext>
    </p:extLst>
  </p:cSld>
  <p:clrMapOvr>
    <a:masterClrMapping/>
  </p:clrMapOvr>
  <p:transition spd="slow">
    <p:push/>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3 Key Messag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4357985"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8106528"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09442" y="425884"/>
            <a:ext cx="9615213" cy="1064713"/>
          </a:xfrm>
        </p:spPr>
        <p:txBody>
          <a:bodyPr/>
          <a:lstStyle/>
          <a:p>
            <a:r>
              <a:rPr lang="en-US"/>
              <a:t>3 Key Messages</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905278"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9052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4645025"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8380178"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83801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3</a:t>
            </a:r>
          </a:p>
        </p:txBody>
      </p:sp>
      <p:pic>
        <p:nvPicPr>
          <p:cNvPr id="18" name="Picture 17">
            <a:extLst>
              <a:ext uri="{FF2B5EF4-FFF2-40B4-BE49-F238E27FC236}">
                <a16:creationId xmlns:a16="http://schemas.microsoft.com/office/drawing/2014/main" id="{26103991-34EF-5F4B-ACED-1D2158770C27}"/>
              </a:ext>
            </a:extLst>
          </p:cNvPr>
          <p:cNvPicPr>
            <a:picLocks noChangeAspect="1"/>
          </p:cNvPicPr>
          <p:nvPr userDrawn="1"/>
        </p:nvPicPr>
        <p:blipFill>
          <a:blip r:embed="rId2"/>
          <a:stretch>
            <a:fillRect/>
          </a:stretch>
        </p:blipFill>
        <p:spPr>
          <a:xfrm>
            <a:off x="10683957" y="403737"/>
            <a:ext cx="907953" cy="936327"/>
          </a:xfrm>
          <a:prstGeom prst="rect">
            <a:avLst/>
          </a:prstGeom>
        </p:spPr>
      </p:pic>
    </p:spTree>
    <p:extLst>
      <p:ext uri="{BB962C8B-B14F-4D97-AF65-F5344CB8AC3E}">
        <p14:creationId xmlns:p14="http://schemas.microsoft.com/office/powerpoint/2010/main" val="1797447884"/>
      </p:ext>
    </p:extLst>
  </p:cSld>
  <p:clrMapOvr>
    <a:masterClrMapping/>
  </p:clrMapOvr>
  <p:transition spd="slow">
    <p:push/>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Milestones-3 Box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4357985"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8106528"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09442" y="425884"/>
            <a:ext cx="9615213" cy="1064713"/>
          </a:xfrm>
        </p:spPr>
        <p:txBody>
          <a:bodyPr/>
          <a:lstStyle/>
          <a:p>
            <a:r>
              <a:rPr lang="en-US"/>
              <a:t>Milestones</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905278"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9052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4645025"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8380178"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83801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3</a:t>
            </a:r>
          </a:p>
        </p:txBody>
      </p:sp>
    </p:spTree>
    <p:extLst>
      <p:ext uri="{BB962C8B-B14F-4D97-AF65-F5344CB8AC3E}">
        <p14:creationId xmlns:p14="http://schemas.microsoft.com/office/powerpoint/2010/main" val="1422188632"/>
      </p:ext>
    </p:extLst>
  </p:cSld>
  <p:clrMapOvr>
    <a:masterClrMapping/>
  </p:clrMapOvr>
  <p:transition spd="slow">
    <p:push/>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_3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7"/>
            <a:ext cx="3480317" cy="4693893"/>
          </a:xfrm>
        </p:spPr>
        <p:txBody>
          <a:bodyPr/>
          <a:lstStyle>
            <a:lvl1pPr>
              <a:defRPr>
                <a:solidFill>
                  <a:schemeClr val="accent5"/>
                </a:solidFill>
              </a:defRPr>
            </a:lvl1pPr>
          </a:lstStyle>
          <a:p>
            <a:r>
              <a:rPr lang="en-US" dirty="0"/>
              <a:t>Photo 1</a:t>
            </a:r>
          </a:p>
        </p:txBody>
      </p:sp>
      <p:sp>
        <p:nvSpPr>
          <p:cNvPr id="30" name="Picture Placeholder 12"/>
          <p:cNvSpPr>
            <a:spLocks noGrp="1"/>
          </p:cNvSpPr>
          <p:nvPr>
            <p:ph type="pic" sz="quarter" idx="21" hasCustomPrompt="1"/>
          </p:nvPr>
        </p:nvSpPr>
        <p:spPr>
          <a:xfrm>
            <a:off x="4357984" y="1490597"/>
            <a:ext cx="3480317" cy="4681192"/>
          </a:xfrm>
        </p:spPr>
        <p:txBody>
          <a:bodyPr/>
          <a:lstStyle>
            <a:lvl1pPr>
              <a:defRPr>
                <a:solidFill>
                  <a:schemeClr val="accent5"/>
                </a:solidFill>
              </a:defRPr>
            </a:lvl1pPr>
          </a:lstStyle>
          <a:p>
            <a:r>
              <a:rPr lang="en-US" dirty="0"/>
              <a:t>Photo 2</a:t>
            </a:r>
          </a:p>
        </p:txBody>
      </p:sp>
      <p:sp>
        <p:nvSpPr>
          <p:cNvPr id="31" name="Picture Placeholder 12"/>
          <p:cNvSpPr>
            <a:spLocks noGrp="1"/>
          </p:cNvSpPr>
          <p:nvPr>
            <p:ph type="pic" sz="quarter" idx="22" hasCustomPrompt="1"/>
          </p:nvPr>
        </p:nvSpPr>
        <p:spPr>
          <a:xfrm>
            <a:off x="8101461" y="1490597"/>
            <a:ext cx="3490449" cy="4693893"/>
          </a:xfrm>
        </p:spPr>
        <p:txBody>
          <a:bodyPr/>
          <a:lstStyle>
            <a:lvl1pPr>
              <a:defRPr>
                <a:solidFill>
                  <a:schemeClr val="accent5"/>
                </a:solidFill>
              </a:defRPr>
            </a:lvl1pPr>
          </a:lstStyle>
          <a:p>
            <a:r>
              <a:rPr lang="en-US" dirty="0"/>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905279" y="4558553"/>
            <a:ext cx="1355492"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903914"/>
            <a:ext cx="2898775" cy="654639"/>
          </a:xfrm>
        </p:spPr>
        <p:txBody>
          <a:bodyPr>
            <a:normAutofit/>
          </a:bodyPr>
          <a:lstStyle>
            <a:lvl1pPr marL="0" indent="0">
              <a:buNone/>
              <a:defRPr sz="28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4645026" y="4558553"/>
            <a:ext cx="1355492"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903914"/>
            <a:ext cx="2898775" cy="654639"/>
          </a:xfrm>
        </p:spPr>
        <p:txBody>
          <a:bodyPr>
            <a:normAutofit/>
          </a:bodyPr>
          <a:lstStyle>
            <a:lvl1pPr marL="0" indent="0">
              <a:buNone/>
              <a:defRPr sz="2800" b="1">
                <a:solidFill>
                  <a:schemeClr val="tx2"/>
                </a:solidFill>
              </a:defRPr>
            </a:lvl1pPr>
          </a:lstStyle>
          <a:p>
            <a:pPr lvl="0"/>
            <a:r>
              <a:rPr lang="en-US"/>
              <a:t>Subhead 2</a:t>
            </a:r>
          </a:p>
        </p:txBody>
      </p:sp>
      <p:sp>
        <p:nvSpPr>
          <p:cNvPr id="28" name="Text Placeholder 5"/>
          <p:cNvSpPr>
            <a:spLocks noGrp="1"/>
          </p:cNvSpPr>
          <p:nvPr>
            <p:ph type="body" sz="quarter" idx="18" hasCustomPrompt="1"/>
          </p:nvPr>
        </p:nvSpPr>
        <p:spPr>
          <a:xfrm>
            <a:off x="8380179" y="4558553"/>
            <a:ext cx="1355492"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903914"/>
            <a:ext cx="2898775" cy="654639"/>
          </a:xfrm>
        </p:spPr>
        <p:txBody>
          <a:bodyPr>
            <a:normAutofit/>
          </a:bodyPr>
          <a:lstStyle>
            <a:lvl1pPr marL="0" indent="0">
              <a:buNone/>
              <a:defRPr sz="2800" b="1">
                <a:solidFill>
                  <a:schemeClr val="tx2"/>
                </a:solidFill>
              </a:defRPr>
            </a:lvl1pPr>
          </a:lstStyle>
          <a:p>
            <a:pPr lvl="0"/>
            <a:r>
              <a:rPr lang="en-US"/>
              <a:t>Subhead 3</a:t>
            </a:r>
          </a:p>
        </p:txBody>
      </p:sp>
    </p:spTree>
    <p:extLst>
      <p:ext uri="{BB962C8B-B14F-4D97-AF65-F5344CB8AC3E}">
        <p14:creationId xmlns:p14="http://schemas.microsoft.com/office/powerpoint/2010/main" val="1903385869"/>
      </p:ext>
    </p:extLst>
  </p:cSld>
  <p:clrMapOvr>
    <a:masterClrMapping/>
  </p:clrMapOvr>
  <p:transition spd="slow">
    <p:push/>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_4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7"/>
            <a:ext cx="2409019" cy="4693893"/>
          </a:xfrm>
        </p:spPr>
        <p:txBody>
          <a:bodyPr/>
          <a:lstStyle>
            <a:lvl1pPr>
              <a:defRPr>
                <a:solidFill>
                  <a:schemeClr val="accent5"/>
                </a:solidFill>
              </a:defRPr>
            </a:lvl1pPr>
          </a:lstStyle>
          <a:p>
            <a:r>
              <a:rPr lang="en-US" dirty="0"/>
              <a:t>Photo 1</a:t>
            </a:r>
          </a:p>
        </p:txBody>
      </p:sp>
      <p:sp>
        <p:nvSpPr>
          <p:cNvPr id="30" name="Picture Placeholder 12"/>
          <p:cNvSpPr>
            <a:spLocks noGrp="1"/>
          </p:cNvSpPr>
          <p:nvPr>
            <p:ph type="pic" sz="quarter" idx="21" hasCustomPrompt="1"/>
          </p:nvPr>
        </p:nvSpPr>
        <p:spPr>
          <a:xfrm>
            <a:off x="3479412" y="1490597"/>
            <a:ext cx="2409019" cy="4681192"/>
          </a:xfrm>
        </p:spPr>
        <p:txBody>
          <a:bodyPr/>
          <a:lstStyle>
            <a:lvl1pPr>
              <a:defRPr>
                <a:solidFill>
                  <a:schemeClr val="accent5"/>
                </a:solidFill>
              </a:defRPr>
            </a:lvl1pPr>
          </a:lstStyle>
          <a:p>
            <a:r>
              <a:rPr lang="en-US" dirty="0"/>
              <a:t>Photo 2</a:t>
            </a:r>
          </a:p>
        </p:txBody>
      </p:sp>
      <p:sp>
        <p:nvSpPr>
          <p:cNvPr id="31" name="Picture Placeholder 12"/>
          <p:cNvSpPr>
            <a:spLocks noGrp="1"/>
          </p:cNvSpPr>
          <p:nvPr>
            <p:ph type="pic" sz="quarter" idx="22" hasCustomPrompt="1"/>
          </p:nvPr>
        </p:nvSpPr>
        <p:spPr>
          <a:xfrm>
            <a:off x="6310971" y="1490597"/>
            <a:ext cx="2416032" cy="4693893"/>
          </a:xfrm>
        </p:spPr>
        <p:txBody>
          <a:bodyPr/>
          <a:lstStyle>
            <a:lvl1pPr>
              <a:defRPr>
                <a:solidFill>
                  <a:schemeClr val="accent5"/>
                </a:solidFill>
              </a:defRPr>
            </a:lvl1pPr>
          </a:lstStyle>
          <a:p>
            <a:r>
              <a:rPr lang="en-US" dirty="0"/>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905278" y="4558553"/>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903914"/>
            <a:ext cx="2006485" cy="654639"/>
          </a:xfrm>
        </p:spPr>
        <p:txBody>
          <a:bodyPr>
            <a:normAutofit/>
          </a:bodyPr>
          <a:lstStyle>
            <a:lvl1pPr marL="0" indent="0">
              <a:buNone/>
              <a:defRPr sz="28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3766453" y="4558553"/>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3766453" y="3903914"/>
            <a:ext cx="2006485" cy="654639"/>
          </a:xfrm>
        </p:spPr>
        <p:txBody>
          <a:bodyPr>
            <a:normAutofit/>
          </a:bodyPr>
          <a:lstStyle>
            <a:lvl1pPr marL="0" indent="0">
              <a:buNone/>
              <a:defRPr sz="2800" b="1">
                <a:solidFill>
                  <a:schemeClr val="tx2"/>
                </a:solidFill>
              </a:defRPr>
            </a:lvl1pPr>
          </a:lstStyle>
          <a:p>
            <a:pPr lvl="0"/>
            <a:r>
              <a:rPr lang="en-US"/>
              <a:t>Subhead 2</a:t>
            </a:r>
          </a:p>
        </p:txBody>
      </p:sp>
      <p:sp>
        <p:nvSpPr>
          <p:cNvPr id="28" name="Text Placeholder 5"/>
          <p:cNvSpPr>
            <a:spLocks noGrp="1"/>
          </p:cNvSpPr>
          <p:nvPr>
            <p:ph type="body" sz="quarter" idx="18" hasCustomPrompt="1"/>
          </p:nvPr>
        </p:nvSpPr>
        <p:spPr>
          <a:xfrm>
            <a:off x="6589687" y="4558553"/>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6589687" y="3903914"/>
            <a:ext cx="2006485" cy="654639"/>
          </a:xfrm>
        </p:spPr>
        <p:txBody>
          <a:bodyPr>
            <a:normAutofit/>
          </a:bodyPr>
          <a:lstStyle>
            <a:lvl1pPr marL="0" indent="0">
              <a:buNone/>
              <a:defRPr sz="2800" b="1">
                <a:solidFill>
                  <a:schemeClr val="tx2"/>
                </a:solidFill>
              </a:defRPr>
            </a:lvl1pPr>
          </a:lstStyle>
          <a:p>
            <a:pPr lvl="0"/>
            <a:r>
              <a:rPr lang="en-US"/>
              <a:t>Subhead 3</a:t>
            </a:r>
          </a:p>
        </p:txBody>
      </p:sp>
      <p:sp>
        <p:nvSpPr>
          <p:cNvPr id="15" name="Picture Placeholder 12">
            <a:extLst>
              <a:ext uri="{FF2B5EF4-FFF2-40B4-BE49-F238E27FC236}">
                <a16:creationId xmlns:a16="http://schemas.microsoft.com/office/drawing/2014/main" id="{D59375C4-200E-474B-8EEC-E45DF186FFCE}"/>
              </a:ext>
            </a:extLst>
          </p:cNvPr>
          <p:cNvSpPr>
            <a:spLocks noGrp="1"/>
          </p:cNvSpPr>
          <p:nvPr>
            <p:ph type="pic" sz="quarter" idx="23" hasCustomPrompt="1"/>
          </p:nvPr>
        </p:nvSpPr>
        <p:spPr>
          <a:xfrm>
            <a:off x="9176719" y="1490597"/>
            <a:ext cx="2416032" cy="4693893"/>
          </a:xfrm>
        </p:spPr>
        <p:txBody>
          <a:bodyPr/>
          <a:lstStyle>
            <a:lvl1pPr>
              <a:defRPr>
                <a:solidFill>
                  <a:schemeClr val="accent5"/>
                </a:solidFill>
              </a:defRPr>
            </a:lvl1pPr>
          </a:lstStyle>
          <a:p>
            <a:r>
              <a:rPr lang="en-US" dirty="0"/>
              <a:t>Photo 4</a:t>
            </a:r>
          </a:p>
        </p:txBody>
      </p:sp>
      <p:sp>
        <p:nvSpPr>
          <p:cNvPr id="16" name="Text Placeholder 5">
            <a:extLst>
              <a:ext uri="{FF2B5EF4-FFF2-40B4-BE49-F238E27FC236}">
                <a16:creationId xmlns:a16="http://schemas.microsoft.com/office/drawing/2014/main" id="{A02F4446-0173-F246-A07B-05F8A0040700}"/>
              </a:ext>
            </a:extLst>
          </p:cNvPr>
          <p:cNvSpPr>
            <a:spLocks noGrp="1"/>
          </p:cNvSpPr>
          <p:nvPr>
            <p:ph type="body" sz="quarter" idx="24" hasCustomPrompt="1"/>
          </p:nvPr>
        </p:nvSpPr>
        <p:spPr>
          <a:xfrm>
            <a:off x="9455435" y="4558553"/>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17" name="Text Placeholder 5">
            <a:extLst>
              <a:ext uri="{FF2B5EF4-FFF2-40B4-BE49-F238E27FC236}">
                <a16:creationId xmlns:a16="http://schemas.microsoft.com/office/drawing/2014/main" id="{6F14F351-95EA-D344-B300-AA45B0BB8AF5}"/>
              </a:ext>
            </a:extLst>
          </p:cNvPr>
          <p:cNvSpPr>
            <a:spLocks noGrp="1"/>
          </p:cNvSpPr>
          <p:nvPr>
            <p:ph type="body" sz="quarter" idx="25" hasCustomPrompt="1"/>
          </p:nvPr>
        </p:nvSpPr>
        <p:spPr>
          <a:xfrm>
            <a:off x="9455435" y="3903914"/>
            <a:ext cx="2006485" cy="654639"/>
          </a:xfrm>
        </p:spPr>
        <p:txBody>
          <a:bodyPr>
            <a:normAutofit/>
          </a:bodyPr>
          <a:lstStyle>
            <a:lvl1pPr marL="0" indent="0">
              <a:buNone/>
              <a:defRPr sz="2800" b="1">
                <a:solidFill>
                  <a:schemeClr val="tx2"/>
                </a:solidFill>
              </a:defRPr>
            </a:lvl1pPr>
          </a:lstStyle>
          <a:p>
            <a:pPr lvl="0"/>
            <a:r>
              <a:rPr lang="en-US"/>
              <a:t>Subhead 4</a:t>
            </a:r>
          </a:p>
        </p:txBody>
      </p:sp>
    </p:spTree>
    <p:extLst>
      <p:ext uri="{BB962C8B-B14F-4D97-AF65-F5344CB8AC3E}">
        <p14:creationId xmlns:p14="http://schemas.microsoft.com/office/powerpoint/2010/main" val="3919566323"/>
      </p:ext>
    </p:extLst>
  </p:cSld>
  <p:clrMapOvr>
    <a:masterClrMapping/>
  </p:clrMapOvr>
  <p:transition spd="slow">
    <p:push/>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3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3480317" cy="4060578"/>
          </a:xfrm>
        </p:spPr>
        <p:txBody>
          <a:bodyPr/>
          <a:lstStyle>
            <a:lvl1pPr>
              <a:defRPr>
                <a:solidFill>
                  <a:schemeClr val="accent5"/>
                </a:solidFill>
              </a:defRPr>
            </a:lvl1pPr>
          </a:lstStyle>
          <a:p>
            <a:r>
              <a:rPr lang="en-US" dirty="0"/>
              <a:t>Collateral Image 1</a:t>
            </a:r>
          </a:p>
        </p:txBody>
      </p:sp>
      <p:sp>
        <p:nvSpPr>
          <p:cNvPr id="30" name="Picture Placeholder 12"/>
          <p:cNvSpPr>
            <a:spLocks noGrp="1"/>
          </p:cNvSpPr>
          <p:nvPr>
            <p:ph type="pic" sz="quarter" idx="21" hasCustomPrompt="1"/>
          </p:nvPr>
        </p:nvSpPr>
        <p:spPr>
          <a:xfrm>
            <a:off x="4357984" y="1490597"/>
            <a:ext cx="3480317" cy="4049591"/>
          </a:xfrm>
        </p:spPr>
        <p:txBody>
          <a:bodyPr/>
          <a:lstStyle>
            <a:lvl1pPr>
              <a:defRPr>
                <a:solidFill>
                  <a:schemeClr val="accent5"/>
                </a:solidFill>
              </a:defRPr>
            </a:lvl1pPr>
          </a:lstStyle>
          <a:p>
            <a:r>
              <a:rPr lang="en-US" dirty="0"/>
              <a:t>Collateral Image 2</a:t>
            </a:r>
          </a:p>
        </p:txBody>
      </p:sp>
      <p:sp>
        <p:nvSpPr>
          <p:cNvPr id="31" name="Picture Placeholder 12"/>
          <p:cNvSpPr>
            <a:spLocks noGrp="1"/>
          </p:cNvSpPr>
          <p:nvPr>
            <p:ph type="pic" sz="quarter" idx="22" hasCustomPrompt="1"/>
          </p:nvPr>
        </p:nvSpPr>
        <p:spPr>
          <a:xfrm>
            <a:off x="8101461" y="1490598"/>
            <a:ext cx="3490449" cy="4060578"/>
          </a:xfrm>
        </p:spPr>
        <p:txBody>
          <a:bodyPr/>
          <a:lstStyle>
            <a:lvl1pPr>
              <a:defRPr>
                <a:solidFill>
                  <a:schemeClr val="accent5"/>
                </a:solidFill>
              </a:defRPr>
            </a:lvl1pPr>
          </a:lstStyle>
          <a:p>
            <a:r>
              <a:rPr lang="en-US" dirty="0"/>
              <a:t>Collateral Image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614506"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4367641"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8107127"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a:t>Caption 3</a:t>
            </a:r>
          </a:p>
        </p:txBody>
      </p:sp>
    </p:spTree>
    <p:extLst>
      <p:ext uri="{BB962C8B-B14F-4D97-AF65-F5344CB8AC3E}">
        <p14:creationId xmlns:p14="http://schemas.microsoft.com/office/powerpoint/2010/main" val="1886736461"/>
      </p:ext>
    </p:extLst>
  </p:cSld>
  <p:clrMapOvr>
    <a:masterClrMapping/>
  </p:clrMapOvr>
  <p:transition spd="slow">
    <p:push/>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4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2411211" cy="4060578"/>
          </a:xfrm>
        </p:spPr>
        <p:txBody>
          <a:bodyPr/>
          <a:lstStyle>
            <a:lvl1pPr>
              <a:defRPr>
                <a:solidFill>
                  <a:schemeClr val="accent5"/>
                </a:solidFill>
              </a:defRPr>
            </a:lvl1pPr>
          </a:lstStyle>
          <a:p>
            <a:r>
              <a:rPr lang="en-US" dirty="0"/>
              <a:t>Collateral 1</a:t>
            </a:r>
          </a:p>
        </p:txBody>
      </p:sp>
      <p:sp>
        <p:nvSpPr>
          <p:cNvPr id="30" name="Picture Placeholder 12"/>
          <p:cNvSpPr>
            <a:spLocks noGrp="1"/>
          </p:cNvSpPr>
          <p:nvPr>
            <p:ph type="pic" sz="quarter" idx="21" hasCustomPrompt="1"/>
          </p:nvPr>
        </p:nvSpPr>
        <p:spPr>
          <a:xfrm>
            <a:off x="3476235" y="1490597"/>
            <a:ext cx="2411211" cy="4049591"/>
          </a:xfrm>
        </p:spPr>
        <p:txBody>
          <a:bodyPr/>
          <a:lstStyle>
            <a:lvl1pPr>
              <a:defRPr>
                <a:solidFill>
                  <a:schemeClr val="accent5"/>
                </a:solidFill>
              </a:defRPr>
            </a:lvl1pPr>
          </a:lstStyle>
          <a:p>
            <a:r>
              <a:rPr lang="en-US" dirty="0"/>
              <a:t>Collateral 2</a:t>
            </a:r>
          </a:p>
        </p:txBody>
      </p:sp>
      <p:sp>
        <p:nvSpPr>
          <p:cNvPr id="31" name="Picture Placeholder 12"/>
          <p:cNvSpPr>
            <a:spLocks noGrp="1"/>
          </p:cNvSpPr>
          <p:nvPr>
            <p:ph type="pic" sz="quarter" idx="22" hasCustomPrompt="1"/>
          </p:nvPr>
        </p:nvSpPr>
        <p:spPr>
          <a:xfrm>
            <a:off x="6329982" y="1490598"/>
            <a:ext cx="2418231" cy="4060578"/>
          </a:xfrm>
        </p:spPr>
        <p:txBody>
          <a:bodyPr/>
          <a:lstStyle>
            <a:lvl1pPr>
              <a:defRPr>
                <a:solidFill>
                  <a:schemeClr val="accent5"/>
                </a:solidFill>
              </a:defRPr>
            </a:lvl1pPr>
          </a:lstStyle>
          <a:p>
            <a:r>
              <a:rPr lang="en-US" dirty="0"/>
              <a:t>Collateral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614506"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3485892"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6335647"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3</a:t>
            </a:r>
          </a:p>
        </p:txBody>
      </p:sp>
      <p:sp>
        <p:nvSpPr>
          <p:cNvPr id="12" name="Picture Placeholder 12">
            <a:extLst>
              <a:ext uri="{FF2B5EF4-FFF2-40B4-BE49-F238E27FC236}">
                <a16:creationId xmlns:a16="http://schemas.microsoft.com/office/drawing/2014/main" id="{77B1D578-49C4-C946-87F0-EC44E1619439}"/>
              </a:ext>
            </a:extLst>
          </p:cNvPr>
          <p:cNvSpPr>
            <a:spLocks noGrp="1"/>
          </p:cNvSpPr>
          <p:nvPr>
            <p:ph type="pic" sz="quarter" idx="25" hasCustomPrompt="1"/>
          </p:nvPr>
        </p:nvSpPr>
        <p:spPr>
          <a:xfrm>
            <a:off x="9199619" y="1490598"/>
            <a:ext cx="2418231" cy="4060578"/>
          </a:xfrm>
        </p:spPr>
        <p:txBody>
          <a:bodyPr/>
          <a:lstStyle>
            <a:lvl1pPr>
              <a:defRPr>
                <a:solidFill>
                  <a:schemeClr val="accent5"/>
                </a:solidFill>
              </a:defRPr>
            </a:lvl1pPr>
          </a:lstStyle>
          <a:p>
            <a:r>
              <a:rPr lang="en-US" dirty="0"/>
              <a:t>Collateral 4</a:t>
            </a:r>
          </a:p>
        </p:txBody>
      </p:sp>
      <p:sp>
        <p:nvSpPr>
          <p:cNvPr id="14" name="Text Placeholder 5">
            <a:extLst>
              <a:ext uri="{FF2B5EF4-FFF2-40B4-BE49-F238E27FC236}">
                <a16:creationId xmlns:a16="http://schemas.microsoft.com/office/drawing/2014/main" id="{B55E4540-7CAA-064C-8D60-26608E97E91D}"/>
              </a:ext>
            </a:extLst>
          </p:cNvPr>
          <p:cNvSpPr>
            <a:spLocks noGrp="1"/>
          </p:cNvSpPr>
          <p:nvPr>
            <p:ph type="body" sz="quarter" idx="26" hasCustomPrompt="1"/>
          </p:nvPr>
        </p:nvSpPr>
        <p:spPr>
          <a:xfrm>
            <a:off x="9205284"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4</a:t>
            </a:r>
          </a:p>
        </p:txBody>
      </p:sp>
    </p:spTree>
    <p:extLst>
      <p:ext uri="{BB962C8B-B14F-4D97-AF65-F5344CB8AC3E}">
        <p14:creationId xmlns:p14="http://schemas.microsoft.com/office/powerpoint/2010/main" val="822145003"/>
      </p:ext>
    </p:extLst>
  </p:cSld>
  <p:clrMapOvr>
    <a:masterClrMapping/>
  </p:clrMapOvr>
  <p:transition spd="slow">
    <p:push/>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4_Image &amp; Text Columns">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2414016" cy="2152128"/>
          </a:xfrm>
        </p:spPr>
        <p:txBody>
          <a:bodyPr/>
          <a:lstStyle>
            <a:lvl1pPr>
              <a:defRPr>
                <a:solidFill>
                  <a:schemeClr val="accent5"/>
                </a:solidFill>
              </a:defRPr>
            </a:lvl1pPr>
          </a:lstStyle>
          <a:p>
            <a:r>
              <a:rPr lang="en-US" dirty="0"/>
              <a:t>Photo 1</a:t>
            </a:r>
          </a:p>
        </p:txBody>
      </p:sp>
      <p:sp>
        <p:nvSpPr>
          <p:cNvPr id="30" name="Picture Placeholder 12"/>
          <p:cNvSpPr>
            <a:spLocks noGrp="1"/>
          </p:cNvSpPr>
          <p:nvPr>
            <p:ph type="pic" sz="quarter" idx="21" hasCustomPrompt="1"/>
          </p:nvPr>
        </p:nvSpPr>
        <p:spPr>
          <a:xfrm>
            <a:off x="3467568" y="1490597"/>
            <a:ext cx="2414016" cy="2146305"/>
          </a:xfrm>
        </p:spPr>
        <p:txBody>
          <a:bodyPr/>
          <a:lstStyle>
            <a:lvl1pPr>
              <a:defRPr>
                <a:solidFill>
                  <a:schemeClr val="accent5"/>
                </a:solidFill>
              </a:defRPr>
            </a:lvl1pPr>
          </a:lstStyle>
          <a:p>
            <a:r>
              <a:rPr lang="en-US" dirty="0"/>
              <a:t>Photo 2</a:t>
            </a:r>
          </a:p>
        </p:txBody>
      </p:sp>
      <p:sp>
        <p:nvSpPr>
          <p:cNvPr id="31" name="Picture Placeholder 12"/>
          <p:cNvSpPr>
            <a:spLocks noGrp="1"/>
          </p:cNvSpPr>
          <p:nvPr>
            <p:ph type="pic" sz="quarter" idx="22" hasCustomPrompt="1"/>
          </p:nvPr>
        </p:nvSpPr>
        <p:spPr>
          <a:xfrm>
            <a:off x="6320630" y="1490598"/>
            <a:ext cx="2414016" cy="2152128"/>
          </a:xfrm>
        </p:spPr>
        <p:txBody>
          <a:bodyPr/>
          <a:lstStyle>
            <a:lvl1pPr>
              <a:defRPr>
                <a:solidFill>
                  <a:schemeClr val="accent5"/>
                </a:solidFill>
              </a:defRPr>
            </a:lvl1pPr>
          </a:lstStyle>
          <a:p>
            <a:r>
              <a:rPr lang="en-US" dirty="0"/>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618868" y="4558553"/>
            <a:ext cx="2414017"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618868" y="3903914"/>
            <a:ext cx="2414018" cy="654639"/>
          </a:xfrm>
        </p:spPr>
        <p:txBody>
          <a:bodyPr>
            <a:normAutofit/>
          </a:bodyPr>
          <a:lstStyle>
            <a:lvl1pPr marL="0" indent="0">
              <a:buNone/>
              <a:defRPr sz="28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3467568" y="4558553"/>
            <a:ext cx="2423729"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3467568" y="3903914"/>
            <a:ext cx="2423730" cy="654639"/>
          </a:xfrm>
        </p:spPr>
        <p:txBody>
          <a:bodyPr>
            <a:normAutofit/>
          </a:bodyPr>
          <a:lstStyle>
            <a:lvl1pPr marL="0" indent="0">
              <a:buNone/>
              <a:defRPr sz="2800" b="1">
                <a:solidFill>
                  <a:schemeClr val="tx2"/>
                </a:solidFill>
              </a:defRPr>
            </a:lvl1pPr>
          </a:lstStyle>
          <a:p>
            <a:pPr lvl="0"/>
            <a:r>
              <a:rPr lang="en-US"/>
              <a:t>Subhead 2</a:t>
            </a:r>
          </a:p>
        </p:txBody>
      </p:sp>
      <p:sp>
        <p:nvSpPr>
          <p:cNvPr id="28" name="Text Placeholder 5"/>
          <p:cNvSpPr>
            <a:spLocks noGrp="1"/>
          </p:cNvSpPr>
          <p:nvPr>
            <p:ph type="body" sz="quarter" idx="18" hasCustomPrompt="1"/>
          </p:nvPr>
        </p:nvSpPr>
        <p:spPr>
          <a:xfrm>
            <a:off x="6320905" y="4558553"/>
            <a:ext cx="2423728"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6320904" y="3903914"/>
            <a:ext cx="2423729" cy="654639"/>
          </a:xfrm>
        </p:spPr>
        <p:txBody>
          <a:bodyPr>
            <a:normAutofit/>
          </a:bodyPr>
          <a:lstStyle>
            <a:lvl1pPr marL="0" indent="0">
              <a:buNone/>
              <a:defRPr sz="2800" b="1">
                <a:solidFill>
                  <a:schemeClr val="tx2"/>
                </a:solidFill>
              </a:defRPr>
            </a:lvl1pPr>
          </a:lstStyle>
          <a:p>
            <a:pPr lvl="0"/>
            <a:r>
              <a:rPr lang="en-US"/>
              <a:t>Subhead 3</a:t>
            </a:r>
          </a:p>
        </p:txBody>
      </p:sp>
      <p:sp>
        <p:nvSpPr>
          <p:cNvPr id="15" name="Picture Placeholder 12">
            <a:extLst>
              <a:ext uri="{FF2B5EF4-FFF2-40B4-BE49-F238E27FC236}">
                <a16:creationId xmlns:a16="http://schemas.microsoft.com/office/drawing/2014/main" id="{A9CB60CA-7D1C-564F-BDD9-754B377777F7}"/>
              </a:ext>
            </a:extLst>
          </p:cNvPr>
          <p:cNvSpPr>
            <a:spLocks noGrp="1"/>
          </p:cNvSpPr>
          <p:nvPr>
            <p:ph type="pic" sz="quarter" idx="23" hasCustomPrompt="1"/>
          </p:nvPr>
        </p:nvSpPr>
        <p:spPr>
          <a:xfrm>
            <a:off x="9173692" y="1490598"/>
            <a:ext cx="2414016" cy="2152128"/>
          </a:xfrm>
        </p:spPr>
        <p:txBody>
          <a:bodyPr/>
          <a:lstStyle>
            <a:lvl1pPr>
              <a:defRPr>
                <a:solidFill>
                  <a:schemeClr val="accent5"/>
                </a:solidFill>
              </a:defRPr>
            </a:lvl1pPr>
          </a:lstStyle>
          <a:p>
            <a:r>
              <a:rPr lang="en-US" dirty="0"/>
              <a:t>Photo 4</a:t>
            </a:r>
          </a:p>
        </p:txBody>
      </p:sp>
      <p:sp>
        <p:nvSpPr>
          <p:cNvPr id="16" name="Text Placeholder 5">
            <a:extLst>
              <a:ext uri="{FF2B5EF4-FFF2-40B4-BE49-F238E27FC236}">
                <a16:creationId xmlns:a16="http://schemas.microsoft.com/office/drawing/2014/main" id="{93E518B4-0F3B-664C-8596-BFF0312A50FB}"/>
              </a:ext>
            </a:extLst>
          </p:cNvPr>
          <p:cNvSpPr>
            <a:spLocks noGrp="1"/>
          </p:cNvSpPr>
          <p:nvPr>
            <p:ph type="body" sz="quarter" idx="24" hasCustomPrompt="1"/>
          </p:nvPr>
        </p:nvSpPr>
        <p:spPr>
          <a:xfrm>
            <a:off x="9173692" y="4558553"/>
            <a:ext cx="2423728"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17" name="Text Placeholder 5">
            <a:extLst>
              <a:ext uri="{FF2B5EF4-FFF2-40B4-BE49-F238E27FC236}">
                <a16:creationId xmlns:a16="http://schemas.microsoft.com/office/drawing/2014/main" id="{31613745-D857-954D-B664-090FBD0F8144}"/>
              </a:ext>
            </a:extLst>
          </p:cNvPr>
          <p:cNvSpPr>
            <a:spLocks noGrp="1"/>
          </p:cNvSpPr>
          <p:nvPr>
            <p:ph type="body" sz="quarter" idx="25" hasCustomPrompt="1"/>
          </p:nvPr>
        </p:nvSpPr>
        <p:spPr>
          <a:xfrm>
            <a:off x="9173691" y="3903914"/>
            <a:ext cx="2423729" cy="654639"/>
          </a:xfrm>
        </p:spPr>
        <p:txBody>
          <a:bodyPr>
            <a:normAutofit/>
          </a:bodyPr>
          <a:lstStyle>
            <a:lvl1pPr marL="0" indent="0">
              <a:buNone/>
              <a:defRPr sz="2800" b="1">
                <a:solidFill>
                  <a:schemeClr val="tx2"/>
                </a:solidFill>
              </a:defRPr>
            </a:lvl1pPr>
          </a:lstStyle>
          <a:p>
            <a:pPr lvl="0"/>
            <a:r>
              <a:rPr lang="en-US"/>
              <a:t>Subhead 4</a:t>
            </a:r>
          </a:p>
        </p:txBody>
      </p:sp>
    </p:spTree>
    <p:extLst>
      <p:ext uri="{BB962C8B-B14F-4D97-AF65-F5344CB8AC3E}">
        <p14:creationId xmlns:p14="http://schemas.microsoft.com/office/powerpoint/2010/main" val="3683353520"/>
      </p:ext>
    </p:extLst>
  </p:cSld>
  <p:clrMapOvr>
    <a:masterClrMapping/>
  </p:clrMapOvr>
  <p:transition spd="slow">
    <p:push/>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Milestones- 4 Boxes">
    <p:spTree>
      <p:nvGrpSpPr>
        <p:cNvPr id="1" name=""/>
        <p:cNvGrpSpPr/>
        <p:nvPr/>
      </p:nvGrpSpPr>
      <p:grpSpPr>
        <a:xfrm>
          <a:off x="0" y="0"/>
          <a:ext cx="0" cy="0"/>
          <a:chOff x="0" y="0"/>
          <a:chExt cx="0" cy="0"/>
        </a:xfrm>
      </p:grpSpPr>
      <p:sp>
        <p:nvSpPr>
          <p:cNvPr id="15" name="Rectangle 14"/>
          <p:cNvSpPr/>
          <p:nvPr userDrawn="1"/>
        </p:nvSpPr>
        <p:spPr>
          <a:xfrm>
            <a:off x="609442" y="1503298"/>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3411297" y="1490597"/>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6213152" y="1490597"/>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09442" y="425884"/>
            <a:ext cx="10982468" cy="1064713"/>
          </a:xfrm>
        </p:spPr>
        <p:txBody>
          <a:bodyPr/>
          <a:lstStyle>
            <a:lvl1pPr>
              <a:defRPr/>
            </a:lvl1pPr>
          </a:lstStyle>
          <a:p>
            <a:r>
              <a:rPr lang="en-US"/>
              <a:t>Milestones – 4 Boxes</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855174" y="3839841"/>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855174" y="1760520"/>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3648233" y="3827140"/>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3648233" y="1747819"/>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6436698" y="3827140"/>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6436698" y="1747819"/>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9025245" y="1503298"/>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9248791" y="3839841"/>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9248791" y="1760520"/>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a:t>4</a:t>
            </a:r>
          </a:p>
        </p:txBody>
      </p:sp>
    </p:spTree>
    <p:extLst>
      <p:ext uri="{BB962C8B-B14F-4D97-AF65-F5344CB8AC3E}">
        <p14:creationId xmlns:p14="http://schemas.microsoft.com/office/powerpoint/2010/main" val="3483319681"/>
      </p:ext>
    </p:extLst>
  </p:cSld>
  <p:clrMapOvr>
    <a:masterClrMapping/>
  </p:clrMapOvr>
  <p:transition spd="slow">
    <p:pu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IBC logo">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8AE4221-2C60-1D4C-AF52-79AB1D084AD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471737" y="2598420"/>
            <a:ext cx="7234084" cy="1661160"/>
          </a:xfrm>
          <a:prstGeom prst="rect">
            <a:avLst/>
          </a:prstGeom>
        </p:spPr>
      </p:pic>
    </p:spTree>
    <p:extLst>
      <p:ext uri="{BB962C8B-B14F-4D97-AF65-F5344CB8AC3E}">
        <p14:creationId xmlns:p14="http://schemas.microsoft.com/office/powerpoint/2010/main" val="300851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Milestones- 5 Boxes">
    <p:spTree>
      <p:nvGrpSpPr>
        <p:cNvPr id="1" name=""/>
        <p:cNvGrpSpPr/>
        <p:nvPr/>
      </p:nvGrpSpPr>
      <p:grpSpPr>
        <a:xfrm>
          <a:off x="0" y="0"/>
          <a:ext cx="0" cy="0"/>
          <a:chOff x="0" y="0"/>
          <a:chExt cx="0" cy="0"/>
        </a:xfrm>
      </p:grpSpPr>
      <p:sp>
        <p:nvSpPr>
          <p:cNvPr id="15" name="Rectangle 14"/>
          <p:cNvSpPr/>
          <p:nvPr userDrawn="1"/>
        </p:nvSpPr>
        <p:spPr>
          <a:xfrm>
            <a:off x="609442"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2853859" y="1490597"/>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5098276" y="1490597"/>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09442" y="425884"/>
            <a:ext cx="10982468" cy="1064713"/>
          </a:xfrm>
        </p:spPr>
        <p:txBody>
          <a:bodyPr/>
          <a:lstStyle>
            <a:lvl1pPr>
              <a:defRPr/>
            </a:lvl1pPr>
          </a:lstStyle>
          <a:p>
            <a:r>
              <a:rPr lang="en-US"/>
              <a:t>Milestones – 5 Boxes</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786280" y="3808087"/>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836384" y="1760520"/>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3025150" y="3795386"/>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3075254" y="1747819"/>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5264020" y="3795386"/>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5314124" y="1747819"/>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7342693"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7502890" y="3808087"/>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7552994" y="1760520"/>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4</a:t>
            </a:r>
          </a:p>
        </p:txBody>
      </p:sp>
      <p:sp>
        <p:nvSpPr>
          <p:cNvPr id="21" name="Rectangle 20">
            <a:extLst>
              <a:ext uri="{FF2B5EF4-FFF2-40B4-BE49-F238E27FC236}">
                <a16:creationId xmlns:a16="http://schemas.microsoft.com/office/drawing/2014/main" id="{3612B397-2A40-7748-855F-5EE51D0B79A3}"/>
              </a:ext>
            </a:extLst>
          </p:cNvPr>
          <p:cNvSpPr/>
          <p:nvPr userDrawn="1"/>
        </p:nvSpPr>
        <p:spPr>
          <a:xfrm>
            <a:off x="9587109"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5">
            <a:extLst>
              <a:ext uri="{FF2B5EF4-FFF2-40B4-BE49-F238E27FC236}">
                <a16:creationId xmlns:a16="http://schemas.microsoft.com/office/drawing/2014/main" id="{28B074B1-FFA6-D949-98BE-82EA2C981FF8}"/>
              </a:ext>
            </a:extLst>
          </p:cNvPr>
          <p:cNvSpPr>
            <a:spLocks noGrp="1"/>
          </p:cNvSpPr>
          <p:nvPr>
            <p:ph type="body" sz="quarter" idx="22" hasCustomPrompt="1"/>
          </p:nvPr>
        </p:nvSpPr>
        <p:spPr>
          <a:xfrm>
            <a:off x="9741761" y="3808087"/>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3" name="Text Placeholder 5">
            <a:extLst>
              <a:ext uri="{FF2B5EF4-FFF2-40B4-BE49-F238E27FC236}">
                <a16:creationId xmlns:a16="http://schemas.microsoft.com/office/drawing/2014/main" id="{A8C58153-B975-0B4E-9A79-8239781E30E5}"/>
              </a:ext>
            </a:extLst>
          </p:cNvPr>
          <p:cNvSpPr>
            <a:spLocks noGrp="1"/>
          </p:cNvSpPr>
          <p:nvPr>
            <p:ph type="body" sz="quarter" idx="23" hasCustomPrompt="1"/>
          </p:nvPr>
        </p:nvSpPr>
        <p:spPr>
          <a:xfrm>
            <a:off x="9791865" y="1760520"/>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5</a:t>
            </a:r>
          </a:p>
        </p:txBody>
      </p:sp>
    </p:spTree>
    <p:extLst>
      <p:ext uri="{BB962C8B-B14F-4D97-AF65-F5344CB8AC3E}">
        <p14:creationId xmlns:p14="http://schemas.microsoft.com/office/powerpoint/2010/main" val="1367114224"/>
      </p:ext>
    </p:extLst>
  </p:cSld>
  <p:clrMapOvr>
    <a:masterClrMapping/>
  </p:clrMapOvr>
  <p:transition spd="slow">
    <p:push/>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Image_with_Pullout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6" name="Text Placeholder 5"/>
          <p:cNvSpPr>
            <a:spLocks noGrp="1"/>
          </p:cNvSpPr>
          <p:nvPr>
            <p:ph type="body" sz="quarter" idx="14" hasCustomPrompt="1"/>
          </p:nvPr>
        </p:nvSpPr>
        <p:spPr>
          <a:xfrm>
            <a:off x="609442" y="2340908"/>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a:t>Pullout 1</a:t>
            </a:r>
          </a:p>
        </p:txBody>
      </p:sp>
      <p:sp>
        <p:nvSpPr>
          <p:cNvPr id="25" name="Text Placeholder 5"/>
          <p:cNvSpPr>
            <a:spLocks noGrp="1"/>
          </p:cNvSpPr>
          <p:nvPr>
            <p:ph type="body" sz="quarter" idx="15" hasCustomPrompt="1"/>
          </p:nvPr>
        </p:nvSpPr>
        <p:spPr>
          <a:xfrm>
            <a:off x="609442" y="1861081"/>
            <a:ext cx="3962558" cy="479827"/>
          </a:xfrm>
        </p:spPr>
        <p:txBody>
          <a:bodyPr>
            <a:normAutofit/>
          </a:bodyPr>
          <a:lstStyle>
            <a:lvl1pPr marL="0" indent="0">
              <a:buNone/>
              <a:defRPr sz="24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609442" y="3825844"/>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a:t>Pullout 2</a:t>
            </a:r>
          </a:p>
        </p:txBody>
      </p:sp>
      <p:sp>
        <p:nvSpPr>
          <p:cNvPr id="27" name="Text Placeholder 5"/>
          <p:cNvSpPr>
            <a:spLocks noGrp="1"/>
          </p:cNvSpPr>
          <p:nvPr>
            <p:ph type="body" sz="quarter" idx="17" hasCustomPrompt="1"/>
          </p:nvPr>
        </p:nvSpPr>
        <p:spPr>
          <a:xfrm>
            <a:off x="609442" y="3346017"/>
            <a:ext cx="3962558" cy="479827"/>
          </a:xfrm>
        </p:spPr>
        <p:txBody>
          <a:bodyPr>
            <a:normAutofit/>
          </a:bodyPr>
          <a:lstStyle>
            <a:lvl1pPr marL="0" indent="0">
              <a:buNone/>
              <a:defRPr sz="2400" b="1">
                <a:solidFill>
                  <a:srgbClr val="F16935"/>
                </a:solidFill>
              </a:defRPr>
            </a:lvl1pPr>
          </a:lstStyle>
          <a:p>
            <a:pPr lvl="0"/>
            <a:r>
              <a:rPr lang="en-US"/>
              <a:t>Subhead 2</a:t>
            </a:r>
          </a:p>
        </p:txBody>
      </p:sp>
      <p:sp>
        <p:nvSpPr>
          <p:cNvPr id="28" name="Text Placeholder 5"/>
          <p:cNvSpPr>
            <a:spLocks noGrp="1"/>
          </p:cNvSpPr>
          <p:nvPr>
            <p:ph type="body" sz="quarter" idx="18" hasCustomPrompt="1"/>
          </p:nvPr>
        </p:nvSpPr>
        <p:spPr>
          <a:xfrm>
            <a:off x="609442" y="5380967"/>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a:t>Pullout 3</a:t>
            </a:r>
          </a:p>
        </p:txBody>
      </p:sp>
      <p:sp>
        <p:nvSpPr>
          <p:cNvPr id="29" name="Text Placeholder 5"/>
          <p:cNvSpPr>
            <a:spLocks noGrp="1"/>
          </p:cNvSpPr>
          <p:nvPr>
            <p:ph type="body" sz="quarter" idx="19" hasCustomPrompt="1"/>
          </p:nvPr>
        </p:nvSpPr>
        <p:spPr>
          <a:xfrm>
            <a:off x="609442" y="4885550"/>
            <a:ext cx="3962558" cy="479827"/>
          </a:xfrm>
        </p:spPr>
        <p:txBody>
          <a:bodyPr>
            <a:normAutofit/>
          </a:bodyPr>
          <a:lstStyle>
            <a:lvl1pPr marL="0" indent="0">
              <a:buNone/>
              <a:defRPr sz="2400" b="1">
                <a:solidFill>
                  <a:schemeClr val="accent6"/>
                </a:solidFill>
              </a:defRPr>
            </a:lvl1pPr>
          </a:lstStyle>
          <a:p>
            <a:pPr lvl="0"/>
            <a:r>
              <a:rPr lang="en-US"/>
              <a:t>Subhead 3</a:t>
            </a:r>
          </a:p>
        </p:txBody>
      </p:sp>
      <p:cxnSp>
        <p:nvCxnSpPr>
          <p:cNvPr id="21" name="Straight Connector 20"/>
          <p:cNvCxnSpPr/>
          <p:nvPr userDrawn="1"/>
        </p:nvCxnSpPr>
        <p:spPr>
          <a:xfrm>
            <a:off x="2369574" y="2103652"/>
            <a:ext cx="3533685" cy="0"/>
          </a:xfrm>
          <a:prstGeom prst="line">
            <a:avLst/>
          </a:prstGeom>
          <a:ln w="28575">
            <a:solidFill>
              <a:schemeClr val="tx2"/>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369574" y="3592371"/>
            <a:ext cx="3533685" cy="0"/>
          </a:xfrm>
          <a:prstGeom prst="line">
            <a:avLst/>
          </a:prstGeom>
          <a:ln w="28575">
            <a:solidFill>
              <a:srgbClr val="F16935"/>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3" name="Elbow Connector 22"/>
          <p:cNvCxnSpPr/>
          <p:nvPr userDrawn="1"/>
        </p:nvCxnSpPr>
        <p:spPr>
          <a:xfrm flipV="1">
            <a:off x="2369574" y="4513729"/>
            <a:ext cx="3533685" cy="629264"/>
          </a:xfrm>
          <a:prstGeom prst="bentConnector3">
            <a:avLst>
              <a:gd name="adj1" fmla="val 56574"/>
            </a:avLst>
          </a:prstGeom>
          <a:ln w="28575">
            <a:solidFill>
              <a:srgbClr val="7030A0"/>
            </a:solidFill>
            <a:prstDash val="sysDot"/>
            <a:miter lim="800000"/>
            <a:tailEnd type="oval"/>
          </a:ln>
        </p:spPr>
        <p:style>
          <a:lnRef idx="1">
            <a:schemeClr val="accent1"/>
          </a:lnRef>
          <a:fillRef idx="0">
            <a:schemeClr val="accent1"/>
          </a:fillRef>
          <a:effectRef idx="0">
            <a:schemeClr val="accent1"/>
          </a:effectRef>
          <a:fontRef idx="minor">
            <a:schemeClr val="tx1"/>
          </a:fontRef>
        </p:style>
      </p:cxnSp>
      <p:sp>
        <p:nvSpPr>
          <p:cNvPr id="12" name="Picture Placeholder 11"/>
          <p:cNvSpPr>
            <a:spLocks noGrp="1"/>
          </p:cNvSpPr>
          <p:nvPr userDrawn="1">
            <p:ph type="pic" sz="quarter" idx="20" hasCustomPrompt="1"/>
          </p:nvPr>
        </p:nvSpPr>
        <p:spPr>
          <a:xfrm>
            <a:off x="4988860" y="1860550"/>
            <a:ext cx="6603066" cy="4233863"/>
          </a:xfrm>
        </p:spPr>
        <p:txBody>
          <a:bodyPr/>
          <a:lstStyle/>
          <a:p>
            <a:r>
              <a:rPr lang="en-US" dirty="0"/>
              <a:t>Screen shot, etc.</a:t>
            </a:r>
          </a:p>
        </p:txBody>
      </p:sp>
    </p:spTree>
    <p:extLst>
      <p:ext uri="{BB962C8B-B14F-4D97-AF65-F5344CB8AC3E}">
        <p14:creationId xmlns:p14="http://schemas.microsoft.com/office/powerpoint/2010/main" val="888814265"/>
      </p:ext>
    </p:extLst>
  </p:cSld>
  <p:clrMapOvr>
    <a:masterClrMapping/>
  </p:clrMapOvr>
  <p:transition spd="slow">
    <p:push/>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tle_6_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4" hasCustomPrompt="1"/>
          </p:nvPr>
        </p:nvSpPr>
        <p:spPr>
          <a:xfrm>
            <a:off x="609600" y="1624355"/>
            <a:ext cx="10969784" cy="779463"/>
          </a:xfrm>
        </p:spPr>
        <p:txBody>
          <a:bodyPr>
            <a:normAutofit/>
          </a:bodyPr>
          <a:lstStyle>
            <a:lvl1pPr marL="0" indent="0">
              <a:buNone/>
              <a:defRPr sz="2400">
                <a:solidFill>
                  <a:schemeClr val="accent6"/>
                </a:solidFill>
              </a:defRPr>
            </a:lvl1pPr>
          </a:lstStyle>
          <a:p>
            <a:pPr lvl="0"/>
            <a:r>
              <a:rPr lang="en-US"/>
              <a:t>Intro Text</a:t>
            </a:r>
          </a:p>
        </p:txBody>
      </p:sp>
      <p:sp>
        <p:nvSpPr>
          <p:cNvPr id="23" name="Text Placeholder 5"/>
          <p:cNvSpPr>
            <a:spLocks noGrp="1"/>
          </p:cNvSpPr>
          <p:nvPr>
            <p:ph type="body" sz="quarter" idx="15" hasCustomPrompt="1"/>
          </p:nvPr>
        </p:nvSpPr>
        <p:spPr>
          <a:xfrm>
            <a:off x="1819138" y="3087053"/>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1</a:t>
            </a:r>
          </a:p>
        </p:txBody>
      </p:sp>
      <p:sp>
        <p:nvSpPr>
          <p:cNvPr id="24" name="Text Placeholder 5"/>
          <p:cNvSpPr>
            <a:spLocks noGrp="1"/>
          </p:cNvSpPr>
          <p:nvPr>
            <p:ph type="body" sz="quarter" idx="16" hasCustomPrompt="1"/>
          </p:nvPr>
        </p:nvSpPr>
        <p:spPr>
          <a:xfrm>
            <a:off x="1819138" y="2607226"/>
            <a:ext cx="4115704" cy="479827"/>
          </a:xfrm>
        </p:spPr>
        <p:txBody>
          <a:bodyPr lIns="0" rIns="0">
            <a:normAutofit/>
          </a:bodyPr>
          <a:lstStyle>
            <a:lvl1pPr marL="0" indent="0">
              <a:buNone/>
              <a:defRPr sz="2000" b="1">
                <a:solidFill>
                  <a:schemeClr val="tx2"/>
                </a:solidFill>
              </a:defRPr>
            </a:lvl1pPr>
          </a:lstStyle>
          <a:p>
            <a:pPr lvl="0"/>
            <a:r>
              <a:rPr lang="en-US"/>
              <a:t>Subhead 1</a:t>
            </a:r>
          </a:p>
        </p:txBody>
      </p:sp>
      <p:sp>
        <p:nvSpPr>
          <p:cNvPr id="25" name="Text Placeholder 5"/>
          <p:cNvSpPr>
            <a:spLocks noGrp="1"/>
          </p:cNvSpPr>
          <p:nvPr>
            <p:ph type="body" sz="quarter" idx="17" hasCustomPrompt="1"/>
          </p:nvPr>
        </p:nvSpPr>
        <p:spPr>
          <a:xfrm>
            <a:off x="1819138" y="4473446"/>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2</a:t>
            </a:r>
          </a:p>
        </p:txBody>
      </p:sp>
      <p:sp>
        <p:nvSpPr>
          <p:cNvPr id="26" name="Text Placeholder 5"/>
          <p:cNvSpPr>
            <a:spLocks noGrp="1"/>
          </p:cNvSpPr>
          <p:nvPr>
            <p:ph type="body" sz="quarter" idx="18" hasCustomPrompt="1"/>
          </p:nvPr>
        </p:nvSpPr>
        <p:spPr>
          <a:xfrm>
            <a:off x="1819138" y="3993619"/>
            <a:ext cx="4115704" cy="479827"/>
          </a:xfrm>
        </p:spPr>
        <p:txBody>
          <a:bodyPr lIns="0" rIns="0">
            <a:normAutofit/>
          </a:bodyPr>
          <a:lstStyle>
            <a:lvl1pPr marL="0" indent="0">
              <a:buNone/>
              <a:defRPr sz="2000" b="1">
                <a:solidFill>
                  <a:schemeClr val="tx2"/>
                </a:solidFill>
              </a:defRPr>
            </a:lvl1pPr>
          </a:lstStyle>
          <a:p>
            <a:pPr lvl="0"/>
            <a:r>
              <a:rPr lang="en-US"/>
              <a:t>Subhead 2</a:t>
            </a:r>
          </a:p>
        </p:txBody>
      </p:sp>
      <p:sp>
        <p:nvSpPr>
          <p:cNvPr id="27" name="Text Placeholder 5"/>
          <p:cNvSpPr>
            <a:spLocks noGrp="1"/>
          </p:cNvSpPr>
          <p:nvPr>
            <p:ph type="body" sz="quarter" idx="19" hasCustomPrompt="1"/>
          </p:nvPr>
        </p:nvSpPr>
        <p:spPr>
          <a:xfrm>
            <a:off x="1819138" y="5799561"/>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3</a:t>
            </a:r>
          </a:p>
        </p:txBody>
      </p:sp>
      <p:sp>
        <p:nvSpPr>
          <p:cNvPr id="28" name="Text Placeholder 5"/>
          <p:cNvSpPr>
            <a:spLocks noGrp="1"/>
          </p:cNvSpPr>
          <p:nvPr>
            <p:ph type="body" sz="quarter" idx="20" hasCustomPrompt="1"/>
          </p:nvPr>
        </p:nvSpPr>
        <p:spPr>
          <a:xfrm>
            <a:off x="1819138" y="5319898"/>
            <a:ext cx="4115704" cy="479827"/>
          </a:xfrm>
        </p:spPr>
        <p:txBody>
          <a:bodyPr lIns="0" rIns="0">
            <a:normAutofit/>
          </a:bodyPr>
          <a:lstStyle>
            <a:lvl1pPr marL="0" indent="0">
              <a:buNone/>
              <a:defRPr sz="2000" b="1">
                <a:solidFill>
                  <a:schemeClr val="tx2"/>
                </a:solidFill>
              </a:defRPr>
            </a:lvl1pPr>
          </a:lstStyle>
          <a:p>
            <a:pPr lvl="0"/>
            <a:r>
              <a:rPr lang="en-US"/>
              <a:t>Subhead 3</a:t>
            </a:r>
          </a:p>
        </p:txBody>
      </p:sp>
      <p:sp>
        <p:nvSpPr>
          <p:cNvPr id="29" name="Text Placeholder 5"/>
          <p:cNvSpPr>
            <a:spLocks noGrp="1"/>
          </p:cNvSpPr>
          <p:nvPr>
            <p:ph type="body" sz="quarter" idx="21" hasCustomPrompt="1"/>
          </p:nvPr>
        </p:nvSpPr>
        <p:spPr>
          <a:xfrm>
            <a:off x="7463680" y="3087053"/>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4</a:t>
            </a:r>
          </a:p>
        </p:txBody>
      </p:sp>
      <p:sp>
        <p:nvSpPr>
          <p:cNvPr id="30" name="Text Placeholder 5"/>
          <p:cNvSpPr>
            <a:spLocks noGrp="1"/>
          </p:cNvSpPr>
          <p:nvPr>
            <p:ph type="body" sz="quarter" idx="22" hasCustomPrompt="1"/>
          </p:nvPr>
        </p:nvSpPr>
        <p:spPr>
          <a:xfrm>
            <a:off x="7463680" y="2607226"/>
            <a:ext cx="4115704" cy="479827"/>
          </a:xfrm>
        </p:spPr>
        <p:txBody>
          <a:bodyPr lIns="0" rIns="0">
            <a:normAutofit/>
          </a:bodyPr>
          <a:lstStyle>
            <a:lvl1pPr marL="0" indent="0">
              <a:buNone/>
              <a:defRPr sz="2000" b="1">
                <a:solidFill>
                  <a:schemeClr val="tx2"/>
                </a:solidFill>
              </a:defRPr>
            </a:lvl1pPr>
          </a:lstStyle>
          <a:p>
            <a:pPr lvl="0"/>
            <a:r>
              <a:rPr lang="en-US"/>
              <a:t>Subhead 4</a:t>
            </a:r>
          </a:p>
        </p:txBody>
      </p:sp>
      <p:sp>
        <p:nvSpPr>
          <p:cNvPr id="31" name="Text Placeholder 5"/>
          <p:cNvSpPr>
            <a:spLocks noGrp="1"/>
          </p:cNvSpPr>
          <p:nvPr>
            <p:ph type="body" sz="quarter" idx="23" hasCustomPrompt="1"/>
          </p:nvPr>
        </p:nvSpPr>
        <p:spPr>
          <a:xfrm>
            <a:off x="7463680" y="4473446"/>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5</a:t>
            </a:r>
          </a:p>
        </p:txBody>
      </p:sp>
      <p:sp>
        <p:nvSpPr>
          <p:cNvPr id="32" name="Text Placeholder 5"/>
          <p:cNvSpPr>
            <a:spLocks noGrp="1"/>
          </p:cNvSpPr>
          <p:nvPr>
            <p:ph type="body" sz="quarter" idx="24" hasCustomPrompt="1"/>
          </p:nvPr>
        </p:nvSpPr>
        <p:spPr>
          <a:xfrm>
            <a:off x="7463680" y="3993619"/>
            <a:ext cx="4115704" cy="479827"/>
          </a:xfrm>
        </p:spPr>
        <p:txBody>
          <a:bodyPr lIns="0" rIns="0">
            <a:normAutofit/>
          </a:bodyPr>
          <a:lstStyle>
            <a:lvl1pPr marL="0" indent="0">
              <a:buNone/>
              <a:defRPr sz="2000" b="1">
                <a:solidFill>
                  <a:schemeClr val="tx2"/>
                </a:solidFill>
              </a:defRPr>
            </a:lvl1pPr>
          </a:lstStyle>
          <a:p>
            <a:pPr lvl="0"/>
            <a:r>
              <a:rPr lang="en-US"/>
              <a:t>Subhead 5</a:t>
            </a:r>
          </a:p>
        </p:txBody>
      </p:sp>
      <p:sp>
        <p:nvSpPr>
          <p:cNvPr id="33" name="Text Placeholder 5"/>
          <p:cNvSpPr>
            <a:spLocks noGrp="1"/>
          </p:cNvSpPr>
          <p:nvPr>
            <p:ph type="body" sz="quarter" idx="25" hasCustomPrompt="1"/>
          </p:nvPr>
        </p:nvSpPr>
        <p:spPr>
          <a:xfrm>
            <a:off x="7463680" y="5799561"/>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6</a:t>
            </a:r>
          </a:p>
        </p:txBody>
      </p:sp>
      <p:sp>
        <p:nvSpPr>
          <p:cNvPr id="34" name="Text Placeholder 5"/>
          <p:cNvSpPr>
            <a:spLocks noGrp="1"/>
          </p:cNvSpPr>
          <p:nvPr>
            <p:ph type="body" sz="quarter" idx="26" hasCustomPrompt="1"/>
          </p:nvPr>
        </p:nvSpPr>
        <p:spPr>
          <a:xfrm>
            <a:off x="7463680" y="5319898"/>
            <a:ext cx="4115704" cy="479827"/>
          </a:xfrm>
        </p:spPr>
        <p:txBody>
          <a:bodyPr lIns="0" rIns="0">
            <a:normAutofit/>
          </a:bodyPr>
          <a:lstStyle>
            <a:lvl1pPr marL="0" indent="0">
              <a:buNone/>
              <a:defRPr sz="2000" b="1">
                <a:solidFill>
                  <a:schemeClr val="tx2"/>
                </a:solidFill>
              </a:defRPr>
            </a:lvl1pPr>
          </a:lstStyle>
          <a:p>
            <a:pPr lvl="0"/>
            <a:r>
              <a:rPr lang="en-US"/>
              <a:t>Subhead 6</a:t>
            </a:r>
          </a:p>
        </p:txBody>
      </p:sp>
      <p:sp>
        <p:nvSpPr>
          <p:cNvPr id="35" name="Picture Placeholder 34"/>
          <p:cNvSpPr>
            <a:spLocks noGrp="1"/>
          </p:cNvSpPr>
          <p:nvPr>
            <p:ph type="pic" sz="quarter" idx="27" hasCustomPrompt="1"/>
          </p:nvPr>
        </p:nvSpPr>
        <p:spPr>
          <a:xfrm>
            <a:off x="702255" y="2649538"/>
            <a:ext cx="865188" cy="866775"/>
          </a:xfrm>
        </p:spPr>
        <p:txBody>
          <a:bodyPr/>
          <a:lstStyle/>
          <a:p>
            <a:r>
              <a:rPr lang="en-US" dirty="0"/>
              <a:t>Icon</a:t>
            </a:r>
          </a:p>
        </p:txBody>
      </p:sp>
      <p:sp>
        <p:nvSpPr>
          <p:cNvPr id="36" name="Picture Placeholder 34"/>
          <p:cNvSpPr>
            <a:spLocks noGrp="1"/>
          </p:cNvSpPr>
          <p:nvPr>
            <p:ph type="pic" sz="quarter" idx="28" hasCustomPrompt="1"/>
          </p:nvPr>
        </p:nvSpPr>
        <p:spPr>
          <a:xfrm>
            <a:off x="702255" y="3993619"/>
            <a:ext cx="865188" cy="866775"/>
          </a:xfrm>
        </p:spPr>
        <p:txBody>
          <a:bodyPr/>
          <a:lstStyle/>
          <a:p>
            <a:r>
              <a:rPr lang="en-US" dirty="0"/>
              <a:t>Icon</a:t>
            </a:r>
          </a:p>
        </p:txBody>
      </p:sp>
      <p:sp>
        <p:nvSpPr>
          <p:cNvPr id="37" name="Picture Placeholder 34"/>
          <p:cNvSpPr>
            <a:spLocks noGrp="1"/>
          </p:cNvSpPr>
          <p:nvPr>
            <p:ph type="pic" sz="quarter" idx="29" hasCustomPrompt="1"/>
          </p:nvPr>
        </p:nvSpPr>
        <p:spPr>
          <a:xfrm>
            <a:off x="702255" y="5316027"/>
            <a:ext cx="865188" cy="866775"/>
          </a:xfrm>
        </p:spPr>
        <p:txBody>
          <a:bodyPr/>
          <a:lstStyle/>
          <a:p>
            <a:r>
              <a:rPr lang="en-US" dirty="0"/>
              <a:t>Icon</a:t>
            </a:r>
          </a:p>
        </p:txBody>
      </p:sp>
      <p:sp>
        <p:nvSpPr>
          <p:cNvPr id="38" name="Picture Placeholder 34"/>
          <p:cNvSpPr>
            <a:spLocks noGrp="1"/>
          </p:cNvSpPr>
          <p:nvPr>
            <p:ph type="pic" sz="quarter" idx="30" hasCustomPrompt="1"/>
          </p:nvPr>
        </p:nvSpPr>
        <p:spPr>
          <a:xfrm>
            <a:off x="6360796" y="2649538"/>
            <a:ext cx="865188" cy="866775"/>
          </a:xfrm>
        </p:spPr>
        <p:txBody>
          <a:bodyPr/>
          <a:lstStyle/>
          <a:p>
            <a:r>
              <a:rPr lang="en-US" dirty="0"/>
              <a:t>Icon</a:t>
            </a:r>
          </a:p>
        </p:txBody>
      </p:sp>
      <p:sp>
        <p:nvSpPr>
          <p:cNvPr id="39" name="Picture Placeholder 34"/>
          <p:cNvSpPr>
            <a:spLocks noGrp="1"/>
          </p:cNvSpPr>
          <p:nvPr>
            <p:ph type="pic" sz="quarter" idx="31" hasCustomPrompt="1"/>
          </p:nvPr>
        </p:nvSpPr>
        <p:spPr>
          <a:xfrm>
            <a:off x="6360796" y="3993619"/>
            <a:ext cx="865188" cy="866775"/>
          </a:xfrm>
        </p:spPr>
        <p:txBody>
          <a:bodyPr/>
          <a:lstStyle/>
          <a:p>
            <a:r>
              <a:rPr lang="en-US" dirty="0"/>
              <a:t>Icon</a:t>
            </a:r>
          </a:p>
        </p:txBody>
      </p:sp>
      <p:sp>
        <p:nvSpPr>
          <p:cNvPr id="40" name="Picture Placeholder 34"/>
          <p:cNvSpPr>
            <a:spLocks noGrp="1"/>
          </p:cNvSpPr>
          <p:nvPr>
            <p:ph type="pic" sz="quarter" idx="32" hasCustomPrompt="1"/>
          </p:nvPr>
        </p:nvSpPr>
        <p:spPr>
          <a:xfrm>
            <a:off x="6360796" y="5316027"/>
            <a:ext cx="865188" cy="866775"/>
          </a:xfrm>
        </p:spPr>
        <p:txBody>
          <a:bodyPr/>
          <a:lstStyle/>
          <a:p>
            <a:r>
              <a:rPr lang="en-US" dirty="0"/>
              <a:t>Icon</a:t>
            </a:r>
          </a:p>
        </p:txBody>
      </p:sp>
    </p:spTree>
    <p:extLst>
      <p:ext uri="{BB962C8B-B14F-4D97-AF65-F5344CB8AC3E}">
        <p14:creationId xmlns:p14="http://schemas.microsoft.com/office/powerpoint/2010/main" val="4127339477"/>
      </p:ext>
    </p:extLst>
  </p:cSld>
  <p:clrMapOvr>
    <a:masterClrMapping/>
  </p:clrMapOvr>
  <p:transition spd="slow">
    <p:push/>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itle_6_Icons_Phot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dirty="0"/>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4" hasCustomPrompt="1"/>
          </p:nvPr>
        </p:nvSpPr>
        <p:spPr>
          <a:xfrm>
            <a:off x="609600" y="1624355"/>
            <a:ext cx="10969784" cy="779463"/>
          </a:xfrm>
        </p:spPr>
        <p:txBody>
          <a:bodyPr>
            <a:normAutofit/>
          </a:bodyPr>
          <a:lstStyle>
            <a:lvl1pPr marL="0" indent="0">
              <a:buNone/>
              <a:defRPr sz="2400">
                <a:solidFill>
                  <a:schemeClr val="accent6"/>
                </a:solidFill>
              </a:defRPr>
            </a:lvl1pPr>
          </a:lstStyle>
          <a:p>
            <a:pPr lvl="0"/>
            <a:r>
              <a:rPr lang="en-US"/>
              <a:t>Intro Text</a:t>
            </a:r>
          </a:p>
        </p:txBody>
      </p:sp>
      <p:sp>
        <p:nvSpPr>
          <p:cNvPr id="24" name="Text Placeholder 5"/>
          <p:cNvSpPr>
            <a:spLocks noGrp="1"/>
          </p:cNvSpPr>
          <p:nvPr>
            <p:ph type="body" sz="quarter" idx="16" hasCustomPrompt="1"/>
          </p:nvPr>
        </p:nvSpPr>
        <p:spPr>
          <a:xfrm>
            <a:off x="1725009" y="2607226"/>
            <a:ext cx="2957791" cy="479827"/>
          </a:xfrm>
        </p:spPr>
        <p:txBody>
          <a:bodyPr lIns="0" rIns="0">
            <a:normAutofit/>
          </a:bodyPr>
          <a:lstStyle>
            <a:lvl1pPr marL="0" indent="0">
              <a:buNone/>
              <a:defRPr sz="2000" b="1">
                <a:solidFill>
                  <a:schemeClr val="tx2"/>
                </a:solidFill>
              </a:defRPr>
            </a:lvl1pPr>
          </a:lstStyle>
          <a:p>
            <a:pPr lvl="0"/>
            <a:r>
              <a:rPr lang="en-US"/>
              <a:t>Subhead 1</a:t>
            </a:r>
          </a:p>
        </p:txBody>
      </p:sp>
      <p:sp>
        <p:nvSpPr>
          <p:cNvPr id="26" name="Text Placeholder 5"/>
          <p:cNvSpPr>
            <a:spLocks noGrp="1"/>
          </p:cNvSpPr>
          <p:nvPr>
            <p:ph type="body" sz="quarter" idx="18" hasCustomPrompt="1"/>
          </p:nvPr>
        </p:nvSpPr>
        <p:spPr>
          <a:xfrm>
            <a:off x="1725009" y="3993619"/>
            <a:ext cx="2957791" cy="479827"/>
          </a:xfrm>
        </p:spPr>
        <p:txBody>
          <a:bodyPr lIns="0" rIns="0">
            <a:normAutofit/>
          </a:bodyPr>
          <a:lstStyle>
            <a:lvl1pPr marL="0" indent="0">
              <a:buNone/>
              <a:defRPr sz="2000" b="1">
                <a:solidFill>
                  <a:schemeClr val="tx2"/>
                </a:solidFill>
              </a:defRPr>
            </a:lvl1pPr>
          </a:lstStyle>
          <a:p>
            <a:pPr lvl="0"/>
            <a:r>
              <a:rPr lang="en-US"/>
              <a:t>Subhead 2</a:t>
            </a:r>
          </a:p>
        </p:txBody>
      </p:sp>
      <p:sp>
        <p:nvSpPr>
          <p:cNvPr id="28" name="Text Placeholder 5"/>
          <p:cNvSpPr>
            <a:spLocks noGrp="1"/>
          </p:cNvSpPr>
          <p:nvPr>
            <p:ph type="body" sz="quarter" idx="20" hasCustomPrompt="1"/>
          </p:nvPr>
        </p:nvSpPr>
        <p:spPr>
          <a:xfrm>
            <a:off x="1725009" y="5319898"/>
            <a:ext cx="2957791" cy="479827"/>
          </a:xfrm>
        </p:spPr>
        <p:txBody>
          <a:bodyPr lIns="0" rIns="0">
            <a:normAutofit/>
          </a:bodyPr>
          <a:lstStyle>
            <a:lvl1pPr marL="0" indent="0">
              <a:buNone/>
              <a:defRPr sz="2000" b="1">
                <a:solidFill>
                  <a:schemeClr val="tx2"/>
                </a:solidFill>
              </a:defRPr>
            </a:lvl1pPr>
          </a:lstStyle>
          <a:p>
            <a:pPr lvl="0"/>
            <a:r>
              <a:rPr lang="en-US"/>
              <a:t>Subhead 3</a:t>
            </a:r>
          </a:p>
        </p:txBody>
      </p:sp>
      <p:sp>
        <p:nvSpPr>
          <p:cNvPr id="30" name="Text Placeholder 5"/>
          <p:cNvSpPr>
            <a:spLocks noGrp="1"/>
          </p:cNvSpPr>
          <p:nvPr>
            <p:ph type="body" sz="quarter" idx="22" hasCustomPrompt="1"/>
          </p:nvPr>
        </p:nvSpPr>
        <p:spPr>
          <a:xfrm>
            <a:off x="6094412" y="2607226"/>
            <a:ext cx="2957791" cy="479827"/>
          </a:xfrm>
        </p:spPr>
        <p:txBody>
          <a:bodyPr lIns="0" rIns="0">
            <a:normAutofit/>
          </a:bodyPr>
          <a:lstStyle>
            <a:lvl1pPr marL="0" indent="0">
              <a:buNone/>
              <a:defRPr sz="2000" b="1">
                <a:solidFill>
                  <a:schemeClr val="tx2"/>
                </a:solidFill>
              </a:defRPr>
            </a:lvl1pPr>
          </a:lstStyle>
          <a:p>
            <a:pPr lvl="0"/>
            <a:r>
              <a:rPr lang="en-US"/>
              <a:t>Subhead 4</a:t>
            </a:r>
          </a:p>
        </p:txBody>
      </p:sp>
      <p:sp>
        <p:nvSpPr>
          <p:cNvPr id="32" name="Text Placeholder 5"/>
          <p:cNvSpPr>
            <a:spLocks noGrp="1"/>
          </p:cNvSpPr>
          <p:nvPr>
            <p:ph type="body" sz="quarter" idx="24" hasCustomPrompt="1"/>
          </p:nvPr>
        </p:nvSpPr>
        <p:spPr>
          <a:xfrm>
            <a:off x="6094412" y="3993619"/>
            <a:ext cx="2957791" cy="479827"/>
          </a:xfrm>
        </p:spPr>
        <p:txBody>
          <a:bodyPr lIns="0" rIns="0">
            <a:normAutofit/>
          </a:bodyPr>
          <a:lstStyle>
            <a:lvl1pPr marL="0" indent="0">
              <a:buNone/>
              <a:defRPr sz="2000" b="1">
                <a:solidFill>
                  <a:schemeClr val="tx2"/>
                </a:solidFill>
              </a:defRPr>
            </a:lvl1pPr>
          </a:lstStyle>
          <a:p>
            <a:pPr lvl="0"/>
            <a:r>
              <a:rPr lang="en-US"/>
              <a:t>Subhead 5</a:t>
            </a:r>
          </a:p>
        </p:txBody>
      </p:sp>
      <p:sp>
        <p:nvSpPr>
          <p:cNvPr id="34" name="Text Placeholder 5"/>
          <p:cNvSpPr>
            <a:spLocks noGrp="1"/>
          </p:cNvSpPr>
          <p:nvPr>
            <p:ph type="body" sz="quarter" idx="26" hasCustomPrompt="1"/>
          </p:nvPr>
        </p:nvSpPr>
        <p:spPr>
          <a:xfrm>
            <a:off x="6094412" y="5319898"/>
            <a:ext cx="2957791" cy="479827"/>
          </a:xfrm>
        </p:spPr>
        <p:txBody>
          <a:bodyPr lIns="0" rIns="0">
            <a:normAutofit/>
          </a:bodyPr>
          <a:lstStyle>
            <a:lvl1pPr marL="0" indent="0">
              <a:buNone/>
              <a:defRPr sz="2000" b="1">
                <a:solidFill>
                  <a:schemeClr val="tx2"/>
                </a:solidFill>
              </a:defRPr>
            </a:lvl1pPr>
          </a:lstStyle>
          <a:p>
            <a:pPr lvl="0"/>
            <a:r>
              <a:rPr lang="en-US"/>
              <a:t>Subhead 6</a:t>
            </a:r>
          </a:p>
        </p:txBody>
      </p:sp>
      <p:sp>
        <p:nvSpPr>
          <p:cNvPr id="35" name="Picture Placeholder 34"/>
          <p:cNvSpPr>
            <a:spLocks noGrp="1"/>
          </p:cNvSpPr>
          <p:nvPr>
            <p:ph type="pic" sz="quarter" idx="27" hasCustomPrompt="1"/>
          </p:nvPr>
        </p:nvSpPr>
        <p:spPr>
          <a:xfrm>
            <a:off x="702255" y="2649538"/>
            <a:ext cx="733803" cy="735149"/>
          </a:xfrm>
        </p:spPr>
        <p:txBody>
          <a:bodyPr/>
          <a:lstStyle/>
          <a:p>
            <a:r>
              <a:rPr lang="en-US" dirty="0"/>
              <a:t>Icon</a:t>
            </a:r>
          </a:p>
        </p:txBody>
      </p:sp>
      <p:sp>
        <p:nvSpPr>
          <p:cNvPr id="36" name="Picture Placeholder 34"/>
          <p:cNvSpPr>
            <a:spLocks noGrp="1"/>
          </p:cNvSpPr>
          <p:nvPr>
            <p:ph type="pic" sz="quarter" idx="28" hasCustomPrompt="1"/>
          </p:nvPr>
        </p:nvSpPr>
        <p:spPr>
          <a:xfrm>
            <a:off x="702255" y="3993619"/>
            <a:ext cx="733803" cy="735149"/>
          </a:xfrm>
        </p:spPr>
        <p:txBody>
          <a:bodyPr/>
          <a:lstStyle/>
          <a:p>
            <a:r>
              <a:rPr lang="en-US" dirty="0"/>
              <a:t>Icon</a:t>
            </a:r>
          </a:p>
        </p:txBody>
      </p:sp>
      <p:sp>
        <p:nvSpPr>
          <p:cNvPr id="37" name="Picture Placeholder 34"/>
          <p:cNvSpPr>
            <a:spLocks noGrp="1"/>
          </p:cNvSpPr>
          <p:nvPr>
            <p:ph type="pic" sz="quarter" idx="29" hasCustomPrompt="1"/>
          </p:nvPr>
        </p:nvSpPr>
        <p:spPr>
          <a:xfrm>
            <a:off x="702255" y="5316027"/>
            <a:ext cx="733803" cy="735149"/>
          </a:xfrm>
        </p:spPr>
        <p:txBody>
          <a:bodyPr/>
          <a:lstStyle/>
          <a:p>
            <a:r>
              <a:rPr lang="en-US" dirty="0"/>
              <a:t>Icon</a:t>
            </a:r>
          </a:p>
        </p:txBody>
      </p:sp>
      <p:sp>
        <p:nvSpPr>
          <p:cNvPr id="38" name="Picture Placeholder 34"/>
          <p:cNvSpPr>
            <a:spLocks noGrp="1"/>
          </p:cNvSpPr>
          <p:nvPr>
            <p:ph type="pic" sz="quarter" idx="30" hasCustomPrompt="1"/>
          </p:nvPr>
        </p:nvSpPr>
        <p:spPr>
          <a:xfrm>
            <a:off x="5085657" y="2649538"/>
            <a:ext cx="733803" cy="735149"/>
          </a:xfrm>
        </p:spPr>
        <p:txBody>
          <a:bodyPr/>
          <a:lstStyle/>
          <a:p>
            <a:r>
              <a:rPr lang="en-US" dirty="0"/>
              <a:t>Icon</a:t>
            </a:r>
          </a:p>
        </p:txBody>
      </p:sp>
      <p:sp>
        <p:nvSpPr>
          <p:cNvPr id="39" name="Picture Placeholder 34"/>
          <p:cNvSpPr>
            <a:spLocks noGrp="1"/>
          </p:cNvSpPr>
          <p:nvPr>
            <p:ph type="pic" sz="quarter" idx="31" hasCustomPrompt="1"/>
          </p:nvPr>
        </p:nvSpPr>
        <p:spPr>
          <a:xfrm>
            <a:off x="5085657" y="3993619"/>
            <a:ext cx="733803" cy="735149"/>
          </a:xfrm>
        </p:spPr>
        <p:txBody>
          <a:bodyPr/>
          <a:lstStyle/>
          <a:p>
            <a:r>
              <a:rPr lang="en-US" dirty="0"/>
              <a:t>Icon</a:t>
            </a:r>
          </a:p>
        </p:txBody>
      </p:sp>
      <p:sp>
        <p:nvSpPr>
          <p:cNvPr id="40" name="Picture Placeholder 34"/>
          <p:cNvSpPr>
            <a:spLocks noGrp="1"/>
          </p:cNvSpPr>
          <p:nvPr>
            <p:ph type="pic" sz="quarter" idx="32" hasCustomPrompt="1"/>
          </p:nvPr>
        </p:nvSpPr>
        <p:spPr>
          <a:xfrm>
            <a:off x="5085657" y="5316027"/>
            <a:ext cx="733803" cy="735149"/>
          </a:xfrm>
        </p:spPr>
        <p:txBody>
          <a:bodyPr/>
          <a:lstStyle/>
          <a:p>
            <a:r>
              <a:rPr lang="en-US" dirty="0"/>
              <a:t>Icon</a:t>
            </a:r>
          </a:p>
        </p:txBody>
      </p:sp>
    </p:spTree>
    <p:extLst>
      <p:ext uri="{BB962C8B-B14F-4D97-AF65-F5344CB8AC3E}">
        <p14:creationId xmlns:p14="http://schemas.microsoft.com/office/powerpoint/2010/main" val="1408059289"/>
      </p:ext>
    </p:extLst>
  </p:cSld>
  <p:clrMapOvr>
    <a:masterClrMapping/>
  </p:clrMapOvr>
  <p:transition spd="slow">
    <p:push/>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Closing Long">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dirty="0"/>
              <a:t>Click icon to add picture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4" hasCustomPrompt="1"/>
          </p:nvPr>
        </p:nvSpPr>
        <p:spPr>
          <a:xfrm>
            <a:off x="6028905" y="943897"/>
            <a:ext cx="5562459" cy="1220958"/>
          </a:xfrm>
        </p:spPr>
        <p:txBody>
          <a:bodyPr>
            <a:normAutofit/>
          </a:bodyPr>
          <a:lstStyle>
            <a:lvl1pPr marL="0" indent="0">
              <a:buNone/>
              <a:defRPr sz="2400">
                <a:solidFill>
                  <a:schemeClr val="accent5"/>
                </a:solidFill>
              </a:defRPr>
            </a:lvl1pPr>
          </a:lstStyle>
          <a:p>
            <a:pPr lvl="0"/>
            <a:r>
              <a:rPr lang="en-US"/>
              <a:t>Intro Text</a:t>
            </a:r>
          </a:p>
        </p:txBody>
      </p:sp>
      <p:sp>
        <p:nvSpPr>
          <p:cNvPr id="24" name="Text Placeholder 5"/>
          <p:cNvSpPr>
            <a:spLocks noGrp="1"/>
          </p:cNvSpPr>
          <p:nvPr>
            <p:ph type="body" sz="quarter" idx="16" hasCustomPrompt="1"/>
          </p:nvPr>
        </p:nvSpPr>
        <p:spPr>
          <a:xfrm>
            <a:off x="6028906" y="2326094"/>
            <a:ext cx="5562459" cy="893147"/>
          </a:xfrm>
        </p:spPr>
        <p:txBody>
          <a:bodyPr lIns="0" rIns="0">
            <a:normAutofit/>
          </a:bodyPr>
          <a:lstStyle>
            <a:lvl1pPr marL="0" indent="0">
              <a:buNone/>
              <a:defRPr sz="2800" b="1">
                <a:solidFill>
                  <a:schemeClr val="tx2"/>
                </a:solidFill>
              </a:defRPr>
            </a:lvl1pPr>
          </a:lstStyle>
          <a:p>
            <a:pPr lvl="0"/>
            <a:r>
              <a:rPr lang="en-US"/>
              <a:t>Callout</a:t>
            </a:r>
          </a:p>
        </p:txBody>
      </p:sp>
      <p:sp>
        <p:nvSpPr>
          <p:cNvPr id="26" name="Text Placeholder 5"/>
          <p:cNvSpPr>
            <a:spLocks noGrp="1"/>
          </p:cNvSpPr>
          <p:nvPr>
            <p:ph type="body" sz="quarter" idx="18" hasCustomPrompt="1"/>
          </p:nvPr>
        </p:nvSpPr>
        <p:spPr>
          <a:xfrm>
            <a:off x="6028906" y="3384030"/>
            <a:ext cx="5562459" cy="1196766"/>
          </a:xfrm>
        </p:spPr>
        <p:txBody>
          <a:bodyPr lIns="0" rIns="0">
            <a:normAutofit/>
          </a:bodyPr>
          <a:lstStyle>
            <a:lvl1pPr marL="0" indent="0">
              <a:buNone/>
              <a:defRPr sz="6000" b="1">
                <a:solidFill>
                  <a:schemeClr val="tx2"/>
                </a:solidFill>
              </a:defRPr>
            </a:lvl1pPr>
          </a:lstStyle>
          <a:p>
            <a:pPr lvl="0"/>
            <a:r>
              <a:rPr lang="en-US"/>
              <a:t>Large Message</a:t>
            </a:r>
          </a:p>
        </p:txBody>
      </p:sp>
      <p:pic>
        <p:nvPicPr>
          <p:cNvPr id="23" name="Picture 2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95534" y="5628154"/>
            <a:ext cx="4296375" cy="542243"/>
          </a:xfrm>
          <a:prstGeom prst="rect">
            <a:avLst/>
          </a:prstGeom>
          <a:effectLst>
            <a:glow rad="165100">
              <a:schemeClr val="bg1">
                <a:alpha val="40000"/>
              </a:schemeClr>
            </a:glow>
          </a:effectLst>
        </p:spPr>
      </p:pic>
    </p:spTree>
    <p:extLst>
      <p:ext uri="{BB962C8B-B14F-4D97-AF65-F5344CB8AC3E}">
        <p14:creationId xmlns:p14="http://schemas.microsoft.com/office/powerpoint/2010/main" val="4092334959"/>
      </p:ext>
    </p:extLst>
  </p:cSld>
  <p:clrMapOvr>
    <a:masterClrMapping/>
  </p:clrMapOvr>
  <p:transition spd="slow">
    <p:push/>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losing Long - No Log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dirty="0"/>
              <a:t>Click icon to add picture</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dirty="0"/>
          </a:p>
        </p:txBody>
      </p:sp>
      <p:sp>
        <p:nvSpPr>
          <p:cNvPr id="5" name="Text Placeholder 4"/>
          <p:cNvSpPr>
            <a:spLocks noGrp="1"/>
          </p:cNvSpPr>
          <p:nvPr>
            <p:ph type="body" sz="quarter" idx="14" hasCustomPrompt="1"/>
          </p:nvPr>
        </p:nvSpPr>
        <p:spPr>
          <a:xfrm>
            <a:off x="6028905" y="943897"/>
            <a:ext cx="5562459" cy="1220958"/>
          </a:xfrm>
        </p:spPr>
        <p:txBody>
          <a:bodyPr>
            <a:normAutofit/>
          </a:bodyPr>
          <a:lstStyle>
            <a:lvl1pPr marL="0" indent="0">
              <a:buNone/>
              <a:defRPr sz="2400">
                <a:solidFill>
                  <a:schemeClr val="accent5"/>
                </a:solidFill>
              </a:defRPr>
            </a:lvl1pPr>
          </a:lstStyle>
          <a:p>
            <a:pPr lvl="0"/>
            <a:r>
              <a:rPr lang="en-US"/>
              <a:t>Intro Text</a:t>
            </a:r>
          </a:p>
        </p:txBody>
      </p:sp>
      <p:sp>
        <p:nvSpPr>
          <p:cNvPr id="24" name="Text Placeholder 5"/>
          <p:cNvSpPr>
            <a:spLocks noGrp="1"/>
          </p:cNvSpPr>
          <p:nvPr>
            <p:ph type="body" sz="quarter" idx="16" hasCustomPrompt="1"/>
          </p:nvPr>
        </p:nvSpPr>
        <p:spPr>
          <a:xfrm>
            <a:off x="6028906" y="2326094"/>
            <a:ext cx="5562459" cy="893147"/>
          </a:xfrm>
        </p:spPr>
        <p:txBody>
          <a:bodyPr lIns="0" rIns="0">
            <a:normAutofit/>
          </a:bodyPr>
          <a:lstStyle>
            <a:lvl1pPr marL="0" indent="0">
              <a:buNone/>
              <a:defRPr sz="2800" b="1">
                <a:solidFill>
                  <a:schemeClr val="tx2"/>
                </a:solidFill>
              </a:defRPr>
            </a:lvl1pPr>
          </a:lstStyle>
          <a:p>
            <a:pPr lvl="0"/>
            <a:r>
              <a:rPr lang="en-US"/>
              <a:t>Callout</a:t>
            </a:r>
          </a:p>
        </p:txBody>
      </p:sp>
      <p:sp>
        <p:nvSpPr>
          <p:cNvPr id="26" name="Text Placeholder 5"/>
          <p:cNvSpPr>
            <a:spLocks noGrp="1"/>
          </p:cNvSpPr>
          <p:nvPr>
            <p:ph type="body" sz="quarter" idx="18" hasCustomPrompt="1"/>
          </p:nvPr>
        </p:nvSpPr>
        <p:spPr>
          <a:xfrm>
            <a:off x="6028906" y="3384030"/>
            <a:ext cx="5562459" cy="1196766"/>
          </a:xfrm>
        </p:spPr>
        <p:txBody>
          <a:bodyPr lIns="0" rIns="0">
            <a:normAutofit/>
          </a:bodyPr>
          <a:lstStyle>
            <a:lvl1pPr marL="0" indent="0">
              <a:buNone/>
              <a:defRPr sz="6000" b="1">
                <a:solidFill>
                  <a:schemeClr val="tx2"/>
                </a:solidFill>
              </a:defRPr>
            </a:lvl1pPr>
          </a:lstStyle>
          <a:p>
            <a:pPr lvl="0"/>
            <a:r>
              <a:rPr lang="en-US"/>
              <a:t>Large Message</a:t>
            </a:r>
          </a:p>
        </p:txBody>
      </p:sp>
    </p:spTree>
    <p:extLst>
      <p:ext uri="{BB962C8B-B14F-4D97-AF65-F5344CB8AC3E}">
        <p14:creationId xmlns:p14="http://schemas.microsoft.com/office/powerpoint/2010/main" val="3713424790"/>
      </p:ext>
    </p:extLst>
  </p:cSld>
  <p:clrMapOvr>
    <a:masterClrMapping/>
  </p:clrMapOvr>
  <p:transition spd="slow">
    <p:push/>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cSld name="Section Divider Slide - No Photo">
    <p:spTree>
      <p:nvGrpSpPr>
        <p:cNvPr id="1" name=""/>
        <p:cNvGrpSpPr/>
        <p:nvPr/>
      </p:nvGrpSpPr>
      <p:grpSpPr>
        <a:xfrm>
          <a:off x="0" y="0"/>
          <a:ext cx="0" cy="0"/>
          <a:chOff x="0" y="0"/>
          <a:chExt cx="0" cy="0"/>
        </a:xfrm>
      </p:grpSpPr>
      <p:pic>
        <p:nvPicPr>
          <p:cNvPr id="8" name="Picture 7" descr="2012 Rebranded Board Pres Template Divider WIDE - 07132012.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 y="0"/>
            <a:ext cx="12188064" cy="6858000"/>
          </a:xfrm>
          <a:prstGeom prst="rect">
            <a:avLst/>
          </a:prstGeom>
        </p:spPr>
      </p:pic>
      <p:sp>
        <p:nvSpPr>
          <p:cNvPr id="2" name="Title 1"/>
          <p:cNvSpPr>
            <a:spLocks noGrp="1"/>
          </p:cNvSpPr>
          <p:nvPr>
            <p:ph type="title" hasCustomPrompt="1"/>
          </p:nvPr>
        </p:nvSpPr>
        <p:spPr>
          <a:xfrm>
            <a:off x="773323" y="4369000"/>
            <a:ext cx="10360501" cy="943848"/>
          </a:xfrm>
        </p:spPr>
        <p:txBody>
          <a:bodyPr anchor="t"/>
          <a:lstStyle>
            <a:lvl1pPr algn="l">
              <a:defRPr sz="5332" b="0" cap="none">
                <a:solidFill>
                  <a:schemeClr val="bg1"/>
                </a:solidFill>
              </a:defRPr>
            </a:lvl1pPr>
          </a:lstStyle>
          <a:p>
            <a:r>
              <a:rPr lang="en-US"/>
              <a:t>Section Title</a:t>
            </a:r>
          </a:p>
        </p:txBody>
      </p:sp>
      <p:sp>
        <p:nvSpPr>
          <p:cNvPr id="3" name="Text Placeholder 2"/>
          <p:cNvSpPr>
            <a:spLocks noGrp="1"/>
          </p:cNvSpPr>
          <p:nvPr>
            <p:ph type="body" idx="1" hasCustomPrompt="1"/>
          </p:nvPr>
        </p:nvSpPr>
        <p:spPr>
          <a:xfrm>
            <a:off x="773323" y="5509150"/>
            <a:ext cx="10360501" cy="565661"/>
          </a:xfrm>
        </p:spPr>
        <p:txBody>
          <a:bodyPr anchor="ctr" anchorCtr="0"/>
          <a:lstStyle>
            <a:lvl1pPr marL="0" indent="0">
              <a:buNone/>
              <a:defRPr sz="2666">
                <a:solidFill>
                  <a:schemeClr val="bg1"/>
                </a:solidFill>
              </a:defRPr>
            </a:lvl1pPr>
            <a:lvl2pPr marL="609448" indent="0">
              <a:buNone/>
              <a:defRPr sz="2399">
                <a:solidFill>
                  <a:schemeClr val="tx1">
                    <a:tint val="75000"/>
                  </a:schemeClr>
                </a:solidFill>
              </a:defRPr>
            </a:lvl2pPr>
            <a:lvl3pPr marL="1218895" indent="0">
              <a:buNone/>
              <a:defRPr sz="2133">
                <a:solidFill>
                  <a:schemeClr val="tx1">
                    <a:tint val="75000"/>
                  </a:schemeClr>
                </a:solidFill>
              </a:defRPr>
            </a:lvl3pPr>
            <a:lvl4pPr marL="1828343" indent="0">
              <a:buNone/>
              <a:defRPr sz="1866">
                <a:solidFill>
                  <a:schemeClr val="tx1">
                    <a:tint val="75000"/>
                  </a:schemeClr>
                </a:solidFill>
              </a:defRPr>
            </a:lvl4pPr>
            <a:lvl5pPr marL="2437790" indent="0">
              <a:buNone/>
              <a:defRPr sz="1866">
                <a:solidFill>
                  <a:schemeClr val="tx1">
                    <a:tint val="75000"/>
                  </a:schemeClr>
                </a:solidFill>
              </a:defRPr>
            </a:lvl5pPr>
            <a:lvl6pPr marL="3047238" indent="0">
              <a:buNone/>
              <a:defRPr sz="1866">
                <a:solidFill>
                  <a:schemeClr val="tx1">
                    <a:tint val="75000"/>
                  </a:schemeClr>
                </a:solidFill>
              </a:defRPr>
            </a:lvl6pPr>
            <a:lvl7pPr marL="3656686" indent="0">
              <a:buNone/>
              <a:defRPr sz="1866">
                <a:solidFill>
                  <a:schemeClr val="tx1">
                    <a:tint val="75000"/>
                  </a:schemeClr>
                </a:solidFill>
              </a:defRPr>
            </a:lvl7pPr>
            <a:lvl8pPr marL="4266133" indent="0">
              <a:buNone/>
              <a:defRPr sz="1866">
                <a:solidFill>
                  <a:schemeClr val="tx1">
                    <a:tint val="75000"/>
                  </a:schemeClr>
                </a:solidFill>
              </a:defRPr>
            </a:lvl8pPr>
            <a:lvl9pPr marL="4875581" indent="0">
              <a:buNone/>
              <a:defRPr sz="1866">
                <a:solidFill>
                  <a:schemeClr val="tx1">
                    <a:tint val="75000"/>
                  </a:schemeClr>
                </a:solidFill>
              </a:defRPr>
            </a:lvl9pPr>
          </a:lstStyle>
          <a:p>
            <a:pPr lvl="0"/>
            <a:r>
              <a:rPr lang="en-US"/>
              <a:t>Section Subtitle</a:t>
            </a:r>
          </a:p>
        </p:txBody>
      </p:sp>
    </p:spTree>
    <p:extLst>
      <p:ext uri="{BB962C8B-B14F-4D97-AF65-F5344CB8AC3E}">
        <p14:creationId xmlns:p14="http://schemas.microsoft.com/office/powerpoint/2010/main" val="131908694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9913" y="502921"/>
            <a:ext cx="10622561" cy="459921"/>
          </a:xfrm>
        </p:spPr>
        <p:txBody>
          <a:bodyPr/>
          <a:lstStyle/>
          <a:p>
            <a:r>
              <a:rPr lang="en-US"/>
              <a:t>Click to edit Master title style</a:t>
            </a:r>
          </a:p>
        </p:txBody>
      </p:sp>
      <p:sp>
        <p:nvSpPr>
          <p:cNvPr id="3" name="Content Placeholder 2"/>
          <p:cNvSpPr>
            <a:spLocks noGrp="1"/>
          </p:cNvSpPr>
          <p:nvPr>
            <p:ph idx="1"/>
          </p:nvPr>
        </p:nvSpPr>
        <p:spPr>
          <a:xfrm>
            <a:off x="639914" y="1810870"/>
            <a:ext cx="7220086" cy="4178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ubtitle 2">
            <a:extLst>
              <a:ext uri="{FF2B5EF4-FFF2-40B4-BE49-F238E27FC236}">
                <a16:creationId xmlns:a16="http://schemas.microsoft.com/office/drawing/2014/main" id="{D728EEE8-C783-794C-B4CB-B92784C7AA56}"/>
              </a:ext>
            </a:extLst>
          </p:cNvPr>
          <p:cNvSpPr>
            <a:spLocks noGrp="1"/>
          </p:cNvSpPr>
          <p:nvPr>
            <p:ph type="subTitle" idx="10"/>
          </p:nvPr>
        </p:nvSpPr>
        <p:spPr>
          <a:xfrm>
            <a:off x="639913" y="962842"/>
            <a:ext cx="10622561" cy="454479"/>
          </a:xfrm>
        </p:spPr>
        <p:txBody>
          <a:bodyPr/>
          <a:lstStyle>
            <a:lvl1pPr marL="0" indent="0" algn="l">
              <a:buNone/>
              <a:defRPr sz="1999">
                <a:solidFill>
                  <a:schemeClr val="bg2"/>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41463350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75" b="1" i="0">
                <a:solidFill>
                  <a:srgbClr val="0093D0"/>
                </a:solidFill>
                <a:latin typeface="Tahoma"/>
                <a:cs typeface="Tahoma"/>
              </a:defRPr>
            </a:lvl1pPr>
          </a:lstStyle>
          <a:p>
            <a:endParaRPr/>
          </a:p>
        </p:txBody>
      </p:sp>
      <p:sp>
        <p:nvSpPr>
          <p:cNvPr id="3" name="Holder 3"/>
          <p:cNvSpPr>
            <a:spLocks noGrp="1"/>
          </p:cNvSpPr>
          <p:nvPr>
            <p:ph sz="half" idx="2"/>
          </p:nvPr>
        </p:nvSpPr>
        <p:spPr>
          <a:xfrm>
            <a:off x="1595022" y="1410651"/>
            <a:ext cx="4398809" cy="259623"/>
          </a:xfrm>
          <a:prstGeom prst="rect">
            <a:avLst/>
          </a:prstGeom>
        </p:spPr>
        <p:txBody>
          <a:bodyPr wrap="square" lIns="0" tIns="0" rIns="0" bIns="0">
            <a:spAutoFit/>
          </a:bodyPr>
          <a:lstStyle>
            <a:lvl1pPr>
              <a:defRPr sz="1687" b="1" i="0">
                <a:solidFill>
                  <a:srgbClr val="0093D0"/>
                </a:solidFill>
                <a:latin typeface="Tahoma"/>
                <a:cs typeface="Tahoma"/>
              </a:defRPr>
            </a:lvl1pPr>
          </a:lstStyle>
          <a:p>
            <a:endParaRPr/>
          </a:p>
        </p:txBody>
      </p:sp>
      <p:sp>
        <p:nvSpPr>
          <p:cNvPr id="4" name="Holder 4"/>
          <p:cNvSpPr>
            <a:spLocks noGrp="1"/>
          </p:cNvSpPr>
          <p:nvPr>
            <p:ph sz="half" idx="3"/>
          </p:nvPr>
        </p:nvSpPr>
        <p:spPr>
          <a:xfrm>
            <a:off x="6277245" y="1577340"/>
            <a:ext cx="5302139" cy="30777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56533897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Title Slide No Photo">
    <p:bg>
      <p:bgPr>
        <a:blipFill rotWithShape="1">
          <a:blip r:embed="rId2" cstate="screen">
            <a:alphaModFix amt="0"/>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6" name="Picture 5" descr="2012 Rebranded Board Pres Template Divider WIDE - 07132012.jp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 y="0"/>
            <a:ext cx="12188064" cy="6858000"/>
          </a:xfrm>
          <a:prstGeom prst="rect">
            <a:avLst/>
          </a:prstGeom>
        </p:spPr>
      </p:pic>
      <p:sp>
        <p:nvSpPr>
          <p:cNvPr id="8" name="Title 8"/>
          <p:cNvSpPr>
            <a:spLocks noGrp="1"/>
          </p:cNvSpPr>
          <p:nvPr>
            <p:ph type="title"/>
          </p:nvPr>
        </p:nvSpPr>
        <p:spPr>
          <a:xfrm>
            <a:off x="517113" y="4202547"/>
            <a:ext cx="11194772" cy="943848"/>
          </a:xfrm>
        </p:spPr>
        <p:txBody>
          <a:bodyPr anchor="b" anchorCtr="0"/>
          <a:lstStyle/>
          <a:p>
            <a:r>
              <a:rPr lang="en-US" cap="none">
                <a:solidFill>
                  <a:srgbClr val="FFFFFF"/>
                </a:solidFill>
              </a:rPr>
              <a:t>Title</a:t>
            </a:r>
          </a:p>
        </p:txBody>
      </p:sp>
      <p:sp>
        <p:nvSpPr>
          <p:cNvPr id="9" name="Text Placeholder 9"/>
          <p:cNvSpPr>
            <a:spLocks noGrp="1"/>
          </p:cNvSpPr>
          <p:nvPr>
            <p:ph type="body" idx="1" hasCustomPrompt="1"/>
          </p:nvPr>
        </p:nvSpPr>
        <p:spPr>
          <a:xfrm>
            <a:off x="515691" y="5170166"/>
            <a:ext cx="4752946" cy="649092"/>
          </a:xfrm>
        </p:spPr>
        <p:txBody>
          <a:bodyPr/>
          <a:lstStyle>
            <a:lvl1pPr marL="0" indent="0">
              <a:defRPr/>
            </a:lvl1pPr>
          </a:lstStyle>
          <a:p>
            <a:r>
              <a:rPr lang="en-US">
                <a:solidFill>
                  <a:srgbClr val="FFFFFF"/>
                </a:solidFill>
              </a:rPr>
              <a:t>Subtitle</a:t>
            </a:r>
          </a:p>
        </p:txBody>
      </p:sp>
      <p:pic>
        <p:nvPicPr>
          <p:cNvPr id="10" name="Picture 9" descr="IBC_White.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61001" y="6012493"/>
            <a:ext cx="3476285" cy="439224"/>
          </a:xfrm>
          <a:prstGeom prst="rect">
            <a:avLst/>
          </a:prstGeom>
        </p:spPr>
      </p:pic>
    </p:spTree>
    <p:extLst>
      <p:ext uri="{BB962C8B-B14F-4D97-AF65-F5344CB8AC3E}">
        <p14:creationId xmlns:p14="http://schemas.microsoft.com/office/powerpoint/2010/main" val="1407080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427038"/>
            <a:ext cx="10971371" cy="1008062"/>
          </a:xfrm>
        </p:spPr>
        <p:txBody>
          <a:bodyPr anchor="b"/>
          <a:lstStyle>
            <a:lvl1pPr algn="l">
              <a:defRPr sz="4000" b="0"/>
            </a:lvl1pPr>
          </a:lstStyle>
          <a:p>
            <a:r>
              <a:rPr lang="en-US"/>
              <a:t>Click to edit Master title style</a:t>
            </a:r>
          </a:p>
        </p:txBody>
      </p:sp>
      <p:sp>
        <p:nvSpPr>
          <p:cNvPr id="3" name="Content Placeholder 2"/>
          <p:cNvSpPr>
            <a:spLocks noGrp="1"/>
          </p:cNvSpPr>
          <p:nvPr>
            <p:ph idx="1"/>
          </p:nvPr>
        </p:nvSpPr>
        <p:spPr>
          <a:xfrm>
            <a:off x="608013" y="1797050"/>
            <a:ext cx="6813892" cy="4329114"/>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560949" y="1797050"/>
            <a:ext cx="4010039" cy="1419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938729565"/>
      </p:ext>
    </p:extLst>
  </p:cSld>
  <p:clrMapOvr>
    <a:masterClrMapping/>
  </p:clrMapOvr>
  <p:transition spd="slow">
    <p:push/>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904509" y="3117940"/>
            <a:ext cx="6538948" cy="906864"/>
          </a:xfrm>
        </p:spPr>
        <p:txBody>
          <a:bodyPr/>
          <a:lstStyle>
            <a:lvl1pPr marL="0" indent="0" algn="r">
              <a:spcBef>
                <a:spcPts val="900"/>
              </a:spcBef>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or speaker name here</a:t>
            </a:r>
          </a:p>
        </p:txBody>
      </p:sp>
      <p:sp>
        <p:nvSpPr>
          <p:cNvPr id="10" name="Title 9"/>
          <p:cNvSpPr>
            <a:spLocks noGrp="1"/>
          </p:cNvSpPr>
          <p:nvPr>
            <p:ph type="title"/>
          </p:nvPr>
        </p:nvSpPr>
        <p:spPr>
          <a:xfrm>
            <a:off x="473514" y="594047"/>
            <a:ext cx="10969943" cy="1064713"/>
          </a:xfrm>
        </p:spPr>
        <p:txBody>
          <a:bodyPr/>
          <a:lstStyle>
            <a:lvl1pPr algn="r">
              <a:defRPr sz="7200"/>
            </a:lvl1pPr>
          </a:lstStyle>
          <a:p>
            <a:r>
              <a:rPr lang="en-US"/>
              <a:t>Click to edit Master title style</a:t>
            </a:r>
            <a:endParaRPr lang="en-US" dirty="0"/>
          </a:p>
        </p:txBody>
      </p:sp>
      <p:grpSp>
        <p:nvGrpSpPr>
          <p:cNvPr id="5" name="Group 4">
            <a:extLst>
              <a:ext uri="{FF2B5EF4-FFF2-40B4-BE49-F238E27FC236}">
                <a16:creationId xmlns:a16="http://schemas.microsoft.com/office/drawing/2014/main" id="{D8BA98A7-183C-9F90-7785-2DFA29787E1C}"/>
              </a:ext>
            </a:extLst>
          </p:cNvPr>
          <p:cNvGrpSpPr/>
          <p:nvPr userDrawn="1"/>
        </p:nvGrpSpPr>
        <p:grpSpPr>
          <a:xfrm>
            <a:off x="0" y="2919025"/>
            <a:ext cx="12187413" cy="3418119"/>
            <a:chOff x="6379372" y="5484933"/>
            <a:chExt cx="2366597" cy="663743"/>
          </a:xfrm>
        </p:grpSpPr>
        <p:grpSp>
          <p:nvGrpSpPr>
            <p:cNvPr id="6" name="object 4">
              <a:extLst>
                <a:ext uri="{FF2B5EF4-FFF2-40B4-BE49-F238E27FC236}">
                  <a16:creationId xmlns:a16="http://schemas.microsoft.com/office/drawing/2014/main" id="{1D37FC3A-5179-D853-1B1D-E75FA22F99BB}"/>
                </a:ext>
              </a:extLst>
            </p:cNvPr>
            <p:cNvGrpSpPr/>
            <p:nvPr/>
          </p:nvGrpSpPr>
          <p:grpSpPr>
            <a:xfrm>
              <a:off x="6379372" y="5484933"/>
              <a:ext cx="1754698" cy="663743"/>
              <a:chOff x="7658100" y="6450749"/>
              <a:chExt cx="1356360" cy="478610"/>
            </a:xfrm>
          </p:grpSpPr>
          <p:sp>
            <p:nvSpPr>
              <p:cNvPr id="11" name="object 5">
                <a:extLst>
                  <a:ext uri="{FF2B5EF4-FFF2-40B4-BE49-F238E27FC236}">
                    <a16:creationId xmlns:a16="http://schemas.microsoft.com/office/drawing/2014/main" id="{7BFC7D0A-7012-30BF-0520-C8B88A6033FC}"/>
                  </a:ext>
                </a:extLst>
              </p:cNvPr>
              <p:cNvSpPr/>
              <p:nvPr/>
            </p:nvSpPr>
            <p:spPr>
              <a:xfrm>
                <a:off x="7658100" y="6705205"/>
                <a:ext cx="1356360" cy="224154"/>
              </a:xfrm>
              <a:custGeom>
                <a:avLst/>
                <a:gdLst/>
                <a:ahLst/>
                <a:cxnLst/>
                <a:rect l="l" t="t" r="r" b="b"/>
                <a:pathLst>
                  <a:path w="1356359" h="224154">
                    <a:moveTo>
                      <a:pt x="1356207" y="0"/>
                    </a:moveTo>
                    <a:lnTo>
                      <a:pt x="0" y="0"/>
                    </a:lnTo>
                    <a:lnTo>
                      <a:pt x="0" y="223723"/>
                    </a:lnTo>
                    <a:lnTo>
                      <a:pt x="1356207"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12" name="object 6">
                <a:extLst>
                  <a:ext uri="{FF2B5EF4-FFF2-40B4-BE49-F238E27FC236}">
                    <a16:creationId xmlns:a16="http://schemas.microsoft.com/office/drawing/2014/main" id="{C09E8E39-962F-9E18-E51F-6E0161C4C165}"/>
                  </a:ext>
                </a:extLst>
              </p:cNvPr>
              <p:cNvSpPr/>
              <p:nvPr/>
            </p:nvSpPr>
            <p:spPr>
              <a:xfrm>
                <a:off x="7658100" y="6450749"/>
                <a:ext cx="1356360" cy="224154"/>
              </a:xfrm>
              <a:custGeom>
                <a:avLst/>
                <a:gdLst/>
                <a:ahLst/>
                <a:cxnLst/>
                <a:rect l="l" t="t" r="r" b="b"/>
                <a:pathLst>
                  <a:path w="1356359" h="224154">
                    <a:moveTo>
                      <a:pt x="0" y="0"/>
                    </a:moveTo>
                    <a:lnTo>
                      <a:pt x="0" y="223710"/>
                    </a:lnTo>
                    <a:lnTo>
                      <a:pt x="1356194" y="223710"/>
                    </a:lnTo>
                    <a:lnTo>
                      <a:pt x="0"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7" name="object 7">
              <a:extLst>
                <a:ext uri="{FF2B5EF4-FFF2-40B4-BE49-F238E27FC236}">
                  <a16:creationId xmlns:a16="http://schemas.microsoft.com/office/drawing/2014/main" id="{8A894A4B-77F6-5007-3865-628A9F1B9118}"/>
                </a:ext>
              </a:extLst>
            </p:cNvPr>
            <p:cNvGrpSpPr/>
            <p:nvPr/>
          </p:nvGrpSpPr>
          <p:grpSpPr>
            <a:xfrm>
              <a:off x="8193913" y="5660187"/>
              <a:ext cx="552056" cy="313261"/>
              <a:chOff x="9060709" y="6577123"/>
              <a:chExt cx="426732" cy="225886"/>
            </a:xfrm>
          </p:grpSpPr>
          <p:sp>
            <p:nvSpPr>
              <p:cNvPr id="8" name="object 8">
                <a:extLst>
                  <a:ext uri="{FF2B5EF4-FFF2-40B4-BE49-F238E27FC236}">
                    <a16:creationId xmlns:a16="http://schemas.microsoft.com/office/drawing/2014/main" id="{B81723AD-CDEF-44EB-C9B0-93C13214B5DA}"/>
                  </a:ext>
                </a:extLst>
              </p:cNvPr>
              <p:cNvSpPr/>
              <p:nvPr/>
            </p:nvSpPr>
            <p:spPr>
              <a:xfrm>
                <a:off x="9060709" y="6705219"/>
                <a:ext cx="426720" cy="97790"/>
              </a:xfrm>
              <a:custGeom>
                <a:avLst/>
                <a:gdLst/>
                <a:ahLst/>
                <a:cxnLst/>
                <a:rect l="l" t="t" r="r" b="b"/>
                <a:pathLst>
                  <a:path w="426720" h="97790">
                    <a:moveTo>
                      <a:pt x="426186" y="0"/>
                    </a:moveTo>
                    <a:lnTo>
                      <a:pt x="0" y="0"/>
                    </a:lnTo>
                    <a:lnTo>
                      <a:pt x="426186" y="97332"/>
                    </a:lnTo>
                    <a:lnTo>
                      <a:pt x="426186"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9" name="object 9">
                <a:extLst>
                  <a:ext uri="{FF2B5EF4-FFF2-40B4-BE49-F238E27FC236}">
                    <a16:creationId xmlns:a16="http://schemas.microsoft.com/office/drawing/2014/main" id="{546B99D6-379E-351E-47B4-1124689C3DD1}"/>
                  </a:ext>
                </a:extLst>
              </p:cNvPr>
              <p:cNvSpPr/>
              <p:nvPr/>
            </p:nvSpPr>
            <p:spPr>
              <a:xfrm>
                <a:off x="9060721" y="6577123"/>
                <a:ext cx="426720" cy="97790"/>
              </a:xfrm>
              <a:custGeom>
                <a:avLst/>
                <a:gdLst/>
                <a:ahLst/>
                <a:cxnLst/>
                <a:rect l="l" t="t" r="r" b="b"/>
                <a:pathLst>
                  <a:path w="426720" h="97790">
                    <a:moveTo>
                      <a:pt x="426173" y="0"/>
                    </a:moveTo>
                    <a:lnTo>
                      <a:pt x="0" y="97345"/>
                    </a:lnTo>
                    <a:lnTo>
                      <a:pt x="426173" y="97345"/>
                    </a:lnTo>
                    <a:lnTo>
                      <a:pt x="426173"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grpSp>
        <p:nvGrpSpPr>
          <p:cNvPr id="13" name="Group 12">
            <a:extLst>
              <a:ext uri="{FF2B5EF4-FFF2-40B4-BE49-F238E27FC236}">
                <a16:creationId xmlns:a16="http://schemas.microsoft.com/office/drawing/2014/main" id="{EC52C863-376D-0904-EE1F-0839A5F85B61}"/>
              </a:ext>
            </a:extLst>
          </p:cNvPr>
          <p:cNvGrpSpPr/>
          <p:nvPr userDrawn="1"/>
        </p:nvGrpSpPr>
        <p:grpSpPr>
          <a:xfrm>
            <a:off x="7198765" y="5684912"/>
            <a:ext cx="4195132" cy="565182"/>
            <a:chOff x="8007080" y="6163552"/>
            <a:chExt cx="2366228" cy="318786"/>
          </a:xfrm>
        </p:grpSpPr>
        <p:grpSp>
          <p:nvGrpSpPr>
            <p:cNvPr id="14" name="object 10">
              <a:extLst>
                <a:ext uri="{FF2B5EF4-FFF2-40B4-BE49-F238E27FC236}">
                  <a16:creationId xmlns:a16="http://schemas.microsoft.com/office/drawing/2014/main" id="{8E98B087-DC88-7503-2384-C0C08A0F678C}"/>
                </a:ext>
              </a:extLst>
            </p:cNvPr>
            <p:cNvGrpSpPr/>
            <p:nvPr/>
          </p:nvGrpSpPr>
          <p:grpSpPr>
            <a:xfrm>
              <a:off x="8007080" y="6167745"/>
              <a:ext cx="1108187" cy="314384"/>
              <a:chOff x="7658097" y="6974502"/>
              <a:chExt cx="856615" cy="226695"/>
            </a:xfrm>
          </p:grpSpPr>
          <p:pic>
            <p:nvPicPr>
              <p:cNvPr id="21" name="object 11">
                <a:extLst>
                  <a:ext uri="{FF2B5EF4-FFF2-40B4-BE49-F238E27FC236}">
                    <a16:creationId xmlns:a16="http://schemas.microsoft.com/office/drawing/2014/main" id="{2329229E-96AE-7475-A021-C5D2CFF711E4}"/>
                  </a:ext>
                </a:extLst>
              </p:cNvPr>
              <p:cNvPicPr/>
              <p:nvPr/>
            </p:nvPicPr>
            <p:blipFill>
              <a:blip r:embed="rId2" cstate="print"/>
              <a:stretch>
                <a:fillRect/>
              </a:stretch>
            </p:blipFill>
            <p:spPr>
              <a:xfrm>
                <a:off x="7658097" y="6993182"/>
                <a:ext cx="199047" cy="204622"/>
              </a:xfrm>
              <a:prstGeom prst="rect">
                <a:avLst/>
              </a:prstGeom>
            </p:spPr>
          </p:pic>
          <p:sp>
            <p:nvSpPr>
              <p:cNvPr id="22" name="object 12">
                <a:extLst>
                  <a:ext uri="{FF2B5EF4-FFF2-40B4-BE49-F238E27FC236}">
                    <a16:creationId xmlns:a16="http://schemas.microsoft.com/office/drawing/2014/main" id="{91778D15-9176-8259-D928-67D3A9470758}"/>
                  </a:ext>
                </a:extLst>
              </p:cNvPr>
              <p:cNvSpPr/>
              <p:nvPr/>
            </p:nvSpPr>
            <p:spPr>
              <a:xfrm>
                <a:off x="7881848" y="7042785"/>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23" name="object 13">
                <a:extLst>
                  <a:ext uri="{FF2B5EF4-FFF2-40B4-BE49-F238E27FC236}">
                    <a16:creationId xmlns:a16="http://schemas.microsoft.com/office/drawing/2014/main" id="{B471009E-4755-DAC0-039D-20B1EF52D565}"/>
                  </a:ext>
                </a:extLst>
              </p:cNvPr>
              <p:cNvPicPr/>
              <p:nvPr/>
            </p:nvPicPr>
            <p:blipFill>
              <a:blip r:embed="rId3" cstate="print"/>
              <a:stretch>
                <a:fillRect/>
              </a:stretch>
            </p:blipFill>
            <p:spPr>
              <a:xfrm>
                <a:off x="7955153" y="7039682"/>
                <a:ext cx="143217" cy="161213"/>
              </a:xfrm>
              <a:prstGeom prst="rect">
                <a:avLst/>
              </a:prstGeom>
            </p:spPr>
          </p:pic>
          <p:pic>
            <p:nvPicPr>
              <p:cNvPr id="24" name="object 14">
                <a:extLst>
                  <a:ext uri="{FF2B5EF4-FFF2-40B4-BE49-F238E27FC236}">
                    <a16:creationId xmlns:a16="http://schemas.microsoft.com/office/drawing/2014/main" id="{056A8B4B-B8EE-CED8-040F-CC9C583DC80B}"/>
                  </a:ext>
                </a:extLst>
              </p:cNvPr>
              <p:cNvPicPr/>
              <p:nvPr/>
            </p:nvPicPr>
            <p:blipFill>
              <a:blip r:embed="rId4" cstate="print"/>
              <a:stretch>
                <a:fillRect/>
              </a:stretch>
            </p:blipFill>
            <p:spPr>
              <a:xfrm>
                <a:off x="8119722" y="6995356"/>
                <a:ext cx="123380" cy="205536"/>
              </a:xfrm>
              <a:prstGeom prst="rect">
                <a:avLst/>
              </a:prstGeom>
            </p:spPr>
          </p:pic>
          <p:sp>
            <p:nvSpPr>
              <p:cNvPr id="25" name="object 15">
                <a:extLst>
                  <a:ext uri="{FF2B5EF4-FFF2-40B4-BE49-F238E27FC236}">
                    <a16:creationId xmlns:a16="http://schemas.microsoft.com/office/drawing/2014/main" id="{CB7A2D9A-7FB4-713E-EAA1-12F492AFDA10}"/>
                  </a:ext>
                </a:extLst>
              </p:cNvPr>
              <p:cNvSpPr/>
              <p:nvPr/>
            </p:nvSpPr>
            <p:spPr>
              <a:xfrm>
                <a:off x="8277288" y="7042823"/>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26" name="object 16">
                <a:extLst>
                  <a:ext uri="{FF2B5EF4-FFF2-40B4-BE49-F238E27FC236}">
                    <a16:creationId xmlns:a16="http://schemas.microsoft.com/office/drawing/2014/main" id="{05D7B8A3-10D0-5CC6-816B-0EB715F04DA9}"/>
                  </a:ext>
                </a:extLst>
              </p:cNvPr>
              <p:cNvPicPr/>
              <p:nvPr/>
            </p:nvPicPr>
            <p:blipFill>
              <a:blip r:embed="rId5" cstate="print"/>
              <a:stretch>
                <a:fillRect/>
              </a:stretch>
            </p:blipFill>
            <p:spPr>
              <a:xfrm>
                <a:off x="8354392" y="7039684"/>
                <a:ext cx="159969" cy="161213"/>
              </a:xfrm>
              <a:prstGeom prst="rect">
                <a:avLst/>
              </a:prstGeom>
            </p:spPr>
          </p:pic>
          <p:sp>
            <p:nvSpPr>
              <p:cNvPr id="27" name="object 17">
                <a:extLst>
                  <a:ext uri="{FF2B5EF4-FFF2-40B4-BE49-F238E27FC236}">
                    <a16:creationId xmlns:a16="http://schemas.microsoft.com/office/drawing/2014/main" id="{4FCC0DCA-F24E-4DCA-0BF4-CE1E7CAF14F3}"/>
                  </a:ext>
                </a:extLst>
              </p:cNvPr>
              <p:cNvSpPr/>
              <p:nvPr/>
            </p:nvSpPr>
            <p:spPr>
              <a:xfrm>
                <a:off x="7879893" y="6974509"/>
                <a:ext cx="441959" cy="46990"/>
              </a:xfrm>
              <a:custGeom>
                <a:avLst/>
                <a:gdLst/>
                <a:ahLst/>
                <a:cxnLst/>
                <a:rect l="l" t="t" r="r" b="b"/>
                <a:pathLst>
                  <a:path w="441959" h="46990">
                    <a:moveTo>
                      <a:pt x="46367" y="23177"/>
                    </a:moveTo>
                    <a:lnTo>
                      <a:pt x="44551" y="14147"/>
                    </a:lnTo>
                    <a:lnTo>
                      <a:pt x="39585" y="6781"/>
                    </a:lnTo>
                    <a:lnTo>
                      <a:pt x="32219" y="1816"/>
                    </a:lnTo>
                    <a:lnTo>
                      <a:pt x="23190" y="0"/>
                    </a:lnTo>
                    <a:lnTo>
                      <a:pt x="14173" y="1816"/>
                    </a:lnTo>
                    <a:lnTo>
                      <a:pt x="6794" y="6781"/>
                    </a:lnTo>
                    <a:lnTo>
                      <a:pt x="1828" y="14147"/>
                    </a:lnTo>
                    <a:lnTo>
                      <a:pt x="0" y="23177"/>
                    </a:lnTo>
                    <a:lnTo>
                      <a:pt x="1828" y="32194"/>
                    </a:lnTo>
                    <a:lnTo>
                      <a:pt x="6794" y="39560"/>
                    </a:lnTo>
                    <a:lnTo>
                      <a:pt x="14173" y="44526"/>
                    </a:lnTo>
                    <a:lnTo>
                      <a:pt x="23190" y="46355"/>
                    </a:lnTo>
                    <a:lnTo>
                      <a:pt x="32219" y="44526"/>
                    </a:lnTo>
                    <a:lnTo>
                      <a:pt x="39585" y="39560"/>
                    </a:lnTo>
                    <a:lnTo>
                      <a:pt x="44551" y="32194"/>
                    </a:lnTo>
                    <a:lnTo>
                      <a:pt x="46367" y="23177"/>
                    </a:lnTo>
                    <a:close/>
                  </a:path>
                  <a:path w="441959" h="46990">
                    <a:moveTo>
                      <a:pt x="441807" y="23215"/>
                    </a:moveTo>
                    <a:lnTo>
                      <a:pt x="439978" y="14198"/>
                    </a:lnTo>
                    <a:lnTo>
                      <a:pt x="435013" y="6832"/>
                    </a:lnTo>
                    <a:lnTo>
                      <a:pt x="427647" y="1866"/>
                    </a:lnTo>
                    <a:lnTo>
                      <a:pt x="418630" y="38"/>
                    </a:lnTo>
                    <a:lnTo>
                      <a:pt x="409600" y="1866"/>
                    </a:lnTo>
                    <a:lnTo>
                      <a:pt x="402234" y="6832"/>
                    </a:lnTo>
                    <a:lnTo>
                      <a:pt x="397256" y="14198"/>
                    </a:lnTo>
                    <a:lnTo>
                      <a:pt x="395439" y="23215"/>
                    </a:lnTo>
                    <a:lnTo>
                      <a:pt x="397256" y="32245"/>
                    </a:lnTo>
                    <a:lnTo>
                      <a:pt x="402234" y="39611"/>
                    </a:lnTo>
                    <a:lnTo>
                      <a:pt x="409600" y="44577"/>
                    </a:lnTo>
                    <a:lnTo>
                      <a:pt x="418630" y="46393"/>
                    </a:lnTo>
                    <a:lnTo>
                      <a:pt x="427647" y="44577"/>
                    </a:lnTo>
                    <a:lnTo>
                      <a:pt x="435013" y="39611"/>
                    </a:lnTo>
                    <a:lnTo>
                      <a:pt x="439978" y="32245"/>
                    </a:lnTo>
                    <a:lnTo>
                      <a:pt x="441807" y="23215"/>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15" name="object 18">
              <a:extLst>
                <a:ext uri="{FF2B5EF4-FFF2-40B4-BE49-F238E27FC236}">
                  <a16:creationId xmlns:a16="http://schemas.microsoft.com/office/drawing/2014/main" id="{08EC6AFD-9223-D81C-81B1-BAF143C420E6}"/>
                </a:ext>
              </a:extLst>
            </p:cNvPr>
            <p:cNvGrpSpPr/>
            <p:nvPr/>
          </p:nvGrpSpPr>
          <p:grpSpPr>
            <a:xfrm>
              <a:off x="9201867" y="6163552"/>
              <a:ext cx="1171441" cy="318786"/>
              <a:chOff x="8581652" y="6971479"/>
              <a:chExt cx="905510" cy="229870"/>
            </a:xfrm>
          </p:grpSpPr>
          <p:sp>
            <p:nvSpPr>
              <p:cNvPr id="16" name="object 19">
                <a:extLst>
                  <a:ext uri="{FF2B5EF4-FFF2-40B4-BE49-F238E27FC236}">
                    <a16:creationId xmlns:a16="http://schemas.microsoft.com/office/drawing/2014/main" id="{856AD89B-2A97-10B8-A80D-EA5D4670245A}"/>
                  </a:ext>
                </a:extLst>
              </p:cNvPr>
              <p:cNvSpPr/>
              <p:nvPr/>
            </p:nvSpPr>
            <p:spPr>
              <a:xfrm>
                <a:off x="8581644" y="6993572"/>
                <a:ext cx="160655" cy="204470"/>
              </a:xfrm>
              <a:custGeom>
                <a:avLst/>
                <a:gdLst/>
                <a:ahLst/>
                <a:cxnLst/>
                <a:rect l="l" t="t" r="r" b="b"/>
                <a:pathLst>
                  <a:path w="160654" h="204470">
                    <a:moveTo>
                      <a:pt x="160591" y="0"/>
                    </a:moveTo>
                    <a:lnTo>
                      <a:pt x="135788" y="0"/>
                    </a:lnTo>
                    <a:lnTo>
                      <a:pt x="135788" y="88900"/>
                    </a:lnTo>
                    <a:lnTo>
                      <a:pt x="24803" y="88900"/>
                    </a:lnTo>
                    <a:lnTo>
                      <a:pt x="24803" y="0"/>
                    </a:lnTo>
                    <a:lnTo>
                      <a:pt x="0" y="0"/>
                    </a:lnTo>
                    <a:lnTo>
                      <a:pt x="0" y="88900"/>
                    </a:lnTo>
                    <a:lnTo>
                      <a:pt x="0" y="111760"/>
                    </a:lnTo>
                    <a:lnTo>
                      <a:pt x="0" y="204470"/>
                    </a:lnTo>
                    <a:lnTo>
                      <a:pt x="24803" y="204470"/>
                    </a:lnTo>
                    <a:lnTo>
                      <a:pt x="24803" y="111760"/>
                    </a:lnTo>
                    <a:lnTo>
                      <a:pt x="135788" y="111760"/>
                    </a:lnTo>
                    <a:lnTo>
                      <a:pt x="135788" y="204470"/>
                    </a:lnTo>
                    <a:lnTo>
                      <a:pt x="160591" y="204470"/>
                    </a:lnTo>
                    <a:lnTo>
                      <a:pt x="160591" y="111760"/>
                    </a:lnTo>
                    <a:lnTo>
                      <a:pt x="160591" y="88900"/>
                    </a:lnTo>
                    <a:lnTo>
                      <a:pt x="160591"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pic>
            <p:nvPicPr>
              <p:cNvPr id="17" name="object 20">
                <a:extLst>
                  <a:ext uri="{FF2B5EF4-FFF2-40B4-BE49-F238E27FC236}">
                    <a16:creationId xmlns:a16="http://schemas.microsoft.com/office/drawing/2014/main" id="{CF33318A-C7B7-52F5-58B4-919A3B2BCA69}"/>
                  </a:ext>
                </a:extLst>
              </p:cNvPr>
              <p:cNvPicPr/>
              <p:nvPr/>
            </p:nvPicPr>
            <p:blipFill>
              <a:blip r:embed="rId6" cstate="print"/>
              <a:stretch>
                <a:fillRect/>
              </a:stretch>
            </p:blipFill>
            <p:spPr>
              <a:xfrm>
                <a:off x="8776763" y="7039689"/>
                <a:ext cx="142397" cy="161213"/>
              </a:xfrm>
              <a:prstGeom prst="rect">
                <a:avLst/>
              </a:prstGeom>
            </p:spPr>
          </p:pic>
          <p:pic>
            <p:nvPicPr>
              <p:cNvPr id="18" name="object 21">
                <a:extLst>
                  <a:ext uri="{FF2B5EF4-FFF2-40B4-BE49-F238E27FC236}">
                    <a16:creationId xmlns:a16="http://schemas.microsoft.com/office/drawing/2014/main" id="{D6FE698C-4A08-4E8A-729C-23FBA3C66587}"/>
                  </a:ext>
                </a:extLst>
              </p:cNvPr>
              <p:cNvPicPr/>
              <p:nvPr/>
            </p:nvPicPr>
            <p:blipFill>
              <a:blip r:embed="rId7" cstate="print"/>
              <a:stretch>
                <a:fillRect/>
              </a:stretch>
            </p:blipFill>
            <p:spPr>
              <a:xfrm>
                <a:off x="8950265" y="7039695"/>
                <a:ext cx="148501" cy="161201"/>
              </a:xfrm>
              <a:prstGeom prst="rect">
                <a:avLst/>
              </a:prstGeom>
            </p:spPr>
          </p:pic>
          <p:pic>
            <p:nvPicPr>
              <p:cNvPr id="19" name="object 22">
                <a:extLst>
                  <a:ext uri="{FF2B5EF4-FFF2-40B4-BE49-F238E27FC236}">
                    <a16:creationId xmlns:a16="http://schemas.microsoft.com/office/drawing/2014/main" id="{F037C13A-8B00-FC64-817E-35D9935E70B5}"/>
                  </a:ext>
                </a:extLst>
              </p:cNvPr>
              <p:cNvPicPr/>
              <p:nvPr/>
            </p:nvPicPr>
            <p:blipFill>
              <a:blip r:embed="rId8" cstate="print"/>
              <a:stretch>
                <a:fillRect/>
              </a:stretch>
            </p:blipFill>
            <p:spPr>
              <a:xfrm>
                <a:off x="9128213" y="6971487"/>
                <a:ext cx="188795" cy="229412"/>
              </a:xfrm>
              <a:prstGeom prst="rect">
                <a:avLst/>
              </a:prstGeom>
            </p:spPr>
          </p:pic>
          <p:pic>
            <p:nvPicPr>
              <p:cNvPr id="20" name="object 23">
                <a:extLst>
                  <a:ext uri="{FF2B5EF4-FFF2-40B4-BE49-F238E27FC236}">
                    <a16:creationId xmlns:a16="http://schemas.microsoft.com/office/drawing/2014/main" id="{A44CABA3-ED34-999C-4AD3-89981AC6F4FA}"/>
                  </a:ext>
                </a:extLst>
              </p:cNvPr>
              <p:cNvPicPr/>
              <p:nvPr/>
            </p:nvPicPr>
            <p:blipFill>
              <a:blip r:embed="rId9" cstate="print"/>
              <a:stretch>
                <a:fillRect/>
              </a:stretch>
            </p:blipFill>
            <p:spPr>
              <a:xfrm>
                <a:off x="9351111" y="6971479"/>
                <a:ext cx="135788" cy="226314"/>
              </a:xfrm>
              <a:prstGeom prst="rect">
                <a:avLst/>
              </a:prstGeom>
            </p:spPr>
          </p:pic>
        </p:grpSp>
      </p:grpSp>
    </p:spTree>
    <p:extLst>
      <p:ext uri="{BB962C8B-B14F-4D97-AF65-F5344CB8AC3E}">
        <p14:creationId xmlns:p14="http://schemas.microsoft.com/office/powerpoint/2010/main" val="3655512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2952768203"/>
      </p:ext>
    </p:extLst>
  </p:cSld>
  <p:clrMapOvr>
    <a:masterClrMapping/>
  </p:clrMapOvr>
  <p:transition spd="slow">
    <p:push/>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3740558862"/>
      </p:ext>
    </p:extLst>
  </p:cSld>
  <p:clrMapOvr>
    <a:masterClrMapping/>
  </p:clrMapOvr>
  <p:transition spd="slow">
    <p:push/>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7732872" cy="1064713"/>
          </a:xfrm>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
        <p:nvSpPr>
          <p:cNvPr id="11" name="Content Placeholder 10"/>
          <p:cNvSpPr>
            <a:spLocks noGrp="1"/>
          </p:cNvSpPr>
          <p:nvPr>
            <p:ph sz="quarter" idx="14"/>
          </p:nvPr>
        </p:nvSpPr>
        <p:spPr>
          <a:xfrm>
            <a:off x="8342313" y="1050324"/>
            <a:ext cx="3238500" cy="5096476"/>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872756222"/>
      </p:ext>
    </p:extLst>
  </p:cSld>
  <p:clrMapOvr>
    <a:masterClrMapping/>
  </p:clrMapOvr>
  <p:transition spd="slow">
    <p:push/>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Subtitle, Content and 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7732872" cy="1064713"/>
          </a:xfrm>
        </p:spPr>
        <p:txBody>
          <a:bodyPr/>
          <a:lstStyle/>
          <a:p>
            <a:r>
              <a:rPr lang="en-US"/>
              <a:t>Click to edit Master title style</a:t>
            </a:r>
            <a:endParaRPr lang="en-US" dirty="0"/>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
        <p:nvSpPr>
          <p:cNvPr id="10" name="Text Placeholder 9"/>
          <p:cNvSpPr>
            <a:spLocks noGrp="1"/>
          </p:cNvSpPr>
          <p:nvPr>
            <p:ph type="body" sz="quarter" idx="14" hasCustomPrompt="1"/>
          </p:nvPr>
        </p:nvSpPr>
        <p:spPr>
          <a:xfrm>
            <a:off x="8342313" y="2347782"/>
            <a:ext cx="3238500" cy="3799018"/>
          </a:xfrm>
        </p:spPr>
        <p:txBody>
          <a:bodyPr>
            <a:normAutofit/>
          </a:bodyPr>
          <a:lstStyle>
            <a:lvl1pPr marL="0" indent="0">
              <a:buFontTx/>
              <a:buNone/>
              <a:defRPr sz="2400">
                <a:solidFill>
                  <a:schemeClr val="tx2"/>
                </a:solidFill>
              </a:defRPr>
            </a:lvl1pPr>
          </a:lstStyle>
          <a:p>
            <a:pPr lvl="0"/>
            <a:r>
              <a:rPr lang="en-US" dirty="0"/>
              <a:t>Type callout text here and move the blue line at the bottom as needed.</a:t>
            </a:r>
          </a:p>
        </p:txBody>
      </p:sp>
      <p:cxnSp>
        <p:nvCxnSpPr>
          <p:cNvPr id="14" name="Straight Connector 13"/>
          <p:cNvCxnSpPr/>
          <p:nvPr userDrawn="1"/>
        </p:nvCxnSpPr>
        <p:spPr>
          <a:xfrm>
            <a:off x="8452022" y="2236573"/>
            <a:ext cx="31287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8452022" y="4040660"/>
            <a:ext cx="3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12439290" y="0"/>
            <a:ext cx="1552755" cy="4801314"/>
          </a:xfrm>
          <a:prstGeom prst="rect">
            <a:avLst/>
          </a:prstGeom>
          <a:solidFill>
            <a:schemeClr val="tx2"/>
          </a:solidFill>
        </p:spPr>
        <p:txBody>
          <a:bodyPr wrap="square" rtlCol="0">
            <a:spAutoFit/>
          </a:bodyPr>
          <a:lstStyle/>
          <a:p>
            <a:r>
              <a:rPr lang="en-US" dirty="0">
                <a:solidFill>
                  <a:schemeClr val="bg1"/>
                </a:solidFill>
              </a:rPr>
              <a:t>Note:</a:t>
            </a:r>
            <a:r>
              <a:rPr lang="en-US" baseline="0" dirty="0">
                <a:solidFill>
                  <a:schemeClr val="bg1"/>
                </a:solidFill>
              </a:rPr>
              <a:t> The content box will crop placed images to fit within its borders. TO edit the cropping, select the image, go to the “Format Picture” ribbon at the top, and select “Crop”.</a:t>
            </a:r>
            <a:endParaRPr lang="en-US" dirty="0">
              <a:solidFill>
                <a:schemeClr val="bg1"/>
              </a:solidFill>
            </a:endParaRPr>
          </a:p>
        </p:txBody>
      </p:sp>
    </p:spTree>
    <p:extLst>
      <p:ext uri="{BB962C8B-B14F-4D97-AF65-F5344CB8AC3E}">
        <p14:creationId xmlns:p14="http://schemas.microsoft.com/office/powerpoint/2010/main" val="1718012136"/>
      </p:ext>
    </p:extLst>
  </p:cSld>
  <p:clrMapOvr>
    <a:masterClrMapping/>
  </p:clrMapOvr>
  <p:transition spd="slow">
    <p:push/>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9"/>
          <p:cNvSpPr txBox="1">
            <a:spLocks/>
          </p:cNvSpPr>
          <p:nvPr userDrawn="1"/>
        </p:nvSpPr>
        <p:spPr>
          <a:xfrm>
            <a:off x="473514" y="3836583"/>
            <a:ext cx="10969943" cy="1064713"/>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r>
              <a:rPr lang="en-US" dirty="0">
                <a:solidFill>
                  <a:srgbClr val="FFFFFF"/>
                </a:solidFill>
              </a:rPr>
              <a:t>Click to edit Master title style</a:t>
            </a:r>
          </a:p>
        </p:txBody>
      </p:sp>
      <p:sp>
        <p:nvSpPr>
          <p:cNvPr id="2" name="Subtitle 2">
            <a:extLst>
              <a:ext uri="{FF2B5EF4-FFF2-40B4-BE49-F238E27FC236}">
                <a16:creationId xmlns:a16="http://schemas.microsoft.com/office/drawing/2014/main" id="{9C43AD90-514B-F8D0-D3DD-51A156DE3DB7}"/>
              </a:ext>
            </a:extLst>
          </p:cNvPr>
          <p:cNvSpPr>
            <a:spLocks noGrp="1"/>
          </p:cNvSpPr>
          <p:nvPr>
            <p:ph type="subTitle" idx="1" hasCustomPrompt="1"/>
          </p:nvPr>
        </p:nvSpPr>
        <p:spPr>
          <a:xfrm>
            <a:off x="380010" y="5974886"/>
            <a:ext cx="11335301" cy="482453"/>
          </a:xfrm>
        </p:spPr>
        <p:txBody>
          <a:bodyPr/>
          <a:lstStyle>
            <a:lvl1pPr marL="0" indent="0" algn="r">
              <a:spcBef>
                <a:spcPts val="900"/>
              </a:spcBef>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or speaker name here</a:t>
            </a:r>
          </a:p>
        </p:txBody>
      </p:sp>
      <p:sp>
        <p:nvSpPr>
          <p:cNvPr id="5" name="Title 9">
            <a:extLst>
              <a:ext uri="{FF2B5EF4-FFF2-40B4-BE49-F238E27FC236}">
                <a16:creationId xmlns:a16="http://schemas.microsoft.com/office/drawing/2014/main" id="{9FA398B2-B275-C053-F566-ADD6BEA32221}"/>
              </a:ext>
            </a:extLst>
          </p:cNvPr>
          <p:cNvSpPr>
            <a:spLocks noGrp="1"/>
          </p:cNvSpPr>
          <p:nvPr>
            <p:ph type="title"/>
          </p:nvPr>
        </p:nvSpPr>
        <p:spPr>
          <a:xfrm>
            <a:off x="745368" y="3545337"/>
            <a:ext cx="10969943" cy="1064713"/>
          </a:xfrm>
        </p:spPr>
        <p:txBody>
          <a:bodyPr/>
          <a:lstStyle>
            <a:lvl1pPr algn="r">
              <a:defRPr sz="7200">
                <a:solidFill>
                  <a:schemeClr val="tx2"/>
                </a:solidFill>
              </a:defRPr>
            </a:lvl1pPr>
          </a:lstStyle>
          <a:p>
            <a:r>
              <a:rPr lang="en-US"/>
              <a:t>Click to edit Master title style</a:t>
            </a:r>
            <a:endParaRPr lang="en-US" dirty="0"/>
          </a:p>
        </p:txBody>
      </p:sp>
      <p:grpSp>
        <p:nvGrpSpPr>
          <p:cNvPr id="6" name="Group 5">
            <a:extLst>
              <a:ext uri="{FF2B5EF4-FFF2-40B4-BE49-F238E27FC236}">
                <a16:creationId xmlns:a16="http://schemas.microsoft.com/office/drawing/2014/main" id="{1888FD07-A54C-5E04-400B-2DAE68EF1855}"/>
              </a:ext>
            </a:extLst>
          </p:cNvPr>
          <p:cNvGrpSpPr/>
          <p:nvPr userDrawn="1"/>
        </p:nvGrpSpPr>
        <p:grpSpPr>
          <a:xfrm>
            <a:off x="0" y="487026"/>
            <a:ext cx="12187413" cy="3418119"/>
            <a:chOff x="6379372" y="5484933"/>
            <a:chExt cx="2366597" cy="663743"/>
          </a:xfrm>
        </p:grpSpPr>
        <p:grpSp>
          <p:nvGrpSpPr>
            <p:cNvPr id="7" name="object 4">
              <a:extLst>
                <a:ext uri="{FF2B5EF4-FFF2-40B4-BE49-F238E27FC236}">
                  <a16:creationId xmlns:a16="http://schemas.microsoft.com/office/drawing/2014/main" id="{DA452AE8-F1A6-28A3-FB00-08C7C940AB30}"/>
                </a:ext>
              </a:extLst>
            </p:cNvPr>
            <p:cNvGrpSpPr/>
            <p:nvPr/>
          </p:nvGrpSpPr>
          <p:grpSpPr>
            <a:xfrm>
              <a:off x="6379372" y="5484933"/>
              <a:ext cx="1754698" cy="663743"/>
              <a:chOff x="7658100" y="6450749"/>
              <a:chExt cx="1356360" cy="478610"/>
            </a:xfrm>
          </p:grpSpPr>
          <p:sp>
            <p:nvSpPr>
              <p:cNvPr id="12" name="object 5">
                <a:extLst>
                  <a:ext uri="{FF2B5EF4-FFF2-40B4-BE49-F238E27FC236}">
                    <a16:creationId xmlns:a16="http://schemas.microsoft.com/office/drawing/2014/main" id="{0A854F2A-8545-A8D0-E3AE-B57E0093A872}"/>
                  </a:ext>
                </a:extLst>
              </p:cNvPr>
              <p:cNvSpPr/>
              <p:nvPr/>
            </p:nvSpPr>
            <p:spPr>
              <a:xfrm>
                <a:off x="7658100" y="6705205"/>
                <a:ext cx="1356360" cy="224154"/>
              </a:xfrm>
              <a:custGeom>
                <a:avLst/>
                <a:gdLst/>
                <a:ahLst/>
                <a:cxnLst/>
                <a:rect l="l" t="t" r="r" b="b"/>
                <a:pathLst>
                  <a:path w="1356359" h="224154">
                    <a:moveTo>
                      <a:pt x="1356207" y="0"/>
                    </a:moveTo>
                    <a:lnTo>
                      <a:pt x="0" y="0"/>
                    </a:lnTo>
                    <a:lnTo>
                      <a:pt x="0" y="223723"/>
                    </a:lnTo>
                    <a:lnTo>
                      <a:pt x="1356207"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13" name="object 6">
                <a:extLst>
                  <a:ext uri="{FF2B5EF4-FFF2-40B4-BE49-F238E27FC236}">
                    <a16:creationId xmlns:a16="http://schemas.microsoft.com/office/drawing/2014/main" id="{DF4DEC46-8524-ADD1-C45C-85241ECAEC47}"/>
                  </a:ext>
                </a:extLst>
              </p:cNvPr>
              <p:cNvSpPr/>
              <p:nvPr/>
            </p:nvSpPr>
            <p:spPr>
              <a:xfrm>
                <a:off x="7658100" y="6450749"/>
                <a:ext cx="1356360" cy="224154"/>
              </a:xfrm>
              <a:custGeom>
                <a:avLst/>
                <a:gdLst/>
                <a:ahLst/>
                <a:cxnLst/>
                <a:rect l="l" t="t" r="r" b="b"/>
                <a:pathLst>
                  <a:path w="1356359" h="224154">
                    <a:moveTo>
                      <a:pt x="0" y="0"/>
                    </a:moveTo>
                    <a:lnTo>
                      <a:pt x="0" y="223710"/>
                    </a:lnTo>
                    <a:lnTo>
                      <a:pt x="1356194" y="223710"/>
                    </a:lnTo>
                    <a:lnTo>
                      <a:pt x="0"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9" name="object 7">
              <a:extLst>
                <a:ext uri="{FF2B5EF4-FFF2-40B4-BE49-F238E27FC236}">
                  <a16:creationId xmlns:a16="http://schemas.microsoft.com/office/drawing/2014/main" id="{25059F80-9B27-57CE-ADF0-28539C409C86}"/>
                </a:ext>
              </a:extLst>
            </p:cNvPr>
            <p:cNvGrpSpPr/>
            <p:nvPr/>
          </p:nvGrpSpPr>
          <p:grpSpPr>
            <a:xfrm>
              <a:off x="8193913" y="5660187"/>
              <a:ext cx="552056" cy="313261"/>
              <a:chOff x="9060709" y="6577123"/>
              <a:chExt cx="426732" cy="225886"/>
            </a:xfrm>
          </p:grpSpPr>
          <p:sp>
            <p:nvSpPr>
              <p:cNvPr id="10" name="object 8">
                <a:extLst>
                  <a:ext uri="{FF2B5EF4-FFF2-40B4-BE49-F238E27FC236}">
                    <a16:creationId xmlns:a16="http://schemas.microsoft.com/office/drawing/2014/main" id="{A74CC21C-D9B8-CFF7-5521-0A0888E94D04}"/>
                  </a:ext>
                </a:extLst>
              </p:cNvPr>
              <p:cNvSpPr/>
              <p:nvPr/>
            </p:nvSpPr>
            <p:spPr>
              <a:xfrm>
                <a:off x="9060709" y="6705219"/>
                <a:ext cx="426720" cy="97790"/>
              </a:xfrm>
              <a:custGeom>
                <a:avLst/>
                <a:gdLst/>
                <a:ahLst/>
                <a:cxnLst/>
                <a:rect l="l" t="t" r="r" b="b"/>
                <a:pathLst>
                  <a:path w="426720" h="97790">
                    <a:moveTo>
                      <a:pt x="426186" y="0"/>
                    </a:moveTo>
                    <a:lnTo>
                      <a:pt x="0" y="0"/>
                    </a:lnTo>
                    <a:lnTo>
                      <a:pt x="426186" y="97332"/>
                    </a:lnTo>
                    <a:lnTo>
                      <a:pt x="426186"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11" name="object 9">
                <a:extLst>
                  <a:ext uri="{FF2B5EF4-FFF2-40B4-BE49-F238E27FC236}">
                    <a16:creationId xmlns:a16="http://schemas.microsoft.com/office/drawing/2014/main" id="{E60B4CFB-D739-C179-0077-D9B2038C19BD}"/>
                  </a:ext>
                </a:extLst>
              </p:cNvPr>
              <p:cNvSpPr/>
              <p:nvPr/>
            </p:nvSpPr>
            <p:spPr>
              <a:xfrm>
                <a:off x="9060721" y="6577123"/>
                <a:ext cx="426720" cy="97790"/>
              </a:xfrm>
              <a:custGeom>
                <a:avLst/>
                <a:gdLst/>
                <a:ahLst/>
                <a:cxnLst/>
                <a:rect l="l" t="t" r="r" b="b"/>
                <a:pathLst>
                  <a:path w="426720" h="97790">
                    <a:moveTo>
                      <a:pt x="426173" y="0"/>
                    </a:moveTo>
                    <a:lnTo>
                      <a:pt x="0" y="97345"/>
                    </a:lnTo>
                    <a:lnTo>
                      <a:pt x="426173" y="97345"/>
                    </a:lnTo>
                    <a:lnTo>
                      <a:pt x="426173"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spTree>
    <p:extLst>
      <p:ext uri="{BB962C8B-B14F-4D97-AF65-F5344CB8AC3E}">
        <p14:creationId xmlns:p14="http://schemas.microsoft.com/office/powerpoint/2010/main" val="7551087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Section Divider--Screen Presentati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916259" y="3710234"/>
            <a:ext cx="10360501" cy="464952"/>
          </a:xfrm>
        </p:spPr>
        <p:txBody>
          <a:bodyPr anchor="t" anchorCtr="0">
            <a:noAutofit/>
          </a:bodyPr>
          <a:lstStyle>
            <a:lvl1pPr marL="0" indent="0" algn="ctr">
              <a:buNone/>
              <a:defRPr sz="2800" baseline="0">
                <a:solidFill>
                  <a:schemeClr val="accent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Speaker Name </a:t>
            </a:r>
          </a:p>
        </p:txBody>
      </p:sp>
      <p:sp>
        <p:nvSpPr>
          <p:cNvPr id="8" name="Title 9"/>
          <p:cNvSpPr txBox="1">
            <a:spLocks/>
          </p:cNvSpPr>
          <p:nvPr userDrawn="1"/>
        </p:nvSpPr>
        <p:spPr>
          <a:xfrm>
            <a:off x="611538" y="2455597"/>
            <a:ext cx="10969943" cy="1064713"/>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pPr algn="ctr"/>
            <a:r>
              <a:rPr lang="en-US" sz="5400" b="1" dirty="0">
                <a:solidFill>
                  <a:schemeClr val="bg1"/>
                </a:solidFill>
                <a:latin typeface="Verdana" panose="020B0604030504040204" pitchFamily="34" charset="0"/>
                <a:ea typeface="Verdana" panose="020B0604030504040204" pitchFamily="34" charset="0"/>
                <a:cs typeface="Verdana" panose="020B0604030504040204" pitchFamily="34" charset="0"/>
              </a:rPr>
              <a:t>Click to edit Master title style</a:t>
            </a:r>
          </a:p>
        </p:txBody>
      </p:sp>
      <p:sp>
        <p:nvSpPr>
          <p:cNvPr id="6" name="Text Placeholder 2"/>
          <p:cNvSpPr>
            <a:spLocks noGrp="1"/>
          </p:cNvSpPr>
          <p:nvPr>
            <p:ph type="body" idx="10" hasCustomPrompt="1"/>
          </p:nvPr>
        </p:nvSpPr>
        <p:spPr>
          <a:xfrm>
            <a:off x="916259" y="4262325"/>
            <a:ext cx="10360501" cy="464952"/>
          </a:xfrm>
        </p:spPr>
        <p:txBody>
          <a:bodyPr anchor="t" anchorCtr="0">
            <a:noAutofit/>
          </a:bodyPr>
          <a:lstStyle>
            <a:lvl1pPr marL="0" indent="0" algn="ctr">
              <a:buNone/>
              <a:defRPr sz="20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Speaker Title</a:t>
            </a:r>
          </a:p>
        </p:txBody>
      </p:sp>
      <p:sp>
        <p:nvSpPr>
          <p:cNvPr id="5" name="TextBox 4"/>
          <p:cNvSpPr txBox="1"/>
          <p:nvPr userDrawn="1"/>
        </p:nvSpPr>
        <p:spPr>
          <a:xfrm>
            <a:off x="12370278" y="427038"/>
            <a:ext cx="1725283" cy="1754326"/>
          </a:xfrm>
          <a:prstGeom prst="rect">
            <a:avLst/>
          </a:prstGeom>
          <a:noFill/>
        </p:spPr>
        <p:txBody>
          <a:bodyPr wrap="square" rtlCol="0">
            <a:spAutoFit/>
          </a:bodyPr>
          <a:lstStyle/>
          <a:p>
            <a:r>
              <a:rPr lang="en-US" dirty="0"/>
              <a:t>Use this section divider slide for </a:t>
            </a:r>
            <a:r>
              <a:rPr lang="en-US" baseline="0" dirty="0"/>
              <a:t>projected </a:t>
            </a:r>
            <a:r>
              <a:rPr lang="en-US" dirty="0"/>
              <a:t>presentation</a:t>
            </a:r>
            <a:r>
              <a:rPr lang="en-US" baseline="0" dirty="0"/>
              <a:t>s only.</a:t>
            </a:r>
            <a:endParaRPr lang="en-US" dirty="0"/>
          </a:p>
        </p:txBody>
      </p:sp>
    </p:spTree>
    <p:extLst>
      <p:ext uri="{BB962C8B-B14F-4D97-AF65-F5344CB8AC3E}">
        <p14:creationId xmlns:p14="http://schemas.microsoft.com/office/powerpoint/2010/main" val="3431592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797050"/>
            <a:ext cx="5383398" cy="432911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5986" y="1797050"/>
            <a:ext cx="5383398" cy="432911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415757147"/>
      </p:ext>
    </p:extLst>
  </p:cSld>
  <p:clrMapOvr>
    <a:masterClrMapping/>
  </p:clrMapOvr>
  <p:transition spd="slow">
    <p:push/>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2242868"/>
            <a:ext cx="5383398" cy="388329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5986" y="2242868"/>
            <a:ext cx="5383398" cy="388329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1"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2528274165"/>
      </p:ext>
    </p:extLst>
  </p:cSld>
  <p:clrMapOvr>
    <a:masterClrMapping/>
  </p:clrMapOvr>
  <p:transition spd="slow">
    <p:push/>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1" y="1535113"/>
            <a:ext cx="5385514"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Type heading here</a:t>
            </a:r>
          </a:p>
        </p:txBody>
      </p:sp>
      <p:sp>
        <p:nvSpPr>
          <p:cNvPr id="4" name="Content Placeholder 3"/>
          <p:cNvSpPr>
            <a:spLocks noGrp="1"/>
          </p:cNvSpPr>
          <p:nvPr>
            <p:ph sz="half" idx="2"/>
          </p:nvPr>
        </p:nvSpPr>
        <p:spPr>
          <a:xfrm>
            <a:off x="609441" y="2372497"/>
            <a:ext cx="5385514" cy="37536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hasCustomPrompt="1"/>
          </p:nvPr>
        </p:nvSpPr>
        <p:spPr>
          <a:xfrm>
            <a:off x="6191754" y="1535113"/>
            <a:ext cx="5387630"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Type heading here</a:t>
            </a:r>
          </a:p>
        </p:txBody>
      </p:sp>
      <p:sp>
        <p:nvSpPr>
          <p:cNvPr id="6" name="Content Placeholder 5"/>
          <p:cNvSpPr>
            <a:spLocks noGrp="1"/>
          </p:cNvSpPr>
          <p:nvPr>
            <p:ph sz="quarter" idx="4"/>
          </p:nvPr>
        </p:nvSpPr>
        <p:spPr>
          <a:xfrm>
            <a:off x="6191754" y="2372497"/>
            <a:ext cx="5387630" cy="37536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3750770790"/>
      </p:ext>
    </p:extLst>
  </p:cSld>
  <p:clrMapOvr>
    <a:masterClrMapping/>
  </p:clrMapOvr>
  <p:transition spd="slow">
    <p:pu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9442" y="427038"/>
            <a:ext cx="10971371" cy="1008062"/>
          </a:xfrm>
        </p:spPr>
        <p:txBody>
          <a:bodyPr anchor="b"/>
          <a:lstStyle>
            <a:lvl1pPr algn="l">
              <a:defRPr sz="4000" b="0"/>
            </a:lvl1pPr>
          </a:lstStyle>
          <a:p>
            <a:r>
              <a:rPr lang="en-US"/>
              <a:t>Click to edit Master title style</a:t>
            </a:r>
          </a:p>
        </p:txBody>
      </p:sp>
      <p:sp>
        <p:nvSpPr>
          <p:cNvPr id="3" name="Content Placeholder 2"/>
          <p:cNvSpPr>
            <a:spLocks noGrp="1"/>
          </p:cNvSpPr>
          <p:nvPr>
            <p:ph idx="1"/>
          </p:nvPr>
        </p:nvSpPr>
        <p:spPr>
          <a:xfrm>
            <a:off x="608013" y="2225615"/>
            <a:ext cx="6813892" cy="3900548"/>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560949" y="2260420"/>
            <a:ext cx="4010039" cy="1419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1"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3829951864"/>
      </p:ext>
    </p:extLst>
  </p:cSld>
  <p:clrMapOvr>
    <a:masterClrMapping/>
  </p:clrMapOvr>
  <p:transition spd="slow">
    <p:push/>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1" y="1989347"/>
            <a:ext cx="5385514"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Type heading here</a:t>
            </a:r>
          </a:p>
        </p:txBody>
      </p:sp>
      <p:sp>
        <p:nvSpPr>
          <p:cNvPr id="4" name="Content Placeholder 3"/>
          <p:cNvSpPr>
            <a:spLocks noGrp="1"/>
          </p:cNvSpPr>
          <p:nvPr>
            <p:ph sz="half" idx="2"/>
          </p:nvPr>
        </p:nvSpPr>
        <p:spPr>
          <a:xfrm>
            <a:off x="609441" y="2826731"/>
            <a:ext cx="5385514" cy="33200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hasCustomPrompt="1"/>
          </p:nvPr>
        </p:nvSpPr>
        <p:spPr>
          <a:xfrm>
            <a:off x="6191754" y="1989347"/>
            <a:ext cx="5387630"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Type heading here</a:t>
            </a:r>
          </a:p>
        </p:txBody>
      </p:sp>
      <p:sp>
        <p:nvSpPr>
          <p:cNvPr id="6" name="Content Placeholder 5"/>
          <p:cNvSpPr>
            <a:spLocks noGrp="1"/>
          </p:cNvSpPr>
          <p:nvPr>
            <p:ph sz="quarter" idx="4"/>
          </p:nvPr>
        </p:nvSpPr>
        <p:spPr>
          <a:xfrm>
            <a:off x="6191754" y="2826731"/>
            <a:ext cx="5387630" cy="33200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a:p>
        </p:txBody>
      </p:sp>
      <p:sp>
        <p:nvSpPr>
          <p:cNvPr id="13" name="Text Placeholder 4"/>
          <p:cNvSpPr>
            <a:spLocks noGrp="1"/>
          </p:cNvSpPr>
          <p:nvPr>
            <p:ph type="body" sz="quarter" idx="13" hasCustomPrompt="1"/>
          </p:nvPr>
        </p:nvSpPr>
        <p:spPr>
          <a:xfrm>
            <a:off x="608013" y="1525588"/>
            <a:ext cx="10972800" cy="441236"/>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47637951"/>
      </p:ext>
    </p:extLst>
  </p:cSld>
  <p:clrMapOvr>
    <a:masterClrMapping/>
  </p:clrMapOvr>
  <p:transition spd="slow">
    <p:push/>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281432609"/>
      </p:ext>
    </p:extLst>
  </p:cSld>
  <p:clrMapOvr>
    <a:masterClrMapping/>
  </p:clrMapOvr>
  <p:transition spd="slow">
    <p:push/>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a:p>
        </p:txBody>
      </p:sp>
      <p:sp>
        <p:nvSpPr>
          <p:cNvPr id="9"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2646363645"/>
      </p:ext>
    </p:extLst>
  </p:cSld>
  <p:clrMapOvr>
    <a:masterClrMapping/>
  </p:clrMapOvr>
  <p:transition spd="slow">
    <p:push/>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489897"/>
      </p:ext>
    </p:extLst>
  </p:cSld>
  <p:clrMapOvr>
    <a:masterClrMapping/>
  </p:clrMapOvr>
  <p:transition spd="slow">
    <p:push/>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Closing messag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08013" y="2273643"/>
            <a:ext cx="10972800" cy="2310714"/>
          </a:xfrm>
          <a:ln>
            <a:noFill/>
          </a:ln>
        </p:spPr>
        <p:txBody>
          <a:bodyPr anchor="ctr" anchorCtr="0">
            <a:normAutofit/>
          </a:bodyPr>
          <a:lstStyle>
            <a:lvl1pPr marL="0" indent="0" algn="ctr">
              <a:buFontTx/>
              <a:buNone/>
              <a:defRPr sz="5400">
                <a:solidFill>
                  <a:srgbClr val="FFFFFF"/>
                </a:solidFill>
              </a:defRPr>
            </a:lvl1pPr>
          </a:lstStyle>
          <a:p>
            <a:pPr lvl="0"/>
            <a:r>
              <a:rPr lang="en-US" dirty="0"/>
              <a:t>Type closing message here</a:t>
            </a:r>
          </a:p>
        </p:txBody>
      </p:sp>
    </p:spTree>
    <p:extLst>
      <p:ext uri="{BB962C8B-B14F-4D97-AF65-F5344CB8AC3E}">
        <p14:creationId xmlns:p14="http://schemas.microsoft.com/office/powerpoint/2010/main" val="1603755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blank" preserve="1">
  <p:cSld name="IBC logo">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0E64C0C-79D6-2EC7-03FB-BD359E6FF58F}"/>
              </a:ext>
            </a:extLst>
          </p:cNvPr>
          <p:cNvGrpSpPr/>
          <p:nvPr userDrawn="1"/>
        </p:nvGrpSpPr>
        <p:grpSpPr>
          <a:xfrm>
            <a:off x="0" y="2919025"/>
            <a:ext cx="12187413" cy="3418119"/>
            <a:chOff x="6379372" y="5484933"/>
            <a:chExt cx="2366597" cy="663743"/>
          </a:xfrm>
        </p:grpSpPr>
        <p:grpSp>
          <p:nvGrpSpPr>
            <p:cNvPr id="3" name="object 4">
              <a:extLst>
                <a:ext uri="{FF2B5EF4-FFF2-40B4-BE49-F238E27FC236}">
                  <a16:creationId xmlns:a16="http://schemas.microsoft.com/office/drawing/2014/main" id="{CA84B9D2-3DAF-6D92-C8AE-D4541B9EC33E}"/>
                </a:ext>
              </a:extLst>
            </p:cNvPr>
            <p:cNvGrpSpPr/>
            <p:nvPr/>
          </p:nvGrpSpPr>
          <p:grpSpPr>
            <a:xfrm>
              <a:off x="6379372" y="5484933"/>
              <a:ext cx="1754698" cy="663743"/>
              <a:chOff x="7658100" y="6450749"/>
              <a:chExt cx="1356360" cy="478610"/>
            </a:xfrm>
          </p:grpSpPr>
          <p:sp>
            <p:nvSpPr>
              <p:cNvPr id="7" name="object 5">
                <a:extLst>
                  <a:ext uri="{FF2B5EF4-FFF2-40B4-BE49-F238E27FC236}">
                    <a16:creationId xmlns:a16="http://schemas.microsoft.com/office/drawing/2014/main" id="{31F88E6F-4031-6708-7AFA-05DA89822075}"/>
                  </a:ext>
                </a:extLst>
              </p:cNvPr>
              <p:cNvSpPr/>
              <p:nvPr/>
            </p:nvSpPr>
            <p:spPr>
              <a:xfrm>
                <a:off x="7658100" y="6705205"/>
                <a:ext cx="1356360" cy="224154"/>
              </a:xfrm>
              <a:custGeom>
                <a:avLst/>
                <a:gdLst/>
                <a:ahLst/>
                <a:cxnLst/>
                <a:rect l="l" t="t" r="r" b="b"/>
                <a:pathLst>
                  <a:path w="1356359" h="224154">
                    <a:moveTo>
                      <a:pt x="1356207" y="0"/>
                    </a:moveTo>
                    <a:lnTo>
                      <a:pt x="0" y="0"/>
                    </a:lnTo>
                    <a:lnTo>
                      <a:pt x="0" y="223723"/>
                    </a:lnTo>
                    <a:lnTo>
                      <a:pt x="1356207"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8" name="object 6">
                <a:extLst>
                  <a:ext uri="{FF2B5EF4-FFF2-40B4-BE49-F238E27FC236}">
                    <a16:creationId xmlns:a16="http://schemas.microsoft.com/office/drawing/2014/main" id="{1B35FC92-999D-4BBF-A4F6-B679E4FB515C}"/>
                  </a:ext>
                </a:extLst>
              </p:cNvPr>
              <p:cNvSpPr/>
              <p:nvPr/>
            </p:nvSpPr>
            <p:spPr>
              <a:xfrm>
                <a:off x="7658100" y="6450749"/>
                <a:ext cx="1356360" cy="224154"/>
              </a:xfrm>
              <a:custGeom>
                <a:avLst/>
                <a:gdLst/>
                <a:ahLst/>
                <a:cxnLst/>
                <a:rect l="l" t="t" r="r" b="b"/>
                <a:pathLst>
                  <a:path w="1356359" h="224154">
                    <a:moveTo>
                      <a:pt x="0" y="0"/>
                    </a:moveTo>
                    <a:lnTo>
                      <a:pt x="0" y="223710"/>
                    </a:lnTo>
                    <a:lnTo>
                      <a:pt x="1356194" y="223710"/>
                    </a:lnTo>
                    <a:lnTo>
                      <a:pt x="0"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4" name="object 7">
              <a:extLst>
                <a:ext uri="{FF2B5EF4-FFF2-40B4-BE49-F238E27FC236}">
                  <a16:creationId xmlns:a16="http://schemas.microsoft.com/office/drawing/2014/main" id="{B4C176FC-277B-0A98-2F09-7238142F3C94}"/>
                </a:ext>
              </a:extLst>
            </p:cNvPr>
            <p:cNvGrpSpPr/>
            <p:nvPr/>
          </p:nvGrpSpPr>
          <p:grpSpPr>
            <a:xfrm>
              <a:off x="8193913" y="5660187"/>
              <a:ext cx="552056" cy="313261"/>
              <a:chOff x="9060709" y="6577123"/>
              <a:chExt cx="426732" cy="225886"/>
            </a:xfrm>
          </p:grpSpPr>
          <p:sp>
            <p:nvSpPr>
              <p:cNvPr id="5" name="object 8">
                <a:extLst>
                  <a:ext uri="{FF2B5EF4-FFF2-40B4-BE49-F238E27FC236}">
                    <a16:creationId xmlns:a16="http://schemas.microsoft.com/office/drawing/2014/main" id="{5D1F3F59-3C6C-FB66-4CB5-55609AD03CFA}"/>
                  </a:ext>
                </a:extLst>
              </p:cNvPr>
              <p:cNvSpPr/>
              <p:nvPr/>
            </p:nvSpPr>
            <p:spPr>
              <a:xfrm>
                <a:off x="9060709" y="6705219"/>
                <a:ext cx="426720" cy="97790"/>
              </a:xfrm>
              <a:custGeom>
                <a:avLst/>
                <a:gdLst/>
                <a:ahLst/>
                <a:cxnLst/>
                <a:rect l="l" t="t" r="r" b="b"/>
                <a:pathLst>
                  <a:path w="426720" h="97790">
                    <a:moveTo>
                      <a:pt x="426186" y="0"/>
                    </a:moveTo>
                    <a:lnTo>
                      <a:pt x="0" y="0"/>
                    </a:lnTo>
                    <a:lnTo>
                      <a:pt x="426186" y="97332"/>
                    </a:lnTo>
                    <a:lnTo>
                      <a:pt x="426186"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6" name="object 9">
                <a:extLst>
                  <a:ext uri="{FF2B5EF4-FFF2-40B4-BE49-F238E27FC236}">
                    <a16:creationId xmlns:a16="http://schemas.microsoft.com/office/drawing/2014/main" id="{55C70847-112D-06EE-3E39-9F7EBBBB722B}"/>
                  </a:ext>
                </a:extLst>
              </p:cNvPr>
              <p:cNvSpPr/>
              <p:nvPr/>
            </p:nvSpPr>
            <p:spPr>
              <a:xfrm>
                <a:off x="9060721" y="6577123"/>
                <a:ext cx="426720" cy="97790"/>
              </a:xfrm>
              <a:custGeom>
                <a:avLst/>
                <a:gdLst/>
                <a:ahLst/>
                <a:cxnLst/>
                <a:rect l="l" t="t" r="r" b="b"/>
                <a:pathLst>
                  <a:path w="426720" h="97790">
                    <a:moveTo>
                      <a:pt x="426173" y="0"/>
                    </a:moveTo>
                    <a:lnTo>
                      <a:pt x="0" y="97345"/>
                    </a:lnTo>
                    <a:lnTo>
                      <a:pt x="426173" y="97345"/>
                    </a:lnTo>
                    <a:lnTo>
                      <a:pt x="426173"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grpSp>
        <p:nvGrpSpPr>
          <p:cNvPr id="9" name="Group 8">
            <a:extLst>
              <a:ext uri="{FF2B5EF4-FFF2-40B4-BE49-F238E27FC236}">
                <a16:creationId xmlns:a16="http://schemas.microsoft.com/office/drawing/2014/main" id="{31ED7EAD-BFD3-C0E6-ED9A-0B051CB637AB}"/>
              </a:ext>
            </a:extLst>
          </p:cNvPr>
          <p:cNvGrpSpPr/>
          <p:nvPr userDrawn="1"/>
        </p:nvGrpSpPr>
        <p:grpSpPr>
          <a:xfrm>
            <a:off x="7198765" y="5684912"/>
            <a:ext cx="4195132" cy="565182"/>
            <a:chOff x="8007080" y="6163552"/>
            <a:chExt cx="2366228" cy="318786"/>
          </a:xfrm>
        </p:grpSpPr>
        <p:grpSp>
          <p:nvGrpSpPr>
            <p:cNvPr id="10" name="object 10">
              <a:extLst>
                <a:ext uri="{FF2B5EF4-FFF2-40B4-BE49-F238E27FC236}">
                  <a16:creationId xmlns:a16="http://schemas.microsoft.com/office/drawing/2014/main" id="{5371338D-23AC-C732-205D-D90832A9B6D1}"/>
                </a:ext>
              </a:extLst>
            </p:cNvPr>
            <p:cNvGrpSpPr/>
            <p:nvPr/>
          </p:nvGrpSpPr>
          <p:grpSpPr>
            <a:xfrm>
              <a:off x="8007080" y="6167745"/>
              <a:ext cx="1108187" cy="314384"/>
              <a:chOff x="7658097" y="6974502"/>
              <a:chExt cx="856615" cy="226695"/>
            </a:xfrm>
          </p:grpSpPr>
          <p:pic>
            <p:nvPicPr>
              <p:cNvPr id="17" name="object 11">
                <a:extLst>
                  <a:ext uri="{FF2B5EF4-FFF2-40B4-BE49-F238E27FC236}">
                    <a16:creationId xmlns:a16="http://schemas.microsoft.com/office/drawing/2014/main" id="{FA05EC2B-D2EB-21ED-6109-FB6EAD662BC3}"/>
                  </a:ext>
                </a:extLst>
              </p:cNvPr>
              <p:cNvPicPr/>
              <p:nvPr/>
            </p:nvPicPr>
            <p:blipFill>
              <a:blip r:embed="rId2" cstate="print"/>
              <a:stretch>
                <a:fillRect/>
              </a:stretch>
            </p:blipFill>
            <p:spPr>
              <a:xfrm>
                <a:off x="7658097" y="6993182"/>
                <a:ext cx="199047" cy="204622"/>
              </a:xfrm>
              <a:prstGeom prst="rect">
                <a:avLst/>
              </a:prstGeom>
            </p:spPr>
          </p:pic>
          <p:sp>
            <p:nvSpPr>
              <p:cNvPr id="18" name="object 12">
                <a:extLst>
                  <a:ext uri="{FF2B5EF4-FFF2-40B4-BE49-F238E27FC236}">
                    <a16:creationId xmlns:a16="http://schemas.microsoft.com/office/drawing/2014/main" id="{5DEC69B8-3A41-63CF-664A-AB5F03FDAE0C}"/>
                  </a:ext>
                </a:extLst>
              </p:cNvPr>
              <p:cNvSpPr/>
              <p:nvPr/>
            </p:nvSpPr>
            <p:spPr>
              <a:xfrm>
                <a:off x="7881848" y="7042785"/>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19" name="object 13">
                <a:extLst>
                  <a:ext uri="{FF2B5EF4-FFF2-40B4-BE49-F238E27FC236}">
                    <a16:creationId xmlns:a16="http://schemas.microsoft.com/office/drawing/2014/main" id="{E1EB6F27-705F-57E2-25E3-EB2FDE82111D}"/>
                  </a:ext>
                </a:extLst>
              </p:cNvPr>
              <p:cNvPicPr/>
              <p:nvPr/>
            </p:nvPicPr>
            <p:blipFill>
              <a:blip r:embed="rId3" cstate="print"/>
              <a:stretch>
                <a:fillRect/>
              </a:stretch>
            </p:blipFill>
            <p:spPr>
              <a:xfrm>
                <a:off x="7955153" y="7039682"/>
                <a:ext cx="143217" cy="161213"/>
              </a:xfrm>
              <a:prstGeom prst="rect">
                <a:avLst/>
              </a:prstGeom>
            </p:spPr>
          </p:pic>
          <p:pic>
            <p:nvPicPr>
              <p:cNvPr id="20" name="object 14">
                <a:extLst>
                  <a:ext uri="{FF2B5EF4-FFF2-40B4-BE49-F238E27FC236}">
                    <a16:creationId xmlns:a16="http://schemas.microsoft.com/office/drawing/2014/main" id="{FAEB194E-AB2F-5F78-7DD5-805BE5D0568F}"/>
                  </a:ext>
                </a:extLst>
              </p:cNvPr>
              <p:cNvPicPr/>
              <p:nvPr/>
            </p:nvPicPr>
            <p:blipFill>
              <a:blip r:embed="rId4" cstate="print"/>
              <a:stretch>
                <a:fillRect/>
              </a:stretch>
            </p:blipFill>
            <p:spPr>
              <a:xfrm>
                <a:off x="8119722" y="6995356"/>
                <a:ext cx="123380" cy="205536"/>
              </a:xfrm>
              <a:prstGeom prst="rect">
                <a:avLst/>
              </a:prstGeom>
            </p:spPr>
          </p:pic>
          <p:sp>
            <p:nvSpPr>
              <p:cNvPr id="21" name="object 15">
                <a:extLst>
                  <a:ext uri="{FF2B5EF4-FFF2-40B4-BE49-F238E27FC236}">
                    <a16:creationId xmlns:a16="http://schemas.microsoft.com/office/drawing/2014/main" id="{15EEBDE6-DD0D-6C67-E769-0D73DAAB01A6}"/>
                  </a:ext>
                </a:extLst>
              </p:cNvPr>
              <p:cNvSpPr/>
              <p:nvPr/>
            </p:nvSpPr>
            <p:spPr>
              <a:xfrm>
                <a:off x="8277288" y="7042823"/>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22" name="object 16">
                <a:extLst>
                  <a:ext uri="{FF2B5EF4-FFF2-40B4-BE49-F238E27FC236}">
                    <a16:creationId xmlns:a16="http://schemas.microsoft.com/office/drawing/2014/main" id="{BD8E68C8-9838-8BE7-6DB5-0E887FD254DA}"/>
                  </a:ext>
                </a:extLst>
              </p:cNvPr>
              <p:cNvPicPr/>
              <p:nvPr/>
            </p:nvPicPr>
            <p:blipFill>
              <a:blip r:embed="rId5" cstate="print"/>
              <a:stretch>
                <a:fillRect/>
              </a:stretch>
            </p:blipFill>
            <p:spPr>
              <a:xfrm>
                <a:off x="8354392" y="7039684"/>
                <a:ext cx="159969" cy="161213"/>
              </a:xfrm>
              <a:prstGeom prst="rect">
                <a:avLst/>
              </a:prstGeom>
            </p:spPr>
          </p:pic>
          <p:sp>
            <p:nvSpPr>
              <p:cNvPr id="23" name="object 17">
                <a:extLst>
                  <a:ext uri="{FF2B5EF4-FFF2-40B4-BE49-F238E27FC236}">
                    <a16:creationId xmlns:a16="http://schemas.microsoft.com/office/drawing/2014/main" id="{F3419AF0-F5F8-7A92-BE86-E3B101789285}"/>
                  </a:ext>
                </a:extLst>
              </p:cNvPr>
              <p:cNvSpPr/>
              <p:nvPr/>
            </p:nvSpPr>
            <p:spPr>
              <a:xfrm>
                <a:off x="7879893" y="6974509"/>
                <a:ext cx="441959" cy="46990"/>
              </a:xfrm>
              <a:custGeom>
                <a:avLst/>
                <a:gdLst/>
                <a:ahLst/>
                <a:cxnLst/>
                <a:rect l="l" t="t" r="r" b="b"/>
                <a:pathLst>
                  <a:path w="441959" h="46990">
                    <a:moveTo>
                      <a:pt x="46367" y="23177"/>
                    </a:moveTo>
                    <a:lnTo>
                      <a:pt x="44551" y="14147"/>
                    </a:lnTo>
                    <a:lnTo>
                      <a:pt x="39585" y="6781"/>
                    </a:lnTo>
                    <a:lnTo>
                      <a:pt x="32219" y="1816"/>
                    </a:lnTo>
                    <a:lnTo>
                      <a:pt x="23190" y="0"/>
                    </a:lnTo>
                    <a:lnTo>
                      <a:pt x="14173" y="1816"/>
                    </a:lnTo>
                    <a:lnTo>
                      <a:pt x="6794" y="6781"/>
                    </a:lnTo>
                    <a:lnTo>
                      <a:pt x="1828" y="14147"/>
                    </a:lnTo>
                    <a:lnTo>
                      <a:pt x="0" y="23177"/>
                    </a:lnTo>
                    <a:lnTo>
                      <a:pt x="1828" y="32194"/>
                    </a:lnTo>
                    <a:lnTo>
                      <a:pt x="6794" y="39560"/>
                    </a:lnTo>
                    <a:lnTo>
                      <a:pt x="14173" y="44526"/>
                    </a:lnTo>
                    <a:lnTo>
                      <a:pt x="23190" y="46355"/>
                    </a:lnTo>
                    <a:lnTo>
                      <a:pt x="32219" y="44526"/>
                    </a:lnTo>
                    <a:lnTo>
                      <a:pt x="39585" y="39560"/>
                    </a:lnTo>
                    <a:lnTo>
                      <a:pt x="44551" y="32194"/>
                    </a:lnTo>
                    <a:lnTo>
                      <a:pt x="46367" y="23177"/>
                    </a:lnTo>
                    <a:close/>
                  </a:path>
                  <a:path w="441959" h="46990">
                    <a:moveTo>
                      <a:pt x="441807" y="23215"/>
                    </a:moveTo>
                    <a:lnTo>
                      <a:pt x="439978" y="14198"/>
                    </a:lnTo>
                    <a:lnTo>
                      <a:pt x="435013" y="6832"/>
                    </a:lnTo>
                    <a:lnTo>
                      <a:pt x="427647" y="1866"/>
                    </a:lnTo>
                    <a:lnTo>
                      <a:pt x="418630" y="38"/>
                    </a:lnTo>
                    <a:lnTo>
                      <a:pt x="409600" y="1866"/>
                    </a:lnTo>
                    <a:lnTo>
                      <a:pt x="402234" y="6832"/>
                    </a:lnTo>
                    <a:lnTo>
                      <a:pt x="397256" y="14198"/>
                    </a:lnTo>
                    <a:lnTo>
                      <a:pt x="395439" y="23215"/>
                    </a:lnTo>
                    <a:lnTo>
                      <a:pt x="397256" y="32245"/>
                    </a:lnTo>
                    <a:lnTo>
                      <a:pt x="402234" y="39611"/>
                    </a:lnTo>
                    <a:lnTo>
                      <a:pt x="409600" y="44577"/>
                    </a:lnTo>
                    <a:lnTo>
                      <a:pt x="418630" y="46393"/>
                    </a:lnTo>
                    <a:lnTo>
                      <a:pt x="427647" y="44577"/>
                    </a:lnTo>
                    <a:lnTo>
                      <a:pt x="435013" y="39611"/>
                    </a:lnTo>
                    <a:lnTo>
                      <a:pt x="439978" y="32245"/>
                    </a:lnTo>
                    <a:lnTo>
                      <a:pt x="441807" y="23215"/>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11" name="object 18">
              <a:extLst>
                <a:ext uri="{FF2B5EF4-FFF2-40B4-BE49-F238E27FC236}">
                  <a16:creationId xmlns:a16="http://schemas.microsoft.com/office/drawing/2014/main" id="{253A734F-0C13-D644-C5A5-D840A4B9274B}"/>
                </a:ext>
              </a:extLst>
            </p:cNvPr>
            <p:cNvGrpSpPr/>
            <p:nvPr/>
          </p:nvGrpSpPr>
          <p:grpSpPr>
            <a:xfrm>
              <a:off x="9201867" y="6163552"/>
              <a:ext cx="1171441" cy="318786"/>
              <a:chOff x="8581652" y="6971479"/>
              <a:chExt cx="905510" cy="229870"/>
            </a:xfrm>
          </p:grpSpPr>
          <p:sp>
            <p:nvSpPr>
              <p:cNvPr id="12" name="object 19">
                <a:extLst>
                  <a:ext uri="{FF2B5EF4-FFF2-40B4-BE49-F238E27FC236}">
                    <a16:creationId xmlns:a16="http://schemas.microsoft.com/office/drawing/2014/main" id="{E5E68576-0785-6791-5D0A-DDB5D8BE910F}"/>
                  </a:ext>
                </a:extLst>
              </p:cNvPr>
              <p:cNvSpPr/>
              <p:nvPr/>
            </p:nvSpPr>
            <p:spPr>
              <a:xfrm>
                <a:off x="8581644" y="6993572"/>
                <a:ext cx="160655" cy="204470"/>
              </a:xfrm>
              <a:custGeom>
                <a:avLst/>
                <a:gdLst/>
                <a:ahLst/>
                <a:cxnLst/>
                <a:rect l="l" t="t" r="r" b="b"/>
                <a:pathLst>
                  <a:path w="160654" h="204470">
                    <a:moveTo>
                      <a:pt x="160591" y="0"/>
                    </a:moveTo>
                    <a:lnTo>
                      <a:pt x="135788" y="0"/>
                    </a:lnTo>
                    <a:lnTo>
                      <a:pt x="135788" y="88900"/>
                    </a:lnTo>
                    <a:lnTo>
                      <a:pt x="24803" y="88900"/>
                    </a:lnTo>
                    <a:lnTo>
                      <a:pt x="24803" y="0"/>
                    </a:lnTo>
                    <a:lnTo>
                      <a:pt x="0" y="0"/>
                    </a:lnTo>
                    <a:lnTo>
                      <a:pt x="0" y="88900"/>
                    </a:lnTo>
                    <a:lnTo>
                      <a:pt x="0" y="111760"/>
                    </a:lnTo>
                    <a:lnTo>
                      <a:pt x="0" y="204470"/>
                    </a:lnTo>
                    <a:lnTo>
                      <a:pt x="24803" y="204470"/>
                    </a:lnTo>
                    <a:lnTo>
                      <a:pt x="24803" y="111760"/>
                    </a:lnTo>
                    <a:lnTo>
                      <a:pt x="135788" y="111760"/>
                    </a:lnTo>
                    <a:lnTo>
                      <a:pt x="135788" y="204470"/>
                    </a:lnTo>
                    <a:lnTo>
                      <a:pt x="160591" y="204470"/>
                    </a:lnTo>
                    <a:lnTo>
                      <a:pt x="160591" y="111760"/>
                    </a:lnTo>
                    <a:lnTo>
                      <a:pt x="160591" y="88900"/>
                    </a:lnTo>
                    <a:lnTo>
                      <a:pt x="160591"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pic>
            <p:nvPicPr>
              <p:cNvPr id="13" name="object 20">
                <a:extLst>
                  <a:ext uri="{FF2B5EF4-FFF2-40B4-BE49-F238E27FC236}">
                    <a16:creationId xmlns:a16="http://schemas.microsoft.com/office/drawing/2014/main" id="{866CFC33-DE15-FB68-FE36-A8780B59CEDE}"/>
                  </a:ext>
                </a:extLst>
              </p:cNvPr>
              <p:cNvPicPr/>
              <p:nvPr/>
            </p:nvPicPr>
            <p:blipFill>
              <a:blip r:embed="rId6" cstate="print"/>
              <a:stretch>
                <a:fillRect/>
              </a:stretch>
            </p:blipFill>
            <p:spPr>
              <a:xfrm>
                <a:off x="8776763" y="7039689"/>
                <a:ext cx="142397" cy="161213"/>
              </a:xfrm>
              <a:prstGeom prst="rect">
                <a:avLst/>
              </a:prstGeom>
            </p:spPr>
          </p:pic>
          <p:pic>
            <p:nvPicPr>
              <p:cNvPr id="14" name="object 21">
                <a:extLst>
                  <a:ext uri="{FF2B5EF4-FFF2-40B4-BE49-F238E27FC236}">
                    <a16:creationId xmlns:a16="http://schemas.microsoft.com/office/drawing/2014/main" id="{849A06C8-FCB6-1C6B-3E7E-3B7585143450}"/>
                  </a:ext>
                </a:extLst>
              </p:cNvPr>
              <p:cNvPicPr/>
              <p:nvPr/>
            </p:nvPicPr>
            <p:blipFill>
              <a:blip r:embed="rId7" cstate="print"/>
              <a:stretch>
                <a:fillRect/>
              </a:stretch>
            </p:blipFill>
            <p:spPr>
              <a:xfrm>
                <a:off x="8950265" y="7039695"/>
                <a:ext cx="148501" cy="161201"/>
              </a:xfrm>
              <a:prstGeom prst="rect">
                <a:avLst/>
              </a:prstGeom>
            </p:spPr>
          </p:pic>
          <p:pic>
            <p:nvPicPr>
              <p:cNvPr id="15" name="object 22">
                <a:extLst>
                  <a:ext uri="{FF2B5EF4-FFF2-40B4-BE49-F238E27FC236}">
                    <a16:creationId xmlns:a16="http://schemas.microsoft.com/office/drawing/2014/main" id="{8CDCFFD2-86FF-B7A2-0891-82F02509B2E0}"/>
                  </a:ext>
                </a:extLst>
              </p:cNvPr>
              <p:cNvPicPr/>
              <p:nvPr/>
            </p:nvPicPr>
            <p:blipFill>
              <a:blip r:embed="rId8" cstate="print"/>
              <a:stretch>
                <a:fillRect/>
              </a:stretch>
            </p:blipFill>
            <p:spPr>
              <a:xfrm>
                <a:off x="9128213" y="6971487"/>
                <a:ext cx="188795" cy="229412"/>
              </a:xfrm>
              <a:prstGeom prst="rect">
                <a:avLst/>
              </a:prstGeom>
            </p:spPr>
          </p:pic>
          <p:pic>
            <p:nvPicPr>
              <p:cNvPr id="16" name="object 23">
                <a:extLst>
                  <a:ext uri="{FF2B5EF4-FFF2-40B4-BE49-F238E27FC236}">
                    <a16:creationId xmlns:a16="http://schemas.microsoft.com/office/drawing/2014/main" id="{5C36B315-C4F4-72DF-6D10-02BC5DEE0168}"/>
                  </a:ext>
                </a:extLst>
              </p:cNvPr>
              <p:cNvPicPr/>
              <p:nvPr/>
            </p:nvPicPr>
            <p:blipFill>
              <a:blip r:embed="rId9" cstate="print"/>
              <a:stretch>
                <a:fillRect/>
              </a:stretch>
            </p:blipFill>
            <p:spPr>
              <a:xfrm>
                <a:off x="9351111" y="6971479"/>
                <a:ext cx="135788" cy="226314"/>
              </a:xfrm>
              <a:prstGeom prst="rect">
                <a:avLst/>
              </a:prstGeom>
            </p:spPr>
          </p:pic>
        </p:grpSp>
      </p:grpSp>
    </p:spTree>
    <p:extLst>
      <p:ext uri="{BB962C8B-B14F-4D97-AF65-F5344CB8AC3E}">
        <p14:creationId xmlns:p14="http://schemas.microsoft.com/office/powerpoint/2010/main" val="158191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427038"/>
            <a:ext cx="10971371" cy="1008062"/>
          </a:xfrm>
        </p:spPr>
        <p:txBody>
          <a:bodyPr anchor="t" anchorCtr="0"/>
          <a:lstStyle>
            <a:lvl1pPr algn="l">
              <a:defRPr sz="4400" b="1"/>
            </a:lvl1pPr>
          </a:lstStyle>
          <a:p>
            <a:r>
              <a:rPr lang="en-US"/>
              <a:t>Click to edit Master title style</a:t>
            </a:r>
          </a:p>
        </p:txBody>
      </p:sp>
      <p:sp>
        <p:nvSpPr>
          <p:cNvPr id="3" name="Content Placeholder 2"/>
          <p:cNvSpPr>
            <a:spLocks noGrp="1"/>
          </p:cNvSpPr>
          <p:nvPr>
            <p:ph idx="1"/>
          </p:nvPr>
        </p:nvSpPr>
        <p:spPr>
          <a:xfrm>
            <a:off x="608013" y="1797050"/>
            <a:ext cx="6813892" cy="4329114"/>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560949" y="1797050"/>
            <a:ext cx="4010039" cy="1419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108269764"/>
      </p:ext>
    </p:extLst>
  </p:cSld>
  <p:clrMapOvr>
    <a:masterClrMapping/>
  </p:clrMapOvr>
  <p:transition spd="slow">
    <p:push/>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ontent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9442" y="427038"/>
            <a:ext cx="10971371" cy="1008062"/>
          </a:xfrm>
        </p:spPr>
        <p:txBody>
          <a:bodyPr anchor="t" anchorCtr="0"/>
          <a:lstStyle>
            <a:lvl1pPr algn="l">
              <a:defRPr sz="4400" b="1"/>
            </a:lvl1pPr>
          </a:lstStyle>
          <a:p>
            <a:r>
              <a:rPr lang="en-US"/>
              <a:t>Click to edit Master title style</a:t>
            </a:r>
          </a:p>
        </p:txBody>
      </p:sp>
      <p:sp>
        <p:nvSpPr>
          <p:cNvPr id="3" name="Content Placeholder 2"/>
          <p:cNvSpPr>
            <a:spLocks noGrp="1"/>
          </p:cNvSpPr>
          <p:nvPr>
            <p:ph idx="1"/>
          </p:nvPr>
        </p:nvSpPr>
        <p:spPr>
          <a:xfrm>
            <a:off x="608013" y="2225615"/>
            <a:ext cx="6813892" cy="3900548"/>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560949" y="2260420"/>
            <a:ext cx="4010039" cy="1419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1"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2222768182"/>
      </p:ext>
    </p:extLst>
  </p:cSld>
  <p:clrMapOvr>
    <a:masterClrMapping/>
  </p:clrMapOvr>
  <p:transition spd="slow">
    <p:push/>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t" anchorCtr="0"/>
          <a:lstStyle>
            <a:lvl1pPr algn="l">
              <a:defRPr sz="4400" b="1"/>
            </a:lvl1pPr>
          </a:lstStyle>
          <a:p>
            <a:r>
              <a:rPr lang="en-US"/>
              <a:t>Click to edit Master title style</a:t>
            </a:r>
          </a:p>
        </p:txBody>
      </p:sp>
      <p:sp>
        <p:nvSpPr>
          <p:cNvPr id="3" name="Picture Placeholder 2"/>
          <p:cNvSpPr>
            <a:spLocks noGrp="1"/>
          </p:cNvSpPr>
          <p:nvPr>
            <p:ph type="pic" idx="1"/>
          </p:nvPr>
        </p:nvSpPr>
        <p:spPr>
          <a:xfrm>
            <a:off x="608013" y="1797049"/>
            <a:ext cx="7734300" cy="4109481"/>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63231" y="1797049"/>
            <a:ext cx="3017581" cy="40971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867428805"/>
      </p:ext>
    </p:extLst>
  </p:cSld>
  <p:clrMapOvr>
    <a:masterClrMapping/>
  </p:clrMapOvr>
  <p:transition spd="slow">
    <p:push/>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Picture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t" anchorCtr="0"/>
          <a:lstStyle>
            <a:lvl1pPr algn="l">
              <a:defRPr sz="4400" b="1"/>
            </a:lvl1pPr>
          </a:lstStyle>
          <a:p>
            <a:r>
              <a:rPr lang="en-US"/>
              <a:t>Click to edit Master title style</a:t>
            </a:r>
          </a:p>
        </p:txBody>
      </p:sp>
      <p:sp>
        <p:nvSpPr>
          <p:cNvPr id="3" name="Picture Placeholder 2"/>
          <p:cNvSpPr>
            <a:spLocks noGrp="1"/>
          </p:cNvSpPr>
          <p:nvPr>
            <p:ph type="pic" idx="1"/>
          </p:nvPr>
        </p:nvSpPr>
        <p:spPr>
          <a:xfrm>
            <a:off x="608013" y="2241597"/>
            <a:ext cx="7734300" cy="3762388"/>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63231" y="2240722"/>
            <a:ext cx="3017581" cy="3751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2"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16731640"/>
      </p:ext>
    </p:extLst>
  </p:cSld>
  <p:clrMapOvr>
    <a:masterClrMapping/>
  </p:clrMapOvr>
  <p:transition spd="slow">
    <p:pu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b"/>
          <a:lstStyle>
            <a:lvl1pPr algn="l">
              <a:defRPr sz="4000" b="0"/>
            </a:lvl1pPr>
          </a:lstStyle>
          <a:p>
            <a:r>
              <a:rPr lang="en-US"/>
              <a:t>Click to edit Master title style</a:t>
            </a:r>
          </a:p>
        </p:txBody>
      </p:sp>
      <p:sp>
        <p:nvSpPr>
          <p:cNvPr id="3" name="Picture Placeholder 2"/>
          <p:cNvSpPr>
            <a:spLocks noGrp="1"/>
          </p:cNvSpPr>
          <p:nvPr>
            <p:ph type="pic" idx="1"/>
          </p:nvPr>
        </p:nvSpPr>
        <p:spPr>
          <a:xfrm>
            <a:off x="608013" y="1797049"/>
            <a:ext cx="7734300" cy="4109481"/>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63231" y="1797049"/>
            <a:ext cx="3017581" cy="40971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582176350"/>
      </p:ext>
    </p:extLst>
  </p:cSld>
  <p:clrMapOvr>
    <a:masterClrMapping/>
  </p:clrMapOvr>
  <p:transition spd="slow">
    <p:push/>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386826363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427038"/>
            <a:ext cx="2742486" cy="569912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441" y="427038"/>
            <a:ext cx="8024310" cy="56991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273859172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Cover Slide - Photo">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12188825" cy="6858000"/>
          </a:xfrm>
        </p:spPr>
        <p:txBody>
          <a:bodyPr/>
          <a:lstStyle/>
          <a:p>
            <a:r>
              <a:rPr lang="en-US"/>
              <a:t>Click icon to add picture</a:t>
            </a:r>
          </a:p>
        </p:txBody>
      </p:sp>
      <p:sp>
        <p:nvSpPr>
          <p:cNvPr id="10" name="Title 8"/>
          <p:cNvSpPr>
            <a:spLocks noGrp="1"/>
          </p:cNvSpPr>
          <p:nvPr>
            <p:ph type="title" hasCustomPrompt="1"/>
          </p:nvPr>
        </p:nvSpPr>
        <p:spPr>
          <a:xfrm>
            <a:off x="685284" y="3163774"/>
            <a:ext cx="11194772" cy="943848"/>
          </a:xfrm>
        </p:spPr>
        <p:txBody>
          <a:bodyPr/>
          <a:lstStyle>
            <a:lvl1pPr>
              <a:defRPr sz="6400">
                <a:solidFill>
                  <a:schemeClr val="accent2"/>
                </a:solidFill>
              </a:defRPr>
            </a:lvl1pPr>
          </a:lstStyle>
          <a:p>
            <a:r>
              <a:rPr lang="en-US" cap="none" dirty="0">
                <a:solidFill>
                  <a:srgbClr val="FFFFFF"/>
                </a:solidFill>
              </a:rPr>
              <a:t>Presentation Title</a:t>
            </a:r>
          </a:p>
        </p:txBody>
      </p:sp>
      <p:sp>
        <p:nvSpPr>
          <p:cNvPr id="3" name="Text Placeholder 2"/>
          <p:cNvSpPr>
            <a:spLocks noGrp="1"/>
          </p:cNvSpPr>
          <p:nvPr>
            <p:ph type="body" sz="quarter" idx="10"/>
          </p:nvPr>
        </p:nvSpPr>
        <p:spPr>
          <a:xfrm>
            <a:off x="685800" y="5047258"/>
            <a:ext cx="6118225" cy="510988"/>
          </a:xfrm>
        </p:spPr>
        <p:txBody>
          <a:bodyPr/>
          <a:lstStyle>
            <a:lvl1pPr marL="0" indent="0">
              <a:buNone/>
              <a:defRPr sz="2400" b="1">
                <a:solidFill>
                  <a:schemeClr val="tx2"/>
                </a:solidFill>
              </a:defRPr>
            </a:lvl1pPr>
            <a:lvl2pPr marL="276543" indent="0">
              <a:buNone/>
              <a:defRPr/>
            </a:lvl2pPr>
          </a:lstStyle>
          <a:p>
            <a:pPr lvl="0"/>
            <a:r>
              <a:rPr lang="en-US"/>
              <a:t>Click to edit Master text styles</a:t>
            </a:r>
          </a:p>
        </p:txBody>
      </p:sp>
      <p:sp>
        <p:nvSpPr>
          <p:cNvPr id="12" name="Text Placeholder 2"/>
          <p:cNvSpPr>
            <a:spLocks noGrp="1"/>
          </p:cNvSpPr>
          <p:nvPr>
            <p:ph type="body" sz="quarter" idx="11"/>
          </p:nvPr>
        </p:nvSpPr>
        <p:spPr>
          <a:xfrm>
            <a:off x="685800" y="5693895"/>
            <a:ext cx="6118225" cy="510988"/>
          </a:xfrm>
        </p:spPr>
        <p:txBody>
          <a:bodyPr>
            <a:normAutofit/>
          </a:bodyPr>
          <a:lstStyle>
            <a:lvl1pPr marL="0" indent="0">
              <a:buNone/>
              <a:defRPr sz="2000" b="0">
                <a:solidFill>
                  <a:schemeClr val="accent6"/>
                </a:solidFill>
              </a:defRPr>
            </a:lvl1pPr>
            <a:lvl2pPr marL="276543" indent="0">
              <a:buNone/>
              <a:defRPr/>
            </a:lvl2pPr>
          </a:lstStyle>
          <a:p>
            <a:pPr lvl="0"/>
            <a:r>
              <a:rPr lang="en-US"/>
              <a:t>Click to edit Master text styles</a:t>
            </a:r>
          </a:p>
        </p:txBody>
      </p:sp>
      <p:grpSp>
        <p:nvGrpSpPr>
          <p:cNvPr id="29" name="Group 28">
            <a:extLst>
              <a:ext uri="{FF2B5EF4-FFF2-40B4-BE49-F238E27FC236}">
                <a16:creationId xmlns:a16="http://schemas.microsoft.com/office/drawing/2014/main" id="{E35B3C46-2447-FD8C-ED6A-4FBC53722866}"/>
              </a:ext>
            </a:extLst>
          </p:cNvPr>
          <p:cNvGrpSpPr/>
          <p:nvPr userDrawn="1"/>
        </p:nvGrpSpPr>
        <p:grpSpPr>
          <a:xfrm>
            <a:off x="9119801" y="5168890"/>
            <a:ext cx="2383224" cy="1050010"/>
            <a:chOff x="7191515" y="4148749"/>
            <a:chExt cx="4202382" cy="1851502"/>
          </a:xfrm>
        </p:grpSpPr>
        <p:grpSp>
          <p:nvGrpSpPr>
            <p:cNvPr id="30" name="Group 29">
              <a:extLst>
                <a:ext uri="{FF2B5EF4-FFF2-40B4-BE49-F238E27FC236}">
                  <a16:creationId xmlns:a16="http://schemas.microsoft.com/office/drawing/2014/main" id="{0E2B8F01-A11F-8F8A-8010-C37B720C569E}"/>
                </a:ext>
              </a:extLst>
            </p:cNvPr>
            <p:cNvGrpSpPr/>
            <p:nvPr userDrawn="1"/>
          </p:nvGrpSpPr>
          <p:grpSpPr>
            <a:xfrm>
              <a:off x="7191515" y="4148749"/>
              <a:ext cx="4201778" cy="1178444"/>
              <a:chOff x="6379372" y="5484933"/>
              <a:chExt cx="2366597" cy="663743"/>
            </a:xfrm>
          </p:grpSpPr>
          <p:grpSp>
            <p:nvGrpSpPr>
              <p:cNvPr id="46" name="object 4">
                <a:extLst>
                  <a:ext uri="{FF2B5EF4-FFF2-40B4-BE49-F238E27FC236}">
                    <a16:creationId xmlns:a16="http://schemas.microsoft.com/office/drawing/2014/main" id="{B597E5B5-FBE6-CE0E-808B-DD275EB92B9D}"/>
                  </a:ext>
                </a:extLst>
              </p:cNvPr>
              <p:cNvGrpSpPr/>
              <p:nvPr/>
            </p:nvGrpSpPr>
            <p:grpSpPr>
              <a:xfrm>
                <a:off x="6379372" y="5484933"/>
                <a:ext cx="1754698" cy="663743"/>
                <a:chOff x="7658100" y="6450749"/>
                <a:chExt cx="1356360" cy="478610"/>
              </a:xfrm>
            </p:grpSpPr>
            <p:sp>
              <p:nvSpPr>
                <p:cNvPr id="50" name="object 5">
                  <a:extLst>
                    <a:ext uri="{FF2B5EF4-FFF2-40B4-BE49-F238E27FC236}">
                      <a16:creationId xmlns:a16="http://schemas.microsoft.com/office/drawing/2014/main" id="{BC49627B-E967-5491-3D40-DA931645464A}"/>
                    </a:ext>
                  </a:extLst>
                </p:cNvPr>
                <p:cNvSpPr/>
                <p:nvPr/>
              </p:nvSpPr>
              <p:spPr>
                <a:xfrm>
                  <a:off x="7658100" y="6705205"/>
                  <a:ext cx="1356360" cy="224154"/>
                </a:xfrm>
                <a:custGeom>
                  <a:avLst/>
                  <a:gdLst/>
                  <a:ahLst/>
                  <a:cxnLst/>
                  <a:rect l="l" t="t" r="r" b="b"/>
                  <a:pathLst>
                    <a:path w="1356359" h="224154">
                      <a:moveTo>
                        <a:pt x="1356207" y="0"/>
                      </a:moveTo>
                      <a:lnTo>
                        <a:pt x="0" y="0"/>
                      </a:lnTo>
                      <a:lnTo>
                        <a:pt x="0" y="223723"/>
                      </a:lnTo>
                      <a:lnTo>
                        <a:pt x="1356207"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51" name="object 6">
                  <a:extLst>
                    <a:ext uri="{FF2B5EF4-FFF2-40B4-BE49-F238E27FC236}">
                      <a16:creationId xmlns:a16="http://schemas.microsoft.com/office/drawing/2014/main" id="{D94AF7A7-268B-9BF1-013F-B26712E24450}"/>
                    </a:ext>
                  </a:extLst>
                </p:cNvPr>
                <p:cNvSpPr/>
                <p:nvPr/>
              </p:nvSpPr>
              <p:spPr>
                <a:xfrm>
                  <a:off x="7658100" y="6450749"/>
                  <a:ext cx="1356360" cy="224154"/>
                </a:xfrm>
                <a:custGeom>
                  <a:avLst/>
                  <a:gdLst/>
                  <a:ahLst/>
                  <a:cxnLst/>
                  <a:rect l="l" t="t" r="r" b="b"/>
                  <a:pathLst>
                    <a:path w="1356359" h="224154">
                      <a:moveTo>
                        <a:pt x="0" y="0"/>
                      </a:moveTo>
                      <a:lnTo>
                        <a:pt x="0" y="223710"/>
                      </a:lnTo>
                      <a:lnTo>
                        <a:pt x="1356194" y="223710"/>
                      </a:lnTo>
                      <a:lnTo>
                        <a:pt x="0"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47" name="object 7">
                <a:extLst>
                  <a:ext uri="{FF2B5EF4-FFF2-40B4-BE49-F238E27FC236}">
                    <a16:creationId xmlns:a16="http://schemas.microsoft.com/office/drawing/2014/main" id="{BBB4D92F-B709-DF39-EF1A-1BAEEFE05B95}"/>
                  </a:ext>
                </a:extLst>
              </p:cNvPr>
              <p:cNvGrpSpPr/>
              <p:nvPr/>
            </p:nvGrpSpPr>
            <p:grpSpPr>
              <a:xfrm>
                <a:off x="8193913" y="5660187"/>
                <a:ext cx="552056" cy="313261"/>
                <a:chOff x="9060709" y="6577123"/>
                <a:chExt cx="426732" cy="225886"/>
              </a:xfrm>
            </p:grpSpPr>
            <p:sp>
              <p:nvSpPr>
                <p:cNvPr id="48" name="object 8">
                  <a:extLst>
                    <a:ext uri="{FF2B5EF4-FFF2-40B4-BE49-F238E27FC236}">
                      <a16:creationId xmlns:a16="http://schemas.microsoft.com/office/drawing/2014/main" id="{B3E7B414-CCEF-CC08-94F8-ADD2AD06EA7B}"/>
                    </a:ext>
                  </a:extLst>
                </p:cNvPr>
                <p:cNvSpPr/>
                <p:nvPr/>
              </p:nvSpPr>
              <p:spPr>
                <a:xfrm>
                  <a:off x="9060709" y="6705219"/>
                  <a:ext cx="426720" cy="97790"/>
                </a:xfrm>
                <a:custGeom>
                  <a:avLst/>
                  <a:gdLst/>
                  <a:ahLst/>
                  <a:cxnLst/>
                  <a:rect l="l" t="t" r="r" b="b"/>
                  <a:pathLst>
                    <a:path w="426720" h="97790">
                      <a:moveTo>
                        <a:pt x="426186" y="0"/>
                      </a:moveTo>
                      <a:lnTo>
                        <a:pt x="0" y="0"/>
                      </a:lnTo>
                      <a:lnTo>
                        <a:pt x="426186" y="97332"/>
                      </a:lnTo>
                      <a:lnTo>
                        <a:pt x="426186"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49" name="object 9">
                  <a:extLst>
                    <a:ext uri="{FF2B5EF4-FFF2-40B4-BE49-F238E27FC236}">
                      <a16:creationId xmlns:a16="http://schemas.microsoft.com/office/drawing/2014/main" id="{47FCD09E-329F-7CA6-7034-4573F9A6DF2E}"/>
                    </a:ext>
                  </a:extLst>
                </p:cNvPr>
                <p:cNvSpPr/>
                <p:nvPr/>
              </p:nvSpPr>
              <p:spPr>
                <a:xfrm>
                  <a:off x="9060721" y="6577123"/>
                  <a:ext cx="426720" cy="97790"/>
                </a:xfrm>
                <a:custGeom>
                  <a:avLst/>
                  <a:gdLst/>
                  <a:ahLst/>
                  <a:cxnLst/>
                  <a:rect l="l" t="t" r="r" b="b"/>
                  <a:pathLst>
                    <a:path w="426720" h="97790">
                      <a:moveTo>
                        <a:pt x="426173" y="0"/>
                      </a:moveTo>
                      <a:lnTo>
                        <a:pt x="0" y="97345"/>
                      </a:lnTo>
                      <a:lnTo>
                        <a:pt x="426173" y="97345"/>
                      </a:lnTo>
                      <a:lnTo>
                        <a:pt x="426173"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grpSp>
          <p:nvGrpSpPr>
            <p:cNvPr id="31" name="Group 30">
              <a:extLst>
                <a:ext uri="{FF2B5EF4-FFF2-40B4-BE49-F238E27FC236}">
                  <a16:creationId xmlns:a16="http://schemas.microsoft.com/office/drawing/2014/main" id="{76CBF5F5-291B-DEDB-EED1-2424E3A09900}"/>
                </a:ext>
              </a:extLst>
            </p:cNvPr>
            <p:cNvGrpSpPr/>
            <p:nvPr userDrawn="1"/>
          </p:nvGrpSpPr>
          <p:grpSpPr>
            <a:xfrm>
              <a:off x="7198765" y="5435069"/>
              <a:ext cx="4195132" cy="565182"/>
              <a:chOff x="8007080" y="6163552"/>
              <a:chExt cx="2366228" cy="318786"/>
            </a:xfrm>
          </p:grpSpPr>
          <p:grpSp>
            <p:nvGrpSpPr>
              <p:cNvPr id="32" name="object 10">
                <a:extLst>
                  <a:ext uri="{FF2B5EF4-FFF2-40B4-BE49-F238E27FC236}">
                    <a16:creationId xmlns:a16="http://schemas.microsoft.com/office/drawing/2014/main" id="{DD4AA3AD-2AF3-6B2C-5D1B-D13819D63836}"/>
                  </a:ext>
                </a:extLst>
              </p:cNvPr>
              <p:cNvGrpSpPr/>
              <p:nvPr/>
            </p:nvGrpSpPr>
            <p:grpSpPr>
              <a:xfrm>
                <a:off x="8007080" y="6167745"/>
                <a:ext cx="1108187" cy="314384"/>
                <a:chOff x="7658097" y="6974502"/>
                <a:chExt cx="856615" cy="226695"/>
              </a:xfrm>
            </p:grpSpPr>
            <p:pic>
              <p:nvPicPr>
                <p:cNvPr id="39" name="object 11">
                  <a:extLst>
                    <a:ext uri="{FF2B5EF4-FFF2-40B4-BE49-F238E27FC236}">
                      <a16:creationId xmlns:a16="http://schemas.microsoft.com/office/drawing/2014/main" id="{5352BD71-A5F7-9753-F3BE-B0A37E353F9F}"/>
                    </a:ext>
                  </a:extLst>
                </p:cNvPr>
                <p:cNvPicPr/>
                <p:nvPr/>
              </p:nvPicPr>
              <p:blipFill>
                <a:blip r:embed="rId2" cstate="print"/>
                <a:stretch>
                  <a:fillRect/>
                </a:stretch>
              </p:blipFill>
              <p:spPr>
                <a:xfrm>
                  <a:off x="7658097" y="6993182"/>
                  <a:ext cx="199047" cy="204622"/>
                </a:xfrm>
                <a:prstGeom prst="rect">
                  <a:avLst/>
                </a:prstGeom>
              </p:spPr>
            </p:pic>
            <p:sp>
              <p:nvSpPr>
                <p:cNvPr id="40" name="object 12">
                  <a:extLst>
                    <a:ext uri="{FF2B5EF4-FFF2-40B4-BE49-F238E27FC236}">
                      <a16:creationId xmlns:a16="http://schemas.microsoft.com/office/drawing/2014/main" id="{6A2441C8-5027-F2F3-35EE-CC502F799311}"/>
                    </a:ext>
                  </a:extLst>
                </p:cNvPr>
                <p:cNvSpPr/>
                <p:nvPr/>
              </p:nvSpPr>
              <p:spPr>
                <a:xfrm>
                  <a:off x="7881848" y="7042785"/>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41" name="object 13">
                  <a:extLst>
                    <a:ext uri="{FF2B5EF4-FFF2-40B4-BE49-F238E27FC236}">
                      <a16:creationId xmlns:a16="http://schemas.microsoft.com/office/drawing/2014/main" id="{56081384-5295-A51E-A07F-BBF7E388D7C3}"/>
                    </a:ext>
                  </a:extLst>
                </p:cNvPr>
                <p:cNvPicPr/>
                <p:nvPr/>
              </p:nvPicPr>
              <p:blipFill>
                <a:blip r:embed="rId3" cstate="print"/>
                <a:stretch>
                  <a:fillRect/>
                </a:stretch>
              </p:blipFill>
              <p:spPr>
                <a:xfrm>
                  <a:off x="7955153" y="7039682"/>
                  <a:ext cx="143217" cy="161213"/>
                </a:xfrm>
                <a:prstGeom prst="rect">
                  <a:avLst/>
                </a:prstGeom>
              </p:spPr>
            </p:pic>
            <p:pic>
              <p:nvPicPr>
                <p:cNvPr id="42" name="object 14">
                  <a:extLst>
                    <a:ext uri="{FF2B5EF4-FFF2-40B4-BE49-F238E27FC236}">
                      <a16:creationId xmlns:a16="http://schemas.microsoft.com/office/drawing/2014/main" id="{748378B5-D153-47D3-BD24-CCB461DC9AAC}"/>
                    </a:ext>
                  </a:extLst>
                </p:cNvPr>
                <p:cNvPicPr/>
                <p:nvPr/>
              </p:nvPicPr>
              <p:blipFill>
                <a:blip r:embed="rId4" cstate="print"/>
                <a:stretch>
                  <a:fillRect/>
                </a:stretch>
              </p:blipFill>
              <p:spPr>
                <a:xfrm>
                  <a:off x="8119722" y="6995356"/>
                  <a:ext cx="123380" cy="205536"/>
                </a:xfrm>
                <a:prstGeom prst="rect">
                  <a:avLst/>
                </a:prstGeom>
              </p:spPr>
            </p:pic>
            <p:sp>
              <p:nvSpPr>
                <p:cNvPr id="43" name="object 15">
                  <a:extLst>
                    <a:ext uri="{FF2B5EF4-FFF2-40B4-BE49-F238E27FC236}">
                      <a16:creationId xmlns:a16="http://schemas.microsoft.com/office/drawing/2014/main" id="{299C0866-EDF8-A0E9-8E7E-D27D34C7A7EF}"/>
                    </a:ext>
                  </a:extLst>
                </p:cNvPr>
                <p:cNvSpPr/>
                <p:nvPr/>
              </p:nvSpPr>
              <p:spPr>
                <a:xfrm>
                  <a:off x="8277288" y="7042823"/>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44" name="object 16">
                  <a:extLst>
                    <a:ext uri="{FF2B5EF4-FFF2-40B4-BE49-F238E27FC236}">
                      <a16:creationId xmlns:a16="http://schemas.microsoft.com/office/drawing/2014/main" id="{54F4AE89-DBA5-B248-720C-69ABBDC4C692}"/>
                    </a:ext>
                  </a:extLst>
                </p:cNvPr>
                <p:cNvPicPr/>
                <p:nvPr/>
              </p:nvPicPr>
              <p:blipFill>
                <a:blip r:embed="rId5" cstate="print"/>
                <a:stretch>
                  <a:fillRect/>
                </a:stretch>
              </p:blipFill>
              <p:spPr>
                <a:xfrm>
                  <a:off x="8354392" y="7039684"/>
                  <a:ext cx="159969" cy="161213"/>
                </a:xfrm>
                <a:prstGeom prst="rect">
                  <a:avLst/>
                </a:prstGeom>
              </p:spPr>
            </p:pic>
            <p:sp>
              <p:nvSpPr>
                <p:cNvPr id="45" name="object 17">
                  <a:extLst>
                    <a:ext uri="{FF2B5EF4-FFF2-40B4-BE49-F238E27FC236}">
                      <a16:creationId xmlns:a16="http://schemas.microsoft.com/office/drawing/2014/main" id="{778E2492-BC1D-3E76-8353-54F55FE676FB}"/>
                    </a:ext>
                  </a:extLst>
                </p:cNvPr>
                <p:cNvSpPr/>
                <p:nvPr/>
              </p:nvSpPr>
              <p:spPr>
                <a:xfrm>
                  <a:off x="7879893" y="6974509"/>
                  <a:ext cx="441959" cy="46990"/>
                </a:xfrm>
                <a:custGeom>
                  <a:avLst/>
                  <a:gdLst/>
                  <a:ahLst/>
                  <a:cxnLst/>
                  <a:rect l="l" t="t" r="r" b="b"/>
                  <a:pathLst>
                    <a:path w="441959" h="46990">
                      <a:moveTo>
                        <a:pt x="46367" y="23177"/>
                      </a:moveTo>
                      <a:lnTo>
                        <a:pt x="44551" y="14147"/>
                      </a:lnTo>
                      <a:lnTo>
                        <a:pt x="39585" y="6781"/>
                      </a:lnTo>
                      <a:lnTo>
                        <a:pt x="32219" y="1816"/>
                      </a:lnTo>
                      <a:lnTo>
                        <a:pt x="23190" y="0"/>
                      </a:lnTo>
                      <a:lnTo>
                        <a:pt x="14173" y="1816"/>
                      </a:lnTo>
                      <a:lnTo>
                        <a:pt x="6794" y="6781"/>
                      </a:lnTo>
                      <a:lnTo>
                        <a:pt x="1828" y="14147"/>
                      </a:lnTo>
                      <a:lnTo>
                        <a:pt x="0" y="23177"/>
                      </a:lnTo>
                      <a:lnTo>
                        <a:pt x="1828" y="32194"/>
                      </a:lnTo>
                      <a:lnTo>
                        <a:pt x="6794" y="39560"/>
                      </a:lnTo>
                      <a:lnTo>
                        <a:pt x="14173" y="44526"/>
                      </a:lnTo>
                      <a:lnTo>
                        <a:pt x="23190" y="46355"/>
                      </a:lnTo>
                      <a:lnTo>
                        <a:pt x="32219" y="44526"/>
                      </a:lnTo>
                      <a:lnTo>
                        <a:pt x="39585" y="39560"/>
                      </a:lnTo>
                      <a:lnTo>
                        <a:pt x="44551" y="32194"/>
                      </a:lnTo>
                      <a:lnTo>
                        <a:pt x="46367" y="23177"/>
                      </a:lnTo>
                      <a:close/>
                    </a:path>
                    <a:path w="441959" h="46990">
                      <a:moveTo>
                        <a:pt x="441807" y="23215"/>
                      </a:moveTo>
                      <a:lnTo>
                        <a:pt x="439978" y="14198"/>
                      </a:lnTo>
                      <a:lnTo>
                        <a:pt x="435013" y="6832"/>
                      </a:lnTo>
                      <a:lnTo>
                        <a:pt x="427647" y="1866"/>
                      </a:lnTo>
                      <a:lnTo>
                        <a:pt x="418630" y="38"/>
                      </a:lnTo>
                      <a:lnTo>
                        <a:pt x="409600" y="1866"/>
                      </a:lnTo>
                      <a:lnTo>
                        <a:pt x="402234" y="6832"/>
                      </a:lnTo>
                      <a:lnTo>
                        <a:pt x="397256" y="14198"/>
                      </a:lnTo>
                      <a:lnTo>
                        <a:pt x="395439" y="23215"/>
                      </a:lnTo>
                      <a:lnTo>
                        <a:pt x="397256" y="32245"/>
                      </a:lnTo>
                      <a:lnTo>
                        <a:pt x="402234" y="39611"/>
                      </a:lnTo>
                      <a:lnTo>
                        <a:pt x="409600" y="44577"/>
                      </a:lnTo>
                      <a:lnTo>
                        <a:pt x="418630" y="46393"/>
                      </a:lnTo>
                      <a:lnTo>
                        <a:pt x="427647" y="44577"/>
                      </a:lnTo>
                      <a:lnTo>
                        <a:pt x="435013" y="39611"/>
                      </a:lnTo>
                      <a:lnTo>
                        <a:pt x="439978" y="32245"/>
                      </a:lnTo>
                      <a:lnTo>
                        <a:pt x="441807" y="23215"/>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33" name="object 18">
                <a:extLst>
                  <a:ext uri="{FF2B5EF4-FFF2-40B4-BE49-F238E27FC236}">
                    <a16:creationId xmlns:a16="http://schemas.microsoft.com/office/drawing/2014/main" id="{CD037BF6-3135-35C5-E542-6544F1C8FF6A}"/>
                  </a:ext>
                </a:extLst>
              </p:cNvPr>
              <p:cNvGrpSpPr/>
              <p:nvPr/>
            </p:nvGrpSpPr>
            <p:grpSpPr>
              <a:xfrm>
                <a:off x="9201867" y="6163552"/>
                <a:ext cx="1171441" cy="318786"/>
                <a:chOff x="8581652" y="6971479"/>
                <a:chExt cx="905510" cy="229870"/>
              </a:xfrm>
            </p:grpSpPr>
            <p:sp>
              <p:nvSpPr>
                <p:cNvPr id="34" name="object 19">
                  <a:extLst>
                    <a:ext uri="{FF2B5EF4-FFF2-40B4-BE49-F238E27FC236}">
                      <a16:creationId xmlns:a16="http://schemas.microsoft.com/office/drawing/2014/main" id="{04579E69-CC00-BED8-06C1-1D25248D4F70}"/>
                    </a:ext>
                  </a:extLst>
                </p:cNvPr>
                <p:cNvSpPr/>
                <p:nvPr/>
              </p:nvSpPr>
              <p:spPr>
                <a:xfrm>
                  <a:off x="8581644" y="6993572"/>
                  <a:ext cx="160655" cy="204470"/>
                </a:xfrm>
                <a:custGeom>
                  <a:avLst/>
                  <a:gdLst/>
                  <a:ahLst/>
                  <a:cxnLst/>
                  <a:rect l="l" t="t" r="r" b="b"/>
                  <a:pathLst>
                    <a:path w="160654" h="204470">
                      <a:moveTo>
                        <a:pt x="160591" y="0"/>
                      </a:moveTo>
                      <a:lnTo>
                        <a:pt x="135788" y="0"/>
                      </a:lnTo>
                      <a:lnTo>
                        <a:pt x="135788" y="88900"/>
                      </a:lnTo>
                      <a:lnTo>
                        <a:pt x="24803" y="88900"/>
                      </a:lnTo>
                      <a:lnTo>
                        <a:pt x="24803" y="0"/>
                      </a:lnTo>
                      <a:lnTo>
                        <a:pt x="0" y="0"/>
                      </a:lnTo>
                      <a:lnTo>
                        <a:pt x="0" y="88900"/>
                      </a:lnTo>
                      <a:lnTo>
                        <a:pt x="0" y="111760"/>
                      </a:lnTo>
                      <a:lnTo>
                        <a:pt x="0" y="204470"/>
                      </a:lnTo>
                      <a:lnTo>
                        <a:pt x="24803" y="204470"/>
                      </a:lnTo>
                      <a:lnTo>
                        <a:pt x="24803" y="111760"/>
                      </a:lnTo>
                      <a:lnTo>
                        <a:pt x="135788" y="111760"/>
                      </a:lnTo>
                      <a:lnTo>
                        <a:pt x="135788" y="204470"/>
                      </a:lnTo>
                      <a:lnTo>
                        <a:pt x="160591" y="204470"/>
                      </a:lnTo>
                      <a:lnTo>
                        <a:pt x="160591" y="111760"/>
                      </a:lnTo>
                      <a:lnTo>
                        <a:pt x="160591" y="88900"/>
                      </a:lnTo>
                      <a:lnTo>
                        <a:pt x="160591"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pic>
              <p:nvPicPr>
                <p:cNvPr id="35" name="object 20">
                  <a:extLst>
                    <a:ext uri="{FF2B5EF4-FFF2-40B4-BE49-F238E27FC236}">
                      <a16:creationId xmlns:a16="http://schemas.microsoft.com/office/drawing/2014/main" id="{ABF8C02B-C694-7BEE-0CBF-BFDD298116CD}"/>
                    </a:ext>
                  </a:extLst>
                </p:cNvPr>
                <p:cNvPicPr/>
                <p:nvPr/>
              </p:nvPicPr>
              <p:blipFill>
                <a:blip r:embed="rId6" cstate="print"/>
                <a:stretch>
                  <a:fillRect/>
                </a:stretch>
              </p:blipFill>
              <p:spPr>
                <a:xfrm>
                  <a:off x="8776763" y="7039689"/>
                  <a:ext cx="142397" cy="161213"/>
                </a:xfrm>
                <a:prstGeom prst="rect">
                  <a:avLst/>
                </a:prstGeom>
              </p:spPr>
            </p:pic>
            <p:pic>
              <p:nvPicPr>
                <p:cNvPr id="36" name="object 21">
                  <a:extLst>
                    <a:ext uri="{FF2B5EF4-FFF2-40B4-BE49-F238E27FC236}">
                      <a16:creationId xmlns:a16="http://schemas.microsoft.com/office/drawing/2014/main" id="{3D2F5630-C97D-62B3-83A2-12925ECE53B3}"/>
                    </a:ext>
                  </a:extLst>
                </p:cNvPr>
                <p:cNvPicPr/>
                <p:nvPr/>
              </p:nvPicPr>
              <p:blipFill>
                <a:blip r:embed="rId7" cstate="print"/>
                <a:stretch>
                  <a:fillRect/>
                </a:stretch>
              </p:blipFill>
              <p:spPr>
                <a:xfrm>
                  <a:off x="8950265" y="7039695"/>
                  <a:ext cx="148501" cy="161201"/>
                </a:xfrm>
                <a:prstGeom prst="rect">
                  <a:avLst/>
                </a:prstGeom>
              </p:spPr>
            </p:pic>
            <p:pic>
              <p:nvPicPr>
                <p:cNvPr id="37" name="object 22">
                  <a:extLst>
                    <a:ext uri="{FF2B5EF4-FFF2-40B4-BE49-F238E27FC236}">
                      <a16:creationId xmlns:a16="http://schemas.microsoft.com/office/drawing/2014/main" id="{A88CBEE3-D957-6B0A-49B3-3C279A4D94DC}"/>
                    </a:ext>
                  </a:extLst>
                </p:cNvPr>
                <p:cNvPicPr/>
                <p:nvPr/>
              </p:nvPicPr>
              <p:blipFill>
                <a:blip r:embed="rId8" cstate="print"/>
                <a:stretch>
                  <a:fillRect/>
                </a:stretch>
              </p:blipFill>
              <p:spPr>
                <a:xfrm>
                  <a:off x="9128213" y="6971487"/>
                  <a:ext cx="188795" cy="229412"/>
                </a:xfrm>
                <a:prstGeom prst="rect">
                  <a:avLst/>
                </a:prstGeom>
              </p:spPr>
            </p:pic>
            <p:pic>
              <p:nvPicPr>
                <p:cNvPr id="38" name="object 23">
                  <a:extLst>
                    <a:ext uri="{FF2B5EF4-FFF2-40B4-BE49-F238E27FC236}">
                      <a16:creationId xmlns:a16="http://schemas.microsoft.com/office/drawing/2014/main" id="{41B45977-2273-6B90-77BC-51624029CA11}"/>
                    </a:ext>
                  </a:extLst>
                </p:cNvPr>
                <p:cNvPicPr/>
                <p:nvPr/>
              </p:nvPicPr>
              <p:blipFill>
                <a:blip r:embed="rId9" cstate="print"/>
                <a:stretch>
                  <a:fillRect/>
                </a:stretch>
              </p:blipFill>
              <p:spPr>
                <a:xfrm>
                  <a:off x="9351111" y="6971479"/>
                  <a:ext cx="135788" cy="226314"/>
                </a:xfrm>
                <a:prstGeom prst="rect">
                  <a:avLst/>
                </a:prstGeom>
              </p:spPr>
            </p:pic>
          </p:grpSp>
        </p:grpSp>
      </p:grpSp>
    </p:spTree>
    <p:extLst>
      <p:ext uri="{BB962C8B-B14F-4D97-AF65-F5344CB8AC3E}">
        <p14:creationId xmlns:p14="http://schemas.microsoft.com/office/powerpoint/2010/main" val="173036366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Divider -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1" y="0"/>
            <a:ext cx="12188825" cy="6870700"/>
          </a:xfrm>
        </p:spPr>
        <p:txBody>
          <a:bodyPr/>
          <a:lstStyle/>
          <a:p>
            <a:r>
              <a:rPr lang="en-US"/>
              <a:t>Click icon to add picture</a:t>
            </a:r>
          </a:p>
        </p:txBody>
      </p:sp>
      <p:sp>
        <p:nvSpPr>
          <p:cNvPr id="2" name="Title 1"/>
          <p:cNvSpPr>
            <a:spLocks noGrp="1"/>
          </p:cNvSpPr>
          <p:nvPr>
            <p:ph type="title"/>
          </p:nvPr>
        </p:nvSpPr>
        <p:spPr>
          <a:xfrm>
            <a:off x="609441" y="954981"/>
            <a:ext cx="10969943" cy="748052"/>
          </a:xfrm>
        </p:spPr>
        <p:txBody>
          <a:bodyPr/>
          <a:lstStyle/>
          <a:p>
            <a:r>
              <a:rPr lang="en-US"/>
              <a:t>Click to edit Master title style</a:t>
            </a:r>
            <a:endParaRPr lang="en-US" dirty="0"/>
          </a:p>
        </p:txBody>
      </p:sp>
      <p:sp>
        <p:nvSpPr>
          <p:cNvPr id="8" name="Text Placeholder 7"/>
          <p:cNvSpPr>
            <a:spLocks noGrp="1"/>
          </p:cNvSpPr>
          <p:nvPr>
            <p:ph type="body" sz="quarter" idx="13"/>
          </p:nvPr>
        </p:nvSpPr>
        <p:spPr>
          <a:xfrm>
            <a:off x="609600" y="2067464"/>
            <a:ext cx="7754938" cy="1181100"/>
          </a:xfrm>
        </p:spPr>
        <p:txBody>
          <a:bodyPr>
            <a:normAutofit/>
          </a:bodyPr>
          <a:lstStyle>
            <a:lvl1pPr marL="0" indent="0">
              <a:buNone/>
              <a:defRPr sz="3200"/>
            </a:lvl1pPr>
          </a:lstStyle>
          <a:p>
            <a:pPr lvl="0"/>
            <a:r>
              <a:rPr lang="en-US"/>
              <a:t>Click to edit Master text styles</a:t>
            </a:r>
          </a:p>
        </p:txBody>
      </p:sp>
    </p:spTree>
    <p:extLst>
      <p:ext uri="{BB962C8B-B14F-4D97-AF65-F5344CB8AC3E}">
        <p14:creationId xmlns:p14="http://schemas.microsoft.com/office/powerpoint/2010/main" val="356948190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Title_Content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6573496" cy="1064713"/>
          </a:xfrm>
        </p:spPr>
        <p:txBody>
          <a:bodyPr/>
          <a:lstStyle/>
          <a:p>
            <a:r>
              <a:rPr lang="en-US"/>
              <a:t>Click to edit Master title style</a:t>
            </a:r>
            <a:endParaRPr lang="en-US" dirty="0"/>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10" name="Rectangle 9"/>
          <p:cNvSpPr/>
          <p:nvPr userDrawn="1"/>
        </p:nvSpPr>
        <p:spPr>
          <a:xfrm>
            <a:off x="7443037" y="425883"/>
            <a:ext cx="4426514" cy="5700281"/>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3" hasCustomPrompt="1"/>
          </p:nvPr>
        </p:nvSpPr>
        <p:spPr>
          <a:xfrm>
            <a:off x="7845238" y="690273"/>
            <a:ext cx="4024313" cy="644525"/>
          </a:xfrm>
        </p:spPr>
        <p:txBody>
          <a:bodyPr>
            <a:noAutofit/>
          </a:bodyPr>
          <a:lstStyle>
            <a:lvl1pPr marL="0" indent="0">
              <a:buNone/>
              <a:defRPr sz="3200" b="1" baseline="0">
                <a:solidFill>
                  <a:schemeClr val="bg1"/>
                </a:solidFill>
              </a:defRPr>
            </a:lvl1pPr>
          </a:lstStyle>
          <a:p>
            <a:pPr lvl="0"/>
            <a:r>
              <a:rPr lang="en-US" dirty="0"/>
              <a:t>Callout Header</a:t>
            </a:r>
          </a:p>
        </p:txBody>
      </p:sp>
      <p:sp>
        <p:nvSpPr>
          <p:cNvPr id="15" name="Picture Placeholder 14"/>
          <p:cNvSpPr>
            <a:spLocks noGrp="1"/>
          </p:cNvSpPr>
          <p:nvPr>
            <p:ph type="pic" sz="quarter" idx="14"/>
          </p:nvPr>
        </p:nvSpPr>
        <p:spPr>
          <a:xfrm>
            <a:off x="8781581" y="1598613"/>
            <a:ext cx="1749425" cy="1751012"/>
          </a:xfrm>
        </p:spPr>
        <p:txBody>
          <a:bodyPr/>
          <a:lstStyle/>
          <a:p>
            <a:r>
              <a:rPr lang="en-US"/>
              <a:t>Click icon to add picture</a:t>
            </a:r>
          </a:p>
        </p:txBody>
      </p:sp>
      <p:sp>
        <p:nvSpPr>
          <p:cNvPr id="16" name="Text Placeholder 4"/>
          <p:cNvSpPr>
            <a:spLocks noGrp="1"/>
          </p:cNvSpPr>
          <p:nvPr>
            <p:ph type="body" sz="quarter" idx="15" hasCustomPrompt="1"/>
          </p:nvPr>
        </p:nvSpPr>
        <p:spPr>
          <a:xfrm>
            <a:off x="7845238" y="3583119"/>
            <a:ext cx="4024313" cy="644525"/>
          </a:xfrm>
        </p:spPr>
        <p:txBody>
          <a:bodyPr>
            <a:noAutofit/>
          </a:bodyPr>
          <a:lstStyle>
            <a:lvl1pPr marL="0" indent="0">
              <a:buNone/>
              <a:defRPr sz="4400" b="1">
                <a:solidFill>
                  <a:schemeClr val="bg1"/>
                </a:solidFill>
              </a:defRPr>
            </a:lvl1pPr>
          </a:lstStyle>
          <a:p>
            <a:pPr lvl="0"/>
            <a:r>
              <a:rPr lang="en-US" dirty="0"/>
              <a:t>XXX,XXX</a:t>
            </a:r>
          </a:p>
        </p:txBody>
      </p:sp>
      <p:sp>
        <p:nvSpPr>
          <p:cNvPr id="17" name="Text Placeholder 4"/>
          <p:cNvSpPr>
            <a:spLocks noGrp="1"/>
          </p:cNvSpPr>
          <p:nvPr>
            <p:ph type="body" sz="quarter" idx="16" hasCustomPrompt="1"/>
          </p:nvPr>
        </p:nvSpPr>
        <p:spPr>
          <a:xfrm>
            <a:off x="7845238" y="4185659"/>
            <a:ext cx="4024313" cy="644525"/>
          </a:xfrm>
        </p:spPr>
        <p:txBody>
          <a:bodyPr>
            <a:noAutofit/>
          </a:bodyPr>
          <a:lstStyle>
            <a:lvl1pPr marL="0" indent="0">
              <a:buNone/>
              <a:defRPr sz="2400" b="0">
                <a:solidFill>
                  <a:schemeClr val="bg1"/>
                </a:solidFill>
              </a:defRPr>
            </a:lvl1pPr>
          </a:lstStyle>
          <a:p>
            <a:pPr lvl="0"/>
            <a:r>
              <a:rPr lang="en-US" dirty="0"/>
              <a:t>Callout info</a:t>
            </a:r>
          </a:p>
        </p:txBody>
      </p:sp>
      <p:sp>
        <p:nvSpPr>
          <p:cNvPr id="18" name="Text Placeholder 4"/>
          <p:cNvSpPr>
            <a:spLocks noGrp="1"/>
          </p:cNvSpPr>
          <p:nvPr>
            <p:ph type="body" sz="quarter" idx="17" hasCustomPrompt="1"/>
          </p:nvPr>
        </p:nvSpPr>
        <p:spPr>
          <a:xfrm>
            <a:off x="7845238" y="4860589"/>
            <a:ext cx="4024313" cy="644525"/>
          </a:xfrm>
        </p:spPr>
        <p:txBody>
          <a:bodyPr>
            <a:noAutofit/>
          </a:bodyPr>
          <a:lstStyle>
            <a:lvl1pPr marL="0" indent="0">
              <a:buNone/>
              <a:defRPr sz="4400" b="1">
                <a:solidFill>
                  <a:schemeClr val="bg1"/>
                </a:solidFill>
              </a:defRPr>
            </a:lvl1pPr>
          </a:lstStyle>
          <a:p>
            <a:pPr lvl="0"/>
            <a:r>
              <a:rPr lang="en-US" dirty="0"/>
              <a:t>XXX,XXX</a:t>
            </a:r>
          </a:p>
        </p:txBody>
      </p:sp>
      <p:sp>
        <p:nvSpPr>
          <p:cNvPr id="19" name="Text Placeholder 4"/>
          <p:cNvSpPr>
            <a:spLocks noGrp="1"/>
          </p:cNvSpPr>
          <p:nvPr>
            <p:ph type="body" sz="quarter" idx="18" hasCustomPrompt="1"/>
          </p:nvPr>
        </p:nvSpPr>
        <p:spPr>
          <a:xfrm>
            <a:off x="7845238" y="5463129"/>
            <a:ext cx="4024313" cy="644525"/>
          </a:xfrm>
        </p:spPr>
        <p:txBody>
          <a:bodyPr>
            <a:noAutofit/>
          </a:bodyPr>
          <a:lstStyle>
            <a:lvl1pPr marL="0" indent="0">
              <a:buNone/>
              <a:defRPr sz="2400" b="0">
                <a:solidFill>
                  <a:schemeClr val="bg1"/>
                </a:solidFill>
              </a:defRPr>
            </a:lvl1pPr>
          </a:lstStyle>
          <a:p>
            <a:pPr lvl="0"/>
            <a:r>
              <a:rPr lang="en-US" dirty="0"/>
              <a:t>Callout info</a:t>
            </a:r>
          </a:p>
        </p:txBody>
      </p:sp>
    </p:spTree>
    <p:extLst>
      <p:ext uri="{BB962C8B-B14F-4D97-AF65-F5344CB8AC3E}">
        <p14:creationId xmlns:p14="http://schemas.microsoft.com/office/powerpoint/2010/main" val="1069858699"/>
      </p:ext>
    </p:extLst>
  </p:cSld>
  <p:clrMapOvr>
    <a:masterClrMapping/>
  </p:clrMapOvr>
  <p:transition spd="slow">
    <p:push/>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6573496" cy="1064713"/>
          </a:xfrm>
        </p:spPr>
        <p:txBody>
          <a:bodyPr/>
          <a:lstStyle/>
          <a:p>
            <a:r>
              <a:rPr lang="en-US"/>
              <a:t>Click to edit Master title style</a:t>
            </a:r>
            <a:endParaRPr lang="en-US" dirty="0"/>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Picture Placeholder 5"/>
          <p:cNvSpPr>
            <a:spLocks noGrp="1"/>
          </p:cNvSpPr>
          <p:nvPr>
            <p:ph type="pic" sz="quarter" idx="13"/>
          </p:nvPr>
        </p:nvSpPr>
        <p:spPr>
          <a:xfrm>
            <a:off x="7443788" y="425450"/>
            <a:ext cx="4425950" cy="5700713"/>
          </a:xfrm>
        </p:spPr>
        <p:txBody>
          <a:bodyPr/>
          <a:lstStyle/>
          <a:p>
            <a:r>
              <a:rPr lang="en-US"/>
              <a:t>Click icon to add picture</a:t>
            </a:r>
            <a:endParaRPr lang="en-US" dirty="0"/>
          </a:p>
        </p:txBody>
      </p:sp>
    </p:spTree>
    <p:extLst>
      <p:ext uri="{BB962C8B-B14F-4D97-AF65-F5344CB8AC3E}">
        <p14:creationId xmlns:p14="http://schemas.microsoft.com/office/powerpoint/2010/main" val="3070328436"/>
      </p:ext>
    </p:extLst>
  </p:cSld>
  <p:clrMapOvr>
    <a:masterClrMapping/>
  </p:clrMapOvr>
  <p:transition spd="slow">
    <p:push/>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2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1260296" cy="1064713"/>
          </a:xfrm>
        </p:spPr>
        <p:txBody>
          <a:bodyPr/>
          <a:lstStyle/>
          <a:p>
            <a:r>
              <a:rPr lang="en-US"/>
              <a:t>Click to edit Master title style</a:t>
            </a:r>
            <a:endParaRPr lang="en-US" dirty="0"/>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Picture Placeholder 5"/>
          <p:cNvSpPr>
            <a:spLocks noGrp="1"/>
          </p:cNvSpPr>
          <p:nvPr>
            <p:ph type="pic" sz="quarter" idx="13" hasCustomPrompt="1"/>
          </p:nvPr>
        </p:nvSpPr>
        <p:spPr>
          <a:xfrm>
            <a:off x="7443788" y="1778695"/>
            <a:ext cx="4425950" cy="4347468"/>
          </a:xfrm>
        </p:spPr>
        <p:txBody>
          <a:bodyPr/>
          <a:lstStyle/>
          <a:p>
            <a:r>
              <a:rPr lang="en-US" dirty="0"/>
              <a:t>Click to add icon</a:t>
            </a:r>
          </a:p>
        </p:txBody>
      </p:sp>
    </p:spTree>
    <p:extLst>
      <p:ext uri="{BB962C8B-B14F-4D97-AF65-F5344CB8AC3E}">
        <p14:creationId xmlns:p14="http://schemas.microsoft.com/office/powerpoint/2010/main" val="2517062960"/>
      </p:ext>
    </p:extLst>
  </p:cSld>
  <p:clrMapOvr>
    <a:masterClrMapping/>
  </p:clrMapOvr>
  <p:transition spd="slow">
    <p:push/>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itle_Table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83325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able Placeholder 4"/>
          <p:cNvSpPr>
            <a:spLocks noGrp="1"/>
          </p:cNvSpPr>
          <p:nvPr>
            <p:ph type="tbl" sz="quarter" idx="14"/>
          </p:nvPr>
        </p:nvSpPr>
        <p:spPr>
          <a:xfrm>
            <a:off x="609600" y="2453405"/>
            <a:ext cx="6573838" cy="3006101"/>
          </a:xfrm>
        </p:spPr>
        <p:txBody>
          <a:bodyPr/>
          <a:lstStyle/>
          <a:p>
            <a:r>
              <a:rPr lang="en-US"/>
              <a:t>Click icon to add table</a:t>
            </a:r>
          </a:p>
        </p:txBody>
      </p:sp>
      <p:sp>
        <p:nvSpPr>
          <p:cNvPr id="15" name="Text Placeholder 14"/>
          <p:cNvSpPr>
            <a:spLocks noGrp="1"/>
          </p:cNvSpPr>
          <p:nvPr>
            <p:ph type="body" sz="quarter" idx="15"/>
          </p:nvPr>
        </p:nvSpPr>
        <p:spPr>
          <a:xfrm>
            <a:off x="609600" y="1909763"/>
            <a:ext cx="6573337" cy="479425"/>
          </a:xfrm>
        </p:spPr>
        <p:txBody>
          <a:bodyPr>
            <a:normAutofit/>
          </a:bodyPr>
          <a:lstStyle>
            <a:lvl1pPr marL="0" indent="0">
              <a:buNone/>
              <a:defRPr sz="2400" b="1">
                <a:solidFill>
                  <a:schemeClr val="tx2"/>
                </a:solidFill>
              </a:defRPr>
            </a:lvl1pPr>
          </a:lstStyle>
          <a:p>
            <a:pPr lvl="0"/>
            <a:r>
              <a:rPr lang="en-US"/>
              <a:t>Click to edit Master text styles</a:t>
            </a:r>
          </a:p>
        </p:txBody>
      </p:sp>
      <p:sp>
        <p:nvSpPr>
          <p:cNvPr id="16" name="Text Placeholder 14"/>
          <p:cNvSpPr>
            <a:spLocks noGrp="1"/>
          </p:cNvSpPr>
          <p:nvPr>
            <p:ph type="body" sz="quarter" idx="16" hasCustomPrompt="1"/>
          </p:nvPr>
        </p:nvSpPr>
        <p:spPr>
          <a:xfrm>
            <a:off x="609600" y="5620637"/>
            <a:ext cx="6573337" cy="479425"/>
          </a:xfrm>
        </p:spPr>
        <p:txBody>
          <a:bodyPr>
            <a:normAutofit/>
          </a:bodyPr>
          <a:lstStyle>
            <a:lvl1pPr marL="0" indent="0">
              <a:buNone/>
              <a:defRPr sz="2200" b="0">
                <a:solidFill>
                  <a:schemeClr val="accent6"/>
                </a:solidFill>
              </a:defRPr>
            </a:lvl1pPr>
          </a:lstStyle>
          <a:p>
            <a:pPr lvl="0"/>
            <a:r>
              <a:rPr lang="en-US" dirty="0"/>
              <a:t>Bottom info</a:t>
            </a:r>
          </a:p>
        </p:txBody>
      </p:sp>
      <p:sp>
        <p:nvSpPr>
          <p:cNvPr id="18" name="Text Placeholder 17"/>
          <p:cNvSpPr>
            <a:spLocks noGrp="1"/>
          </p:cNvSpPr>
          <p:nvPr>
            <p:ph type="body" sz="quarter" idx="17" hasCustomPrompt="1"/>
          </p:nvPr>
        </p:nvSpPr>
        <p:spPr>
          <a:xfrm>
            <a:off x="7826375" y="1909763"/>
            <a:ext cx="3616325" cy="1531937"/>
          </a:xfrm>
        </p:spPr>
        <p:txBody>
          <a:bodyPr>
            <a:noAutofit/>
          </a:bodyPr>
          <a:lstStyle>
            <a:lvl1pPr marL="0" indent="0" algn="ctr">
              <a:buNone/>
              <a:defRPr sz="9600" b="1">
                <a:solidFill>
                  <a:schemeClr val="tx2"/>
                </a:solidFill>
              </a:defRPr>
            </a:lvl1pPr>
          </a:lstStyle>
          <a:p>
            <a:pPr lvl="0"/>
            <a:r>
              <a:rPr lang="en-US" dirty="0"/>
              <a:t>XX</a:t>
            </a:r>
          </a:p>
        </p:txBody>
      </p:sp>
      <p:sp>
        <p:nvSpPr>
          <p:cNvPr id="20" name="Text Placeholder 19"/>
          <p:cNvSpPr>
            <a:spLocks noGrp="1"/>
          </p:cNvSpPr>
          <p:nvPr>
            <p:ph type="body" sz="quarter" idx="18" hasCustomPrompt="1"/>
          </p:nvPr>
        </p:nvSpPr>
        <p:spPr>
          <a:xfrm>
            <a:off x="7826375" y="3584296"/>
            <a:ext cx="3616325" cy="2515766"/>
          </a:xfrm>
        </p:spPr>
        <p:txBody>
          <a:bodyPr>
            <a:normAutofit/>
          </a:bodyPr>
          <a:lstStyle>
            <a:lvl1pPr marL="0" indent="0" algn="ctr">
              <a:buNone/>
              <a:defRPr sz="2400" b="1">
                <a:solidFill>
                  <a:schemeClr val="tx2"/>
                </a:solidFill>
              </a:defRPr>
            </a:lvl1pPr>
          </a:lstStyle>
          <a:p>
            <a:pPr lvl="0"/>
            <a:r>
              <a:rPr lang="en-US" dirty="0"/>
              <a:t>Callout info</a:t>
            </a:r>
          </a:p>
        </p:txBody>
      </p:sp>
      <p:cxnSp>
        <p:nvCxnSpPr>
          <p:cNvPr id="22" name="Straight Connector 21"/>
          <p:cNvCxnSpPr/>
          <p:nvPr userDrawn="1"/>
        </p:nvCxnSpPr>
        <p:spPr>
          <a:xfrm>
            <a:off x="7513775" y="1909763"/>
            <a:ext cx="0" cy="4190299"/>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7407285"/>
      </p:ext>
    </p:extLst>
  </p:cSld>
  <p:clrMapOvr>
    <a:masterClrMapping/>
  </p:clrMapOvr>
  <p:transition spd="slow">
    <p:push/>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itle_2_Callout_Boxes">
    <p:spTree>
      <p:nvGrpSpPr>
        <p:cNvPr id="1" name=""/>
        <p:cNvGrpSpPr/>
        <p:nvPr/>
      </p:nvGrpSpPr>
      <p:grpSpPr>
        <a:xfrm>
          <a:off x="0" y="0"/>
          <a:ext cx="0" cy="0"/>
          <a:chOff x="0" y="0"/>
          <a:chExt cx="0" cy="0"/>
        </a:xfrm>
      </p:grpSpPr>
      <p:sp>
        <p:nvSpPr>
          <p:cNvPr id="11" name="Rectangle 10"/>
          <p:cNvSpPr/>
          <p:nvPr userDrawn="1"/>
        </p:nvSpPr>
        <p:spPr>
          <a:xfrm>
            <a:off x="6295193" y="1465007"/>
            <a:ext cx="5208549" cy="3678824"/>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465007"/>
            <a:ext cx="5208549" cy="3678824"/>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bg1"/>
                </a:solidFill>
              </a:defRPr>
            </a:lvl1pPr>
          </a:lstStyle>
          <a:p>
            <a:pPr lvl="0"/>
            <a:r>
              <a:rPr lang="en-US" dirty="0"/>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bg1"/>
                </a:solidFill>
              </a:defRPr>
            </a:lvl1pPr>
          </a:lstStyle>
          <a:p>
            <a:pPr lvl="0"/>
            <a:r>
              <a:rPr lang="en-US" dirty="0"/>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23" name="Rectangle 22">
            <a:extLst>
              <a:ext uri="{FF2B5EF4-FFF2-40B4-BE49-F238E27FC236}">
                <a16:creationId xmlns:a16="http://schemas.microsoft.com/office/drawing/2014/main" id="{529ADE26-1B91-2542-953E-8630BC5029AB}"/>
              </a:ext>
            </a:extLst>
          </p:cNvPr>
          <p:cNvSpPr/>
          <p:nvPr userDrawn="1"/>
        </p:nvSpPr>
        <p:spPr>
          <a:xfrm>
            <a:off x="747251" y="5328458"/>
            <a:ext cx="10756491" cy="917413"/>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3">
            <a:extLst>
              <a:ext uri="{FF2B5EF4-FFF2-40B4-BE49-F238E27FC236}">
                <a16:creationId xmlns:a16="http://schemas.microsoft.com/office/drawing/2014/main" id="{7A91842C-BBD2-5546-AF91-75558D1495DC}"/>
              </a:ext>
            </a:extLst>
          </p:cNvPr>
          <p:cNvSpPr>
            <a:spLocks noGrp="1"/>
          </p:cNvSpPr>
          <p:nvPr>
            <p:ph type="body" sz="quarter" idx="25" hasCustomPrompt="1"/>
          </p:nvPr>
        </p:nvSpPr>
        <p:spPr>
          <a:xfrm>
            <a:off x="968065" y="5461461"/>
            <a:ext cx="3164548" cy="653023"/>
          </a:xfrm>
        </p:spPr>
        <p:txBody>
          <a:bodyPr lIns="0" rIns="0" anchor="ctr" anchorCtr="0">
            <a:noAutofit/>
          </a:bodyPr>
          <a:lstStyle>
            <a:lvl1pPr marL="0" indent="0">
              <a:buNone/>
              <a:defRPr sz="4800" b="1">
                <a:solidFill>
                  <a:schemeClr val="bg1"/>
                </a:solidFill>
              </a:defRPr>
            </a:lvl1pPr>
          </a:lstStyle>
          <a:p>
            <a:pPr lvl="0"/>
            <a:r>
              <a:rPr lang="en-US" dirty="0"/>
              <a:t>XXX,XXX</a:t>
            </a:r>
          </a:p>
        </p:txBody>
      </p:sp>
      <p:sp>
        <p:nvSpPr>
          <p:cNvPr id="36" name="Text Placeholder 33">
            <a:extLst>
              <a:ext uri="{FF2B5EF4-FFF2-40B4-BE49-F238E27FC236}">
                <a16:creationId xmlns:a16="http://schemas.microsoft.com/office/drawing/2014/main" id="{33D27976-3E47-F740-819E-22A8A7669FF9}"/>
              </a:ext>
            </a:extLst>
          </p:cNvPr>
          <p:cNvSpPr>
            <a:spLocks noGrp="1"/>
          </p:cNvSpPr>
          <p:nvPr>
            <p:ph type="body" sz="quarter" idx="26" hasCustomPrompt="1"/>
          </p:nvPr>
        </p:nvSpPr>
        <p:spPr>
          <a:xfrm>
            <a:off x="4334137" y="5461461"/>
            <a:ext cx="3670437" cy="653023"/>
          </a:xfrm>
        </p:spPr>
        <p:txBody>
          <a:bodyPr lIns="0" rIns="0" anchor="ctr" anchorCtr="0">
            <a:noAutofit/>
          </a:bodyPr>
          <a:lstStyle>
            <a:lvl1pPr marL="0" indent="0">
              <a:buNone/>
              <a:defRPr sz="1600" b="0">
                <a:solidFill>
                  <a:schemeClr val="bg1"/>
                </a:solidFill>
              </a:defRPr>
            </a:lvl1pPr>
          </a:lstStyle>
          <a:p>
            <a:pPr lvl="0"/>
            <a:r>
              <a:rPr lang="en-US" dirty="0"/>
              <a:t>Bottom Callout</a:t>
            </a:r>
          </a:p>
        </p:txBody>
      </p:sp>
    </p:spTree>
    <p:extLst>
      <p:ext uri="{BB962C8B-B14F-4D97-AF65-F5344CB8AC3E}">
        <p14:creationId xmlns:p14="http://schemas.microsoft.com/office/powerpoint/2010/main" val="3656478808"/>
      </p:ext>
    </p:extLst>
  </p:cSld>
  <p:clrMapOvr>
    <a:masterClrMapping/>
  </p:clrMapOvr>
  <p:transition spd="slow">
    <p:push/>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1_Title_2_Callout_Boxes">
    <p:spTree>
      <p:nvGrpSpPr>
        <p:cNvPr id="1" name=""/>
        <p:cNvGrpSpPr/>
        <p:nvPr/>
      </p:nvGrpSpPr>
      <p:grpSpPr>
        <a:xfrm>
          <a:off x="0" y="0"/>
          <a:ext cx="0" cy="0"/>
          <a:chOff x="0" y="0"/>
          <a:chExt cx="0" cy="0"/>
        </a:xfrm>
      </p:grpSpPr>
      <p:sp>
        <p:nvSpPr>
          <p:cNvPr id="11" name="Rectangle 10"/>
          <p:cNvSpPr/>
          <p:nvPr userDrawn="1"/>
        </p:nvSpPr>
        <p:spPr>
          <a:xfrm>
            <a:off x="6295193"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bg1"/>
                </a:solidFill>
              </a:defRPr>
            </a:lvl1pPr>
          </a:lstStyle>
          <a:p>
            <a:pPr lvl="0"/>
            <a:r>
              <a:rPr lang="en-US" dirty="0"/>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bg1"/>
                </a:solidFill>
              </a:defRPr>
            </a:lvl1pPr>
          </a:lstStyle>
          <a:p>
            <a:pPr lvl="0"/>
            <a:r>
              <a:rPr lang="en-US" dirty="0"/>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6" name="Rectangle 5">
            <a:extLst>
              <a:ext uri="{FF2B5EF4-FFF2-40B4-BE49-F238E27FC236}">
                <a16:creationId xmlns:a16="http://schemas.microsoft.com/office/drawing/2014/main" id="{47DA9CB2-B456-6AC7-BA6E-87806F9B4F63}"/>
              </a:ext>
            </a:extLst>
          </p:cNvPr>
          <p:cNvSpPr/>
          <p:nvPr userDrawn="1"/>
        </p:nvSpPr>
        <p:spPr>
          <a:xfrm>
            <a:off x="747251" y="5328458"/>
            <a:ext cx="10756491" cy="917413"/>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3">
            <a:extLst>
              <a:ext uri="{FF2B5EF4-FFF2-40B4-BE49-F238E27FC236}">
                <a16:creationId xmlns:a16="http://schemas.microsoft.com/office/drawing/2014/main" id="{EF7ED62B-373F-5BD2-DA3B-A4F64251D700}"/>
              </a:ext>
            </a:extLst>
          </p:cNvPr>
          <p:cNvSpPr>
            <a:spLocks noGrp="1"/>
          </p:cNvSpPr>
          <p:nvPr>
            <p:ph type="body" sz="quarter" idx="25" hasCustomPrompt="1"/>
          </p:nvPr>
        </p:nvSpPr>
        <p:spPr>
          <a:xfrm>
            <a:off x="968065" y="5461461"/>
            <a:ext cx="3164548" cy="653023"/>
          </a:xfrm>
        </p:spPr>
        <p:txBody>
          <a:bodyPr lIns="0" rIns="0" anchor="ctr" anchorCtr="0">
            <a:noAutofit/>
          </a:bodyPr>
          <a:lstStyle>
            <a:lvl1pPr marL="0" indent="0">
              <a:buNone/>
              <a:defRPr sz="4800" b="1">
                <a:solidFill>
                  <a:schemeClr val="bg1"/>
                </a:solidFill>
              </a:defRPr>
            </a:lvl1pPr>
          </a:lstStyle>
          <a:p>
            <a:pPr lvl="0"/>
            <a:r>
              <a:rPr lang="en-US" dirty="0"/>
              <a:t>XXX,XXX</a:t>
            </a:r>
          </a:p>
        </p:txBody>
      </p:sp>
      <p:sp>
        <p:nvSpPr>
          <p:cNvPr id="13" name="Text Placeholder 33">
            <a:extLst>
              <a:ext uri="{FF2B5EF4-FFF2-40B4-BE49-F238E27FC236}">
                <a16:creationId xmlns:a16="http://schemas.microsoft.com/office/drawing/2014/main" id="{7B4CABA7-7F27-D576-571D-C89AA1D24DE0}"/>
              </a:ext>
            </a:extLst>
          </p:cNvPr>
          <p:cNvSpPr>
            <a:spLocks noGrp="1"/>
          </p:cNvSpPr>
          <p:nvPr>
            <p:ph type="body" sz="quarter" idx="26" hasCustomPrompt="1"/>
          </p:nvPr>
        </p:nvSpPr>
        <p:spPr>
          <a:xfrm>
            <a:off x="4334137" y="5461461"/>
            <a:ext cx="3670437" cy="653023"/>
          </a:xfrm>
        </p:spPr>
        <p:txBody>
          <a:bodyPr lIns="0" rIns="0" anchor="ctr" anchorCtr="0">
            <a:noAutofit/>
          </a:bodyPr>
          <a:lstStyle>
            <a:lvl1pPr marL="0" indent="0">
              <a:buNone/>
              <a:defRPr sz="1600" b="0">
                <a:solidFill>
                  <a:schemeClr val="bg1"/>
                </a:solidFill>
              </a:defRPr>
            </a:lvl1pPr>
          </a:lstStyle>
          <a:p>
            <a:pPr lvl="0"/>
            <a:r>
              <a:rPr lang="en-US" dirty="0"/>
              <a:t>Bottom Callout</a:t>
            </a:r>
          </a:p>
        </p:txBody>
      </p:sp>
    </p:spTree>
    <p:extLst>
      <p:ext uri="{BB962C8B-B14F-4D97-AF65-F5344CB8AC3E}">
        <p14:creationId xmlns:p14="http://schemas.microsoft.com/office/powerpoint/2010/main" val="478189938"/>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186095665"/>
      </p:ext>
    </p:extLst>
  </p:cSld>
  <p:clrMapOvr>
    <a:masterClrMapping/>
  </p:clrMapOvr>
  <p:transition spd="slow">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b"/>
          <a:lstStyle>
            <a:lvl1pPr algn="l">
              <a:defRPr sz="4000" b="0"/>
            </a:lvl1pPr>
          </a:lstStyle>
          <a:p>
            <a:r>
              <a:rPr lang="en-US"/>
              <a:t>Click to edit Master title style</a:t>
            </a:r>
          </a:p>
        </p:txBody>
      </p:sp>
      <p:sp>
        <p:nvSpPr>
          <p:cNvPr id="3" name="Picture Placeholder 2"/>
          <p:cNvSpPr>
            <a:spLocks noGrp="1"/>
          </p:cNvSpPr>
          <p:nvPr>
            <p:ph type="pic" idx="1"/>
          </p:nvPr>
        </p:nvSpPr>
        <p:spPr>
          <a:xfrm>
            <a:off x="608013" y="2241597"/>
            <a:ext cx="7734300" cy="3762388"/>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63231" y="2240722"/>
            <a:ext cx="3017581" cy="3751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2"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212942858"/>
      </p:ext>
    </p:extLst>
  </p:cSld>
  <p:clrMapOvr>
    <a:masterClrMapping/>
  </p:clrMapOvr>
  <p:transition spd="slow">
    <p:push/>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itle_2_Callout_Boxes-Blank">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accent2"/>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accent6"/>
                </a:solidFill>
              </a:defRPr>
            </a:lvl1pPr>
          </a:lstStyle>
          <a:p>
            <a:pPr lvl="0"/>
            <a:r>
              <a:rPr lang="en-US" dirty="0"/>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accent6"/>
                </a:solidFill>
              </a:defRPr>
            </a:lvl1pPr>
          </a:lstStyle>
          <a:p>
            <a:pPr lvl="0"/>
            <a:r>
              <a:rPr lang="en-US"/>
              <a:t>Callout info</a:t>
            </a:r>
            <a:endParaRPr lang="en-US" dirty="0"/>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accent6"/>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accent2"/>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accent6"/>
                </a:solidFill>
              </a:defRPr>
            </a:lvl1pPr>
          </a:lstStyle>
          <a:p>
            <a:pPr lvl="0"/>
            <a:r>
              <a:rPr lang="en-US" dirty="0"/>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accent6"/>
                </a:solidFill>
              </a:defRPr>
            </a:lvl1pPr>
          </a:lstStyle>
          <a:p>
            <a:pPr lvl="0"/>
            <a:r>
              <a:rPr lang="en-US"/>
              <a:t>Callout info</a:t>
            </a:r>
            <a:endParaRPr lang="en-US" dirty="0"/>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accent6"/>
                </a:solidFill>
              </a:defRPr>
            </a:lvl1pPr>
          </a:lstStyle>
          <a:p>
            <a:pPr lvl="0"/>
            <a:r>
              <a:rPr lang="en-US"/>
              <a:t>Callout info</a:t>
            </a:r>
            <a:endParaRPr lang="en-US" dirty="0"/>
          </a:p>
        </p:txBody>
      </p:sp>
      <p:sp>
        <p:nvSpPr>
          <p:cNvPr id="4" name="Rectangle 3">
            <a:extLst>
              <a:ext uri="{FF2B5EF4-FFF2-40B4-BE49-F238E27FC236}">
                <a16:creationId xmlns:a16="http://schemas.microsoft.com/office/drawing/2014/main" id="{5D077F97-9A43-41A4-B796-6F86E9C62390}"/>
              </a:ext>
            </a:extLst>
          </p:cNvPr>
          <p:cNvSpPr/>
          <p:nvPr userDrawn="1"/>
        </p:nvSpPr>
        <p:spPr>
          <a:xfrm>
            <a:off x="747251" y="5328458"/>
            <a:ext cx="10756491" cy="917413"/>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3">
            <a:extLst>
              <a:ext uri="{FF2B5EF4-FFF2-40B4-BE49-F238E27FC236}">
                <a16:creationId xmlns:a16="http://schemas.microsoft.com/office/drawing/2014/main" id="{3979F651-F71B-50BB-DB41-DE719044C8AF}"/>
              </a:ext>
            </a:extLst>
          </p:cNvPr>
          <p:cNvSpPr>
            <a:spLocks noGrp="1"/>
          </p:cNvSpPr>
          <p:nvPr>
            <p:ph type="body" sz="quarter" idx="25" hasCustomPrompt="1"/>
          </p:nvPr>
        </p:nvSpPr>
        <p:spPr>
          <a:xfrm>
            <a:off x="968065" y="5461461"/>
            <a:ext cx="3164548" cy="653023"/>
          </a:xfrm>
        </p:spPr>
        <p:txBody>
          <a:bodyPr lIns="0" rIns="0" anchor="ctr" anchorCtr="0">
            <a:noAutofit/>
          </a:bodyPr>
          <a:lstStyle>
            <a:lvl1pPr marL="0" indent="0">
              <a:buNone/>
              <a:defRPr sz="4800" b="1">
                <a:solidFill>
                  <a:schemeClr val="bg1"/>
                </a:solidFill>
              </a:defRPr>
            </a:lvl1pPr>
          </a:lstStyle>
          <a:p>
            <a:pPr lvl="0"/>
            <a:r>
              <a:rPr lang="en-US" dirty="0"/>
              <a:t>XXX,XXX</a:t>
            </a:r>
          </a:p>
        </p:txBody>
      </p:sp>
      <p:sp>
        <p:nvSpPr>
          <p:cNvPr id="10" name="Text Placeholder 33">
            <a:extLst>
              <a:ext uri="{FF2B5EF4-FFF2-40B4-BE49-F238E27FC236}">
                <a16:creationId xmlns:a16="http://schemas.microsoft.com/office/drawing/2014/main" id="{03A90DF8-CF67-1A50-7AF0-6AE64DDBC2C8}"/>
              </a:ext>
            </a:extLst>
          </p:cNvPr>
          <p:cNvSpPr>
            <a:spLocks noGrp="1"/>
          </p:cNvSpPr>
          <p:nvPr>
            <p:ph type="body" sz="quarter" idx="26" hasCustomPrompt="1"/>
          </p:nvPr>
        </p:nvSpPr>
        <p:spPr>
          <a:xfrm>
            <a:off x="4334137" y="5461461"/>
            <a:ext cx="3670437" cy="653023"/>
          </a:xfrm>
        </p:spPr>
        <p:txBody>
          <a:bodyPr lIns="0" rIns="0" anchor="ctr" anchorCtr="0">
            <a:noAutofit/>
          </a:bodyPr>
          <a:lstStyle>
            <a:lvl1pPr marL="0" indent="0">
              <a:buNone/>
              <a:defRPr sz="1600" b="0">
                <a:solidFill>
                  <a:schemeClr val="bg1"/>
                </a:solidFill>
              </a:defRPr>
            </a:lvl1pPr>
          </a:lstStyle>
          <a:p>
            <a:pPr lvl="0"/>
            <a:r>
              <a:rPr lang="en-US" dirty="0"/>
              <a:t>Bottom Callout</a:t>
            </a:r>
          </a:p>
        </p:txBody>
      </p:sp>
    </p:spTree>
    <p:extLst>
      <p:ext uri="{BB962C8B-B14F-4D97-AF65-F5344CB8AC3E}">
        <p14:creationId xmlns:p14="http://schemas.microsoft.com/office/powerpoint/2010/main" val="1954608"/>
      </p:ext>
    </p:extLst>
  </p:cSld>
  <p:clrMapOvr>
    <a:masterClrMapping/>
  </p:clrMapOvr>
  <p:transition spd="slow">
    <p:push/>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itle_4_Callout_Boxes">
    <p:spTree>
      <p:nvGrpSpPr>
        <p:cNvPr id="1" name=""/>
        <p:cNvGrpSpPr/>
        <p:nvPr/>
      </p:nvGrpSpPr>
      <p:grpSpPr>
        <a:xfrm>
          <a:off x="0" y="0"/>
          <a:ext cx="0" cy="0"/>
          <a:chOff x="0" y="0"/>
          <a:chExt cx="0" cy="0"/>
        </a:xfrm>
      </p:grpSpPr>
      <p:sp>
        <p:nvSpPr>
          <p:cNvPr id="57" name="Rectangle 56"/>
          <p:cNvSpPr/>
          <p:nvPr userDrawn="1"/>
        </p:nvSpPr>
        <p:spPr>
          <a:xfrm>
            <a:off x="6214511" y="3979733"/>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14511" y="1370878"/>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370878"/>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
        <p:nvSpPr>
          <p:cNvPr id="45" name="Rectangle 44"/>
          <p:cNvSpPr/>
          <p:nvPr userDrawn="1"/>
        </p:nvSpPr>
        <p:spPr>
          <a:xfrm>
            <a:off x="747251" y="3979734"/>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Tree>
    <p:extLst>
      <p:ext uri="{BB962C8B-B14F-4D97-AF65-F5344CB8AC3E}">
        <p14:creationId xmlns:p14="http://schemas.microsoft.com/office/powerpoint/2010/main" val="3932152908"/>
      </p:ext>
    </p:extLst>
  </p:cSld>
  <p:clrMapOvr>
    <a:masterClrMapping/>
  </p:clrMapOvr>
  <p:transition spd="slow">
    <p:push/>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_Title_4_Callout_Boxes">
    <p:spTree>
      <p:nvGrpSpPr>
        <p:cNvPr id="1" name=""/>
        <p:cNvGrpSpPr/>
        <p:nvPr/>
      </p:nvGrpSpPr>
      <p:grpSpPr>
        <a:xfrm>
          <a:off x="0" y="0"/>
          <a:ext cx="0" cy="0"/>
          <a:chOff x="0" y="0"/>
          <a:chExt cx="0" cy="0"/>
        </a:xfrm>
      </p:grpSpPr>
      <p:sp>
        <p:nvSpPr>
          <p:cNvPr id="57" name="Rectangle 56"/>
          <p:cNvSpPr/>
          <p:nvPr userDrawn="1"/>
        </p:nvSpPr>
        <p:spPr>
          <a:xfrm>
            <a:off x="6214511" y="3979733"/>
            <a:ext cx="5208549" cy="2340385"/>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userDrawn="1"/>
        </p:nvSpPr>
        <p:spPr>
          <a:xfrm>
            <a:off x="6214511" y="1370878"/>
            <a:ext cx="5208549" cy="2340385"/>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Rectangle 11"/>
          <p:cNvSpPr/>
          <p:nvPr userDrawn="1"/>
        </p:nvSpPr>
        <p:spPr>
          <a:xfrm>
            <a:off x="747251" y="1370878"/>
            <a:ext cx="5208549" cy="2340385"/>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
        <p:nvSpPr>
          <p:cNvPr id="45" name="Rectangle 44"/>
          <p:cNvSpPr/>
          <p:nvPr userDrawn="1"/>
        </p:nvSpPr>
        <p:spPr>
          <a:xfrm>
            <a:off x="747251" y="3979734"/>
            <a:ext cx="5208549" cy="2340385"/>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Tree>
    <p:extLst>
      <p:ext uri="{BB962C8B-B14F-4D97-AF65-F5344CB8AC3E}">
        <p14:creationId xmlns:p14="http://schemas.microsoft.com/office/powerpoint/2010/main" val="4213999384"/>
      </p:ext>
    </p:extLst>
  </p:cSld>
  <p:clrMapOvr>
    <a:masterClrMapping/>
  </p:clrMapOvr>
  <p:transition spd="slow">
    <p:push/>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itle_4_Quadrants-Line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6"/>
                </a:solidFill>
              </a:defRPr>
            </a:lvl1pPr>
          </a:lstStyle>
          <a:p>
            <a:pPr lvl="0"/>
            <a:r>
              <a:rPr lang="en-US" dirty="0"/>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accent2"/>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6"/>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6"/>
                </a:solidFill>
              </a:defRPr>
            </a:lvl1pPr>
          </a:lstStyle>
          <a:p>
            <a:pPr lvl="0"/>
            <a:r>
              <a:rPr lang="en-US" dirty="0"/>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accent2"/>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6"/>
                </a:solidFill>
              </a:defRPr>
            </a:lvl1pPr>
          </a:lstStyle>
          <a:p>
            <a:pPr lvl="0"/>
            <a:r>
              <a:rPr lang="en-US"/>
              <a:t>Callout info</a:t>
            </a:r>
            <a:endParaRPr lang="en-US" dirty="0"/>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6"/>
                </a:solidFill>
              </a:defRPr>
            </a:lvl1pPr>
          </a:lstStyle>
          <a:p>
            <a:pPr lvl="0"/>
            <a:r>
              <a:rPr lang="en-US" dirty="0"/>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accent2"/>
                </a:solidFill>
              </a:defRPr>
            </a:lvl1pPr>
            <a:lvl2pPr>
              <a:defRPr sz="2400"/>
            </a:lvl2pPr>
            <a:lvl3pPr>
              <a:defRPr sz="2000"/>
            </a:lvl3pPr>
            <a:lvl4pPr>
              <a:defRPr sz="2000"/>
            </a:lvl4pPr>
            <a:lvl5pPr>
              <a:defRPr sz="2000"/>
            </a:lvl5pPr>
          </a:lstStyle>
          <a:p>
            <a:pPr lvl="0"/>
            <a:r>
              <a:rPr lang="en-US" dirty="0"/>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6"/>
                </a:solidFill>
              </a:defRPr>
            </a:lvl1pPr>
          </a:lstStyle>
          <a:p>
            <a:pPr lvl="0"/>
            <a:r>
              <a:rPr lang="en-US"/>
              <a:t>Callout info</a:t>
            </a:r>
            <a:endParaRPr lang="en-US" dirty="0"/>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6"/>
                </a:solidFill>
              </a:defRPr>
            </a:lvl1pPr>
          </a:lstStyle>
          <a:p>
            <a:pPr lvl="0"/>
            <a:r>
              <a:rPr lang="en-US" dirty="0"/>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accent2"/>
                </a:solidFill>
              </a:defRPr>
            </a:lvl1pPr>
            <a:lvl2pPr>
              <a:defRPr sz="2400"/>
            </a:lvl2pPr>
            <a:lvl3pPr>
              <a:defRPr sz="2000"/>
            </a:lvl3pPr>
            <a:lvl4pPr>
              <a:defRPr sz="2000"/>
            </a:lvl4pPr>
            <a:lvl5pPr>
              <a:defRPr sz="2000"/>
            </a:lvl5pPr>
          </a:lstStyle>
          <a:p>
            <a:pPr lvl="0"/>
            <a:r>
              <a:rPr lang="en-US" dirty="0"/>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6"/>
                </a:solidFill>
              </a:defRPr>
            </a:lvl1pPr>
          </a:lstStyle>
          <a:p>
            <a:pPr lvl="0"/>
            <a:r>
              <a:rPr lang="en-US"/>
              <a:t>Callout info</a:t>
            </a:r>
            <a:endParaRPr lang="en-US" dirty="0"/>
          </a:p>
        </p:txBody>
      </p:sp>
      <p:cxnSp>
        <p:nvCxnSpPr>
          <p:cNvPr id="6" name="Straight Connector 5">
            <a:extLst>
              <a:ext uri="{FF2B5EF4-FFF2-40B4-BE49-F238E27FC236}">
                <a16:creationId xmlns:a16="http://schemas.microsoft.com/office/drawing/2014/main" id="{8A9EDCFC-10F3-5249-8D02-6E25078768DB}"/>
              </a:ext>
            </a:extLst>
          </p:cNvPr>
          <p:cNvCxnSpPr/>
          <p:nvPr userDrawn="1"/>
        </p:nvCxnSpPr>
        <p:spPr>
          <a:xfrm>
            <a:off x="968066"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3752C5F-DEDB-E74C-8F60-5EE4DA734C21}"/>
              </a:ext>
            </a:extLst>
          </p:cNvPr>
          <p:cNvCxnSpPr/>
          <p:nvPr userDrawn="1"/>
        </p:nvCxnSpPr>
        <p:spPr>
          <a:xfrm>
            <a:off x="6407332"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6BCCB1F-EEC9-6744-8D63-7FEEDCF541A8}"/>
              </a:ext>
            </a:extLst>
          </p:cNvPr>
          <p:cNvCxnSpPr>
            <a:cxnSpLocks/>
          </p:cNvCxnSpPr>
          <p:nvPr userDrawn="1"/>
        </p:nvCxnSpPr>
        <p:spPr>
          <a:xfrm flipV="1">
            <a:off x="6052009" y="1602557"/>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6ABCB3A-375B-B249-A8B8-F8D9BF4E7AE9}"/>
              </a:ext>
            </a:extLst>
          </p:cNvPr>
          <p:cNvCxnSpPr>
            <a:cxnSpLocks/>
          </p:cNvCxnSpPr>
          <p:nvPr userDrawn="1"/>
        </p:nvCxnSpPr>
        <p:spPr>
          <a:xfrm flipV="1">
            <a:off x="6052009" y="4157221"/>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810331"/>
      </p:ext>
    </p:extLst>
  </p:cSld>
  <p:clrMapOvr>
    <a:masterClrMapping/>
  </p:clrMapOvr>
  <p:transition spd="slow">
    <p:push/>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itle_4_Quadrants-Blank">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accent2"/>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6"/>
                </a:solidFill>
              </a:defRPr>
            </a:lvl1pPr>
          </a:lstStyle>
          <a:p>
            <a:pPr lvl="0"/>
            <a:r>
              <a:rPr lang="en-US" dirty="0"/>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6"/>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accent2"/>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6"/>
                </a:solidFill>
              </a:defRPr>
            </a:lvl1pPr>
          </a:lstStyle>
          <a:p>
            <a:pPr lvl="0"/>
            <a:r>
              <a:rPr lang="en-US" dirty="0"/>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6"/>
                </a:solidFill>
              </a:defRPr>
            </a:lvl1pPr>
          </a:lstStyle>
          <a:p>
            <a:pPr lvl="0"/>
            <a:r>
              <a:rPr lang="en-US"/>
              <a:t>Callout info</a:t>
            </a:r>
            <a:endParaRPr lang="en-US" dirty="0"/>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accent2"/>
                </a:solidFill>
              </a:defRPr>
            </a:lvl1pPr>
            <a:lvl2pPr>
              <a:defRPr sz="2400"/>
            </a:lvl2pPr>
            <a:lvl3pPr>
              <a:defRPr sz="2000"/>
            </a:lvl3pPr>
            <a:lvl4pPr>
              <a:defRPr sz="2000"/>
            </a:lvl4pPr>
            <a:lvl5pPr>
              <a:defRPr sz="2000"/>
            </a:lvl5pPr>
          </a:lstStyle>
          <a:p>
            <a:pPr lvl="0"/>
            <a:r>
              <a:rPr lang="en-US" dirty="0"/>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6"/>
                </a:solidFill>
              </a:defRPr>
            </a:lvl1pPr>
          </a:lstStyle>
          <a:p>
            <a:pPr lvl="0"/>
            <a:r>
              <a:rPr lang="en-US" dirty="0"/>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6"/>
                </a:solidFill>
              </a:defRPr>
            </a:lvl1pPr>
          </a:lstStyle>
          <a:p>
            <a:pPr lvl="0"/>
            <a:r>
              <a:rPr lang="en-US"/>
              <a:t>Callout info</a:t>
            </a:r>
            <a:endParaRPr lang="en-US" dirty="0"/>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accent2"/>
                </a:solidFill>
              </a:defRPr>
            </a:lvl1pPr>
            <a:lvl2pPr>
              <a:defRPr sz="2400"/>
            </a:lvl2pPr>
            <a:lvl3pPr>
              <a:defRPr sz="2000"/>
            </a:lvl3pPr>
            <a:lvl4pPr>
              <a:defRPr sz="2000"/>
            </a:lvl4pPr>
            <a:lvl5pPr>
              <a:defRPr sz="2000"/>
            </a:lvl5pPr>
          </a:lstStyle>
          <a:p>
            <a:pPr lvl="0"/>
            <a:r>
              <a:rPr lang="en-US" dirty="0"/>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6"/>
                </a:solidFill>
              </a:defRPr>
            </a:lvl1pPr>
          </a:lstStyle>
          <a:p>
            <a:pPr lvl="0"/>
            <a:r>
              <a:rPr lang="en-US" dirty="0"/>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6"/>
                </a:solidFill>
              </a:defRPr>
            </a:lvl1pPr>
          </a:lstStyle>
          <a:p>
            <a:pPr lvl="0"/>
            <a:r>
              <a:rPr lang="en-US"/>
              <a:t>Callout info</a:t>
            </a:r>
            <a:endParaRPr lang="en-US" dirty="0"/>
          </a:p>
        </p:txBody>
      </p:sp>
    </p:spTree>
    <p:extLst>
      <p:ext uri="{BB962C8B-B14F-4D97-AF65-F5344CB8AC3E}">
        <p14:creationId xmlns:p14="http://schemas.microsoft.com/office/powerpoint/2010/main" val="2808156917"/>
      </p:ext>
    </p:extLst>
  </p:cSld>
  <p:clrMapOvr>
    <a:masterClrMapping/>
  </p:clrMapOvr>
  <p:transition spd="slow">
    <p:push/>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itle_3_Boxes-Da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3"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4"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6"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bg1"/>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bg1"/>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bg1"/>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761296"/>
            <a:ext cx="2898775" cy="797258"/>
          </a:xfrm>
        </p:spPr>
        <p:txBody>
          <a:bodyPr>
            <a:noAutofit/>
          </a:bodyPr>
          <a:lstStyle>
            <a:lvl1pPr marL="0" indent="0" algn="ctr">
              <a:buNone/>
              <a:defRPr sz="6000" b="1">
                <a:solidFill>
                  <a:schemeClr val="bg1"/>
                </a:solidFill>
              </a:defRPr>
            </a:lvl1pPr>
          </a:lstStyle>
          <a:p>
            <a:pPr lvl="0"/>
            <a:r>
              <a:rPr lang="en-US" dirty="0"/>
              <a:t>XXX</a:t>
            </a:r>
          </a:p>
        </p:txBody>
      </p:sp>
      <p:sp>
        <p:nvSpPr>
          <p:cNvPr id="26" name="Text Placeholder 5"/>
          <p:cNvSpPr>
            <a:spLocks noGrp="1"/>
          </p:cNvSpPr>
          <p:nvPr>
            <p:ph type="body" sz="quarter" idx="16" hasCustomPrompt="1"/>
          </p:nvPr>
        </p:nvSpPr>
        <p:spPr>
          <a:xfrm>
            <a:off x="4645026"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761296"/>
            <a:ext cx="2898775" cy="797258"/>
          </a:xfrm>
        </p:spPr>
        <p:txBody>
          <a:bodyPr>
            <a:noAutofit/>
          </a:bodyPr>
          <a:lstStyle>
            <a:lvl1pPr marL="0" indent="0" algn="ctr">
              <a:buNone/>
              <a:defRPr sz="6000" b="1">
                <a:solidFill>
                  <a:schemeClr val="bg1"/>
                </a:solidFill>
              </a:defRPr>
            </a:lvl1pPr>
          </a:lstStyle>
          <a:p>
            <a:pPr lvl="0"/>
            <a:r>
              <a:rPr lang="en-US" dirty="0"/>
              <a:t>XXX</a:t>
            </a:r>
          </a:p>
        </p:txBody>
      </p:sp>
      <p:sp>
        <p:nvSpPr>
          <p:cNvPr id="28" name="Text Placeholder 5"/>
          <p:cNvSpPr>
            <a:spLocks noGrp="1"/>
          </p:cNvSpPr>
          <p:nvPr>
            <p:ph type="body" sz="quarter" idx="18" hasCustomPrompt="1"/>
          </p:nvPr>
        </p:nvSpPr>
        <p:spPr>
          <a:xfrm>
            <a:off x="8380179"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761296"/>
            <a:ext cx="2898775" cy="797258"/>
          </a:xfrm>
        </p:spPr>
        <p:txBody>
          <a:bodyPr>
            <a:noAutofit/>
          </a:bodyPr>
          <a:lstStyle>
            <a:lvl1pPr marL="0" indent="0" algn="ctr">
              <a:buNone/>
              <a:defRPr sz="6000" b="1">
                <a:solidFill>
                  <a:schemeClr val="bg1"/>
                </a:solidFill>
              </a:defRPr>
            </a:lvl1pPr>
          </a:lstStyle>
          <a:p>
            <a:pPr lvl="0"/>
            <a:r>
              <a:rPr lang="en-US" dirty="0"/>
              <a:t>XXX</a:t>
            </a:r>
          </a:p>
        </p:txBody>
      </p:sp>
    </p:spTree>
    <p:extLst>
      <p:ext uri="{BB962C8B-B14F-4D97-AF65-F5344CB8AC3E}">
        <p14:creationId xmlns:p14="http://schemas.microsoft.com/office/powerpoint/2010/main" val="1893169151"/>
      </p:ext>
    </p:extLst>
  </p:cSld>
  <p:clrMapOvr>
    <a:masterClrMapping/>
  </p:clrMapOvr>
  <p:transition spd="slow">
    <p:push/>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itle_3_Boxes-L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3" y="1490597"/>
            <a:ext cx="3480317" cy="471224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4" y="1490597"/>
            <a:ext cx="3480317" cy="471224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6" y="1490597"/>
            <a:ext cx="3480317" cy="471224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bg1"/>
                </a:solidFill>
              </a:defRPr>
            </a:lvl1pPr>
          </a:lstStyle>
          <a:p>
            <a:pPr lvl="0"/>
            <a:r>
              <a:rPr lang="en-US" dirty="0"/>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bg1"/>
                </a:solidFill>
              </a:defRPr>
            </a:lvl1pPr>
          </a:lstStyle>
          <a:p>
            <a:pPr lvl="0"/>
            <a:r>
              <a:rPr lang="en-US" dirty="0"/>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bg1"/>
                </a:solidFill>
              </a:defRPr>
            </a:lvl1pPr>
          </a:lstStyle>
          <a:p>
            <a:pPr lvl="0"/>
            <a:r>
              <a:rPr lang="en-US" dirty="0"/>
              <a:t>XXX</a:t>
            </a:r>
          </a:p>
        </p:txBody>
      </p:sp>
    </p:spTree>
    <p:extLst>
      <p:ext uri="{BB962C8B-B14F-4D97-AF65-F5344CB8AC3E}">
        <p14:creationId xmlns:p14="http://schemas.microsoft.com/office/powerpoint/2010/main" val="3659633333"/>
      </p:ext>
    </p:extLst>
  </p:cSld>
  <p:clrMapOvr>
    <a:masterClrMapping/>
  </p:clrMapOvr>
  <p:transition spd="slow">
    <p:push/>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_Title_3_Boxes-Lines">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6"/>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6"/>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6"/>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dirty="0"/>
              <a:t>XXX</a:t>
            </a:r>
          </a:p>
        </p:txBody>
      </p:sp>
      <p:cxnSp>
        <p:nvCxnSpPr>
          <p:cNvPr id="4" name="Straight Connector 3">
            <a:extLst>
              <a:ext uri="{FF2B5EF4-FFF2-40B4-BE49-F238E27FC236}">
                <a16:creationId xmlns:a16="http://schemas.microsoft.com/office/drawing/2014/main" id="{ABED303E-9731-1C43-9143-CB383B97CF2C}"/>
              </a:ext>
            </a:extLst>
          </p:cNvPr>
          <p:cNvCxnSpPr/>
          <p:nvPr userDrawn="1"/>
        </p:nvCxnSpPr>
        <p:spPr>
          <a:xfrm>
            <a:off x="4213781" y="1857599"/>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8BB0A90-343B-E04E-B8F8-2BDBFE334CD6}"/>
              </a:ext>
            </a:extLst>
          </p:cNvPr>
          <p:cNvCxnSpPr/>
          <p:nvPr userDrawn="1"/>
        </p:nvCxnSpPr>
        <p:spPr>
          <a:xfrm>
            <a:off x="7956222" y="1857599"/>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727790"/>
      </p:ext>
    </p:extLst>
  </p:cSld>
  <p:clrMapOvr>
    <a:masterClrMapping/>
  </p:clrMapOvr>
  <p:transition spd="slow">
    <p:push/>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itle_3_Boxes-Blank">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6"/>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accent2"/>
                </a:solidFill>
              </a:defRPr>
            </a:lvl1pPr>
          </a:lstStyle>
          <a:p>
            <a:pPr lvl="0"/>
            <a:r>
              <a:rPr lang="en-US" dirty="0"/>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6"/>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accent2"/>
                </a:solidFill>
              </a:defRPr>
            </a:lvl1pPr>
          </a:lstStyle>
          <a:p>
            <a:pPr lvl="0"/>
            <a:r>
              <a:rPr lang="en-US" dirty="0"/>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6"/>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accent2"/>
                </a:solidFill>
              </a:defRPr>
            </a:lvl1pPr>
          </a:lstStyle>
          <a:p>
            <a:pPr lvl="0"/>
            <a:r>
              <a:rPr lang="en-US" dirty="0"/>
              <a:t>XXX</a:t>
            </a:r>
          </a:p>
        </p:txBody>
      </p:sp>
    </p:spTree>
    <p:extLst>
      <p:ext uri="{BB962C8B-B14F-4D97-AF65-F5344CB8AC3E}">
        <p14:creationId xmlns:p14="http://schemas.microsoft.com/office/powerpoint/2010/main" val="3809245599"/>
      </p:ext>
    </p:extLst>
  </p:cSld>
  <p:clrMapOvr>
    <a:masterClrMapping/>
  </p:clrMapOvr>
  <p:transition spd="slow">
    <p:push/>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itle_3_Icon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09442" y="4558553"/>
            <a:ext cx="2898775" cy="1506071"/>
          </a:xfrm>
        </p:spPr>
        <p:txBody>
          <a:bodyPr/>
          <a:lstStyle>
            <a:lvl1pPr>
              <a:spcBef>
                <a:spcPts val="600"/>
              </a:spcBef>
              <a:defRPr>
                <a:solidFill>
                  <a:schemeClr val="accent6"/>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609442" y="3903914"/>
            <a:ext cx="2898775" cy="654639"/>
          </a:xfrm>
        </p:spPr>
        <p:txBody>
          <a:bodyPr>
            <a:normAutofit/>
          </a:bodyPr>
          <a:lstStyle>
            <a:lvl1pPr marL="0" indent="0">
              <a:buNone/>
              <a:defRPr sz="28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accent2"/>
              </a:buClr>
              <a:defRPr>
                <a:solidFill>
                  <a:schemeClr val="accent6"/>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4645025" y="3903914"/>
            <a:ext cx="2898775" cy="654639"/>
          </a:xfrm>
        </p:spPr>
        <p:txBody>
          <a:bodyPr>
            <a:normAutofit/>
          </a:bodyPr>
          <a:lstStyle>
            <a:lvl1pPr marL="0" indent="0">
              <a:buNone/>
              <a:defRPr sz="2800" b="1">
                <a:solidFill>
                  <a:schemeClr val="accent2"/>
                </a:solidFill>
              </a:defRPr>
            </a:lvl1pPr>
          </a:lstStyle>
          <a:p>
            <a:pPr lvl="0"/>
            <a:r>
              <a:rPr lang="en-US"/>
              <a:t>Subhead 2</a:t>
            </a:r>
            <a:endParaRPr lang="en-US" dirty="0"/>
          </a:p>
        </p:txBody>
      </p:sp>
      <p:sp>
        <p:nvSpPr>
          <p:cNvPr id="28" name="Text Placeholder 5"/>
          <p:cNvSpPr>
            <a:spLocks noGrp="1"/>
          </p:cNvSpPr>
          <p:nvPr>
            <p:ph type="body" sz="quarter" idx="18" hasCustomPrompt="1"/>
          </p:nvPr>
        </p:nvSpPr>
        <p:spPr>
          <a:xfrm>
            <a:off x="8568436" y="4558553"/>
            <a:ext cx="2898775" cy="1506071"/>
          </a:xfrm>
        </p:spPr>
        <p:txBody>
          <a:bodyPr/>
          <a:lstStyle>
            <a:lvl1pPr>
              <a:spcBef>
                <a:spcPts val="600"/>
              </a:spcBef>
              <a:buClr>
                <a:schemeClr val="accent6"/>
              </a:buClr>
              <a:defRPr>
                <a:solidFill>
                  <a:schemeClr val="accent6"/>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8568436" y="3903914"/>
            <a:ext cx="2898775" cy="654639"/>
          </a:xfrm>
        </p:spPr>
        <p:txBody>
          <a:bodyPr>
            <a:normAutofit/>
          </a:bodyPr>
          <a:lstStyle>
            <a:lvl1pPr marL="0" indent="0">
              <a:buNone/>
              <a:defRPr sz="2800" b="1">
                <a:solidFill>
                  <a:schemeClr val="accent6"/>
                </a:solidFill>
              </a:defRPr>
            </a:lvl1pPr>
          </a:lstStyle>
          <a:p>
            <a:pPr lvl="0"/>
            <a:r>
              <a:rPr lang="en-US"/>
              <a:t>Subhead 3</a:t>
            </a:r>
            <a:endParaRPr lang="en-US" dirty="0"/>
          </a:p>
        </p:txBody>
      </p:sp>
      <p:sp>
        <p:nvSpPr>
          <p:cNvPr id="13" name="Picture Placeholder 12"/>
          <p:cNvSpPr>
            <a:spLocks noGrp="1"/>
          </p:cNvSpPr>
          <p:nvPr>
            <p:ph type="pic" sz="quarter" idx="20"/>
          </p:nvPr>
        </p:nvSpPr>
        <p:spPr>
          <a:xfrm>
            <a:off x="1192848" y="1858963"/>
            <a:ext cx="1731962" cy="1730375"/>
          </a:xfrm>
        </p:spPr>
        <p:txBody>
          <a:bodyPr/>
          <a:lstStyle/>
          <a:p>
            <a:r>
              <a:rPr lang="en-US"/>
              <a:t>Click icon to add picture</a:t>
            </a:r>
          </a:p>
        </p:txBody>
      </p:sp>
      <p:sp>
        <p:nvSpPr>
          <p:cNvPr id="30" name="Picture Placeholder 12"/>
          <p:cNvSpPr>
            <a:spLocks noGrp="1"/>
          </p:cNvSpPr>
          <p:nvPr>
            <p:ph type="pic" sz="quarter" idx="21"/>
          </p:nvPr>
        </p:nvSpPr>
        <p:spPr>
          <a:xfrm>
            <a:off x="5228431" y="1858963"/>
            <a:ext cx="1731962" cy="1730375"/>
          </a:xfrm>
        </p:spPr>
        <p:txBody>
          <a:bodyPr/>
          <a:lstStyle/>
          <a:p>
            <a:r>
              <a:rPr lang="en-US"/>
              <a:t>Click icon to add picture</a:t>
            </a:r>
          </a:p>
        </p:txBody>
      </p:sp>
      <p:sp>
        <p:nvSpPr>
          <p:cNvPr id="31" name="Picture Placeholder 12"/>
          <p:cNvSpPr>
            <a:spLocks noGrp="1"/>
          </p:cNvSpPr>
          <p:nvPr>
            <p:ph type="pic" sz="quarter" idx="22"/>
          </p:nvPr>
        </p:nvSpPr>
        <p:spPr>
          <a:xfrm>
            <a:off x="9132392" y="1858963"/>
            <a:ext cx="1731962" cy="1730375"/>
          </a:xfrm>
        </p:spPr>
        <p:txBody>
          <a:bodyPr/>
          <a:lstStyle/>
          <a:p>
            <a:r>
              <a:rPr lang="en-US"/>
              <a:t>Click icon to add picture</a:t>
            </a:r>
          </a:p>
        </p:txBody>
      </p:sp>
      <p:cxnSp>
        <p:nvCxnSpPr>
          <p:cNvPr id="4" name="Straight Connector 3">
            <a:extLst>
              <a:ext uri="{FF2B5EF4-FFF2-40B4-BE49-F238E27FC236}">
                <a16:creationId xmlns:a16="http://schemas.microsoft.com/office/drawing/2014/main" id="{B8A5C013-D91A-FD41-A889-465F22D978F6}"/>
              </a:ext>
            </a:extLst>
          </p:cNvPr>
          <p:cNvCxnSpPr/>
          <p:nvPr userDrawn="1"/>
        </p:nvCxnSpPr>
        <p:spPr>
          <a:xfrm>
            <a:off x="4087907" y="1858963"/>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BA5A0DE-B0FF-6444-84E7-4011D3E98421}"/>
              </a:ext>
            </a:extLst>
          </p:cNvPr>
          <p:cNvCxnSpPr/>
          <p:nvPr userDrawn="1"/>
        </p:nvCxnSpPr>
        <p:spPr>
          <a:xfrm>
            <a:off x="8057478" y="1858963"/>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8608252"/>
      </p:ext>
    </p:extLst>
  </p:cSld>
  <p:clrMapOvr>
    <a:masterClrMapping/>
  </p:clrMapOvr>
  <p:transition spd="slow">
    <p:pu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227039832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1_3 Key Messag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4357985" y="1503298"/>
            <a:ext cx="3485382"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106528" y="1503298"/>
            <a:ext cx="3485382"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9615213" cy="1064713"/>
          </a:xfrm>
        </p:spPr>
        <p:txBody>
          <a:bodyPr/>
          <a:lstStyle/>
          <a:p>
            <a:r>
              <a:rPr lang="en-US" dirty="0"/>
              <a:t>3 Key Messages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2898775" cy="1506071"/>
          </a:xfrm>
        </p:spPr>
        <p:txBody>
          <a:bodyPr/>
          <a:lstStyle>
            <a:lvl1pPr>
              <a:spcBef>
                <a:spcPts val="600"/>
              </a:spcBef>
              <a:buClr>
                <a:schemeClr val="bg1"/>
              </a:buClr>
              <a:defRPr>
                <a:solidFill>
                  <a:schemeClr val="bg1"/>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905278" y="1760520"/>
            <a:ext cx="2898775" cy="2607091"/>
          </a:xfrm>
        </p:spPr>
        <p:txBody>
          <a:bodyPr>
            <a:noAutofit/>
          </a:bodyPr>
          <a:lstStyle>
            <a:lvl1pPr marL="0" indent="0" algn="ctr">
              <a:buClr>
                <a:schemeClr val="bg1"/>
              </a:buClr>
              <a:buNone/>
              <a:defRPr sz="13800" b="1">
                <a:solidFill>
                  <a:schemeClr val="bg1"/>
                </a:solidFill>
              </a:defRPr>
            </a:lvl1pPr>
          </a:lstStyle>
          <a:p>
            <a:pPr lvl="0"/>
            <a:r>
              <a:rPr lang="en-US" dirty="0"/>
              <a:t>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bg1"/>
              </a:buClr>
              <a:defRPr>
                <a:solidFill>
                  <a:schemeClr val="bg1"/>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4645025" y="1760520"/>
            <a:ext cx="2898775" cy="2607091"/>
          </a:xfrm>
        </p:spPr>
        <p:txBody>
          <a:bodyPr>
            <a:noAutofit/>
          </a:bodyPr>
          <a:lstStyle>
            <a:lvl1pPr marL="0" indent="0" algn="ctr">
              <a:buClr>
                <a:schemeClr val="bg1"/>
              </a:buClr>
              <a:buNone/>
              <a:defRPr sz="13800" b="1">
                <a:solidFill>
                  <a:schemeClr val="bg1"/>
                </a:solidFill>
              </a:defRPr>
            </a:lvl1pPr>
          </a:lstStyle>
          <a:p>
            <a:pPr lvl="0"/>
            <a:r>
              <a:rPr lang="en-US" dirty="0"/>
              <a:t>2</a:t>
            </a:r>
          </a:p>
        </p:txBody>
      </p:sp>
      <p:sp>
        <p:nvSpPr>
          <p:cNvPr id="28" name="Text Placeholder 5"/>
          <p:cNvSpPr>
            <a:spLocks noGrp="1"/>
          </p:cNvSpPr>
          <p:nvPr>
            <p:ph type="body" sz="quarter" idx="18" hasCustomPrompt="1"/>
          </p:nvPr>
        </p:nvSpPr>
        <p:spPr>
          <a:xfrm>
            <a:off x="8380178" y="4558553"/>
            <a:ext cx="2898775" cy="1506071"/>
          </a:xfrm>
        </p:spPr>
        <p:txBody>
          <a:bodyPr/>
          <a:lstStyle>
            <a:lvl1pPr>
              <a:spcBef>
                <a:spcPts val="600"/>
              </a:spcBef>
              <a:buClr>
                <a:schemeClr val="bg1"/>
              </a:buClr>
              <a:defRPr>
                <a:solidFill>
                  <a:schemeClr val="bg1"/>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8380178" y="1760520"/>
            <a:ext cx="2898775" cy="2607091"/>
          </a:xfrm>
        </p:spPr>
        <p:txBody>
          <a:bodyPr>
            <a:noAutofit/>
          </a:bodyPr>
          <a:lstStyle>
            <a:lvl1pPr marL="0" indent="0" algn="ctr">
              <a:buClr>
                <a:schemeClr val="bg1"/>
              </a:buClr>
              <a:buNone/>
              <a:defRPr sz="13800" b="1">
                <a:solidFill>
                  <a:schemeClr val="bg1"/>
                </a:solidFill>
              </a:defRPr>
            </a:lvl1pPr>
          </a:lstStyle>
          <a:p>
            <a:pPr lvl="0"/>
            <a:r>
              <a:rPr lang="en-US" dirty="0"/>
              <a:t>3</a:t>
            </a:r>
          </a:p>
        </p:txBody>
      </p:sp>
      <p:pic>
        <p:nvPicPr>
          <p:cNvPr id="18" name="Picture 17">
            <a:extLst>
              <a:ext uri="{FF2B5EF4-FFF2-40B4-BE49-F238E27FC236}">
                <a16:creationId xmlns:a16="http://schemas.microsoft.com/office/drawing/2014/main" id="{26103991-34EF-5F4B-ACED-1D2158770C27}"/>
              </a:ext>
            </a:extLst>
          </p:cNvPr>
          <p:cNvPicPr>
            <a:picLocks noChangeAspect="1"/>
          </p:cNvPicPr>
          <p:nvPr userDrawn="1"/>
        </p:nvPicPr>
        <p:blipFill>
          <a:blip r:embed="rId2">
            <a:duotone>
              <a:prstClr val="black"/>
              <a:schemeClr val="accent1">
                <a:tint val="45000"/>
                <a:satMod val="400000"/>
              </a:schemeClr>
            </a:duotone>
          </a:blip>
          <a:stretch>
            <a:fillRect/>
          </a:stretch>
        </p:blipFill>
        <p:spPr>
          <a:xfrm>
            <a:off x="10683957" y="403737"/>
            <a:ext cx="907953" cy="936327"/>
          </a:xfrm>
          <a:prstGeom prst="rect">
            <a:avLst/>
          </a:prstGeom>
        </p:spPr>
      </p:pic>
    </p:spTree>
    <p:extLst>
      <p:ext uri="{BB962C8B-B14F-4D97-AF65-F5344CB8AC3E}">
        <p14:creationId xmlns:p14="http://schemas.microsoft.com/office/powerpoint/2010/main" val="1213583879"/>
      </p:ext>
    </p:extLst>
  </p:cSld>
  <p:clrMapOvr>
    <a:masterClrMapping/>
  </p:clrMapOvr>
  <p:transition spd="slow">
    <p:push/>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3 Key Messages--AL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425884"/>
            <a:ext cx="9615213" cy="1064713"/>
          </a:xfrm>
        </p:spPr>
        <p:txBody>
          <a:bodyPr/>
          <a:lstStyle>
            <a:lvl1pPr>
              <a:defRPr>
                <a:solidFill>
                  <a:schemeClr val="bg1"/>
                </a:solidFill>
              </a:defRPr>
            </a:lvl1pPr>
          </a:lstStyle>
          <a:p>
            <a:r>
              <a:rPr lang="en-US" dirty="0"/>
              <a:t>3 Key Messages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2898775" cy="1506071"/>
          </a:xfrm>
        </p:spPr>
        <p:txBody>
          <a:bodyPr/>
          <a:lstStyle>
            <a:lvl1pPr>
              <a:spcBef>
                <a:spcPts val="600"/>
              </a:spcBef>
              <a:buClr>
                <a:schemeClr val="accent3"/>
              </a:buClr>
              <a:defRPr>
                <a:solidFill>
                  <a:schemeClr val="bg1"/>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905278" y="1760520"/>
            <a:ext cx="2898775" cy="2607091"/>
          </a:xfrm>
        </p:spPr>
        <p:txBody>
          <a:bodyPr>
            <a:noAutofit/>
          </a:bodyPr>
          <a:lstStyle>
            <a:lvl1pPr marL="0" indent="0" algn="ctr">
              <a:buClr>
                <a:schemeClr val="bg1"/>
              </a:buClr>
              <a:buNone/>
              <a:defRPr sz="13800" b="1">
                <a:solidFill>
                  <a:schemeClr val="accent3"/>
                </a:solidFill>
              </a:defRPr>
            </a:lvl1pPr>
          </a:lstStyle>
          <a:p>
            <a:pPr lvl="0"/>
            <a:r>
              <a:rPr lang="en-US" dirty="0"/>
              <a:t>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accent3"/>
              </a:buClr>
              <a:defRPr>
                <a:solidFill>
                  <a:schemeClr val="bg1"/>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4645025" y="1760520"/>
            <a:ext cx="2898775" cy="2607091"/>
          </a:xfrm>
        </p:spPr>
        <p:txBody>
          <a:bodyPr>
            <a:noAutofit/>
          </a:bodyPr>
          <a:lstStyle>
            <a:lvl1pPr marL="0" indent="0" algn="ctr">
              <a:buClr>
                <a:schemeClr val="bg1"/>
              </a:buClr>
              <a:buNone/>
              <a:defRPr sz="13800" b="1">
                <a:solidFill>
                  <a:schemeClr val="accent3"/>
                </a:solidFill>
              </a:defRPr>
            </a:lvl1pPr>
          </a:lstStyle>
          <a:p>
            <a:pPr lvl="0"/>
            <a:r>
              <a:rPr lang="en-US" dirty="0"/>
              <a:t>2</a:t>
            </a:r>
          </a:p>
        </p:txBody>
      </p:sp>
      <p:sp>
        <p:nvSpPr>
          <p:cNvPr id="28" name="Text Placeholder 5"/>
          <p:cNvSpPr>
            <a:spLocks noGrp="1"/>
          </p:cNvSpPr>
          <p:nvPr>
            <p:ph type="body" sz="quarter" idx="18" hasCustomPrompt="1"/>
          </p:nvPr>
        </p:nvSpPr>
        <p:spPr>
          <a:xfrm>
            <a:off x="8380178" y="4558553"/>
            <a:ext cx="2898775" cy="1506071"/>
          </a:xfrm>
        </p:spPr>
        <p:txBody>
          <a:bodyPr/>
          <a:lstStyle>
            <a:lvl1pPr>
              <a:spcBef>
                <a:spcPts val="600"/>
              </a:spcBef>
              <a:buClr>
                <a:schemeClr val="accent3"/>
              </a:buClr>
              <a:defRPr>
                <a:solidFill>
                  <a:schemeClr val="bg1"/>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8380178" y="1760520"/>
            <a:ext cx="2898775" cy="2607091"/>
          </a:xfrm>
        </p:spPr>
        <p:txBody>
          <a:bodyPr>
            <a:noAutofit/>
          </a:bodyPr>
          <a:lstStyle>
            <a:lvl1pPr marL="0" indent="0" algn="ctr">
              <a:buClr>
                <a:schemeClr val="bg1"/>
              </a:buClr>
              <a:buNone/>
              <a:defRPr sz="13800" b="1">
                <a:solidFill>
                  <a:schemeClr val="accent3"/>
                </a:solidFill>
              </a:defRPr>
            </a:lvl1pPr>
          </a:lstStyle>
          <a:p>
            <a:pPr lvl="0"/>
            <a:r>
              <a:rPr lang="en-US" dirty="0"/>
              <a:t>3</a:t>
            </a:r>
          </a:p>
        </p:txBody>
      </p:sp>
      <p:pic>
        <p:nvPicPr>
          <p:cNvPr id="18" name="Picture 17">
            <a:extLst>
              <a:ext uri="{FF2B5EF4-FFF2-40B4-BE49-F238E27FC236}">
                <a16:creationId xmlns:a16="http://schemas.microsoft.com/office/drawing/2014/main" id="{26103991-34EF-5F4B-ACED-1D2158770C27}"/>
              </a:ext>
            </a:extLst>
          </p:cNvPr>
          <p:cNvPicPr>
            <a:picLocks noChangeAspect="1"/>
          </p:cNvPicPr>
          <p:nvPr userDrawn="1"/>
        </p:nvPicPr>
        <p:blipFill>
          <a:blip r:embed="rId2">
            <a:duotone>
              <a:schemeClr val="accent3">
                <a:shade val="45000"/>
                <a:satMod val="135000"/>
              </a:schemeClr>
              <a:prstClr val="white"/>
            </a:duotone>
          </a:blip>
          <a:stretch>
            <a:fillRect/>
          </a:stretch>
        </p:blipFill>
        <p:spPr>
          <a:xfrm>
            <a:off x="10683957" y="403737"/>
            <a:ext cx="907953" cy="936327"/>
          </a:xfrm>
          <a:prstGeom prst="rect">
            <a:avLst/>
          </a:prstGeom>
        </p:spPr>
      </p:pic>
      <p:cxnSp>
        <p:nvCxnSpPr>
          <p:cNvPr id="4" name="Straight Connector 3">
            <a:extLst>
              <a:ext uri="{FF2B5EF4-FFF2-40B4-BE49-F238E27FC236}">
                <a16:creationId xmlns:a16="http://schemas.microsoft.com/office/drawing/2014/main" id="{33EEF392-771E-7734-7E6C-9D0B45AEA19E}"/>
              </a:ext>
            </a:extLst>
          </p:cNvPr>
          <p:cNvCxnSpPr>
            <a:cxnSpLocks/>
          </p:cNvCxnSpPr>
          <p:nvPr userDrawn="1"/>
        </p:nvCxnSpPr>
        <p:spPr>
          <a:xfrm>
            <a:off x="4215741" y="1760520"/>
            <a:ext cx="0" cy="4423970"/>
          </a:xfrm>
          <a:prstGeom prst="line">
            <a:avLst/>
          </a:prstGeom>
          <a:ln w="635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D25711F-F43E-E595-76F3-78BE3017CD88}"/>
              </a:ext>
            </a:extLst>
          </p:cNvPr>
          <p:cNvCxnSpPr>
            <a:cxnSpLocks/>
          </p:cNvCxnSpPr>
          <p:nvPr userDrawn="1"/>
        </p:nvCxnSpPr>
        <p:spPr>
          <a:xfrm>
            <a:off x="7968344" y="1760520"/>
            <a:ext cx="0" cy="4423970"/>
          </a:xfrm>
          <a:prstGeom prst="line">
            <a:avLst/>
          </a:prstGeom>
          <a:ln w="6350">
            <a:solidFill>
              <a:schemeClr val="bg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565356"/>
      </p:ext>
    </p:extLst>
  </p:cSld>
  <p:clrMapOvr>
    <a:masterClrMapping/>
  </p:clrMapOvr>
  <p:transition spd="slow">
    <p:push/>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Milestones-3 Box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4357985" y="1503298"/>
            <a:ext cx="3485382" cy="4681192"/>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106528" y="1503298"/>
            <a:ext cx="3485382" cy="4681192"/>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9615213" cy="1064713"/>
          </a:xfrm>
        </p:spPr>
        <p:txBody>
          <a:bodyPr/>
          <a:lstStyle/>
          <a:p>
            <a:r>
              <a:rPr lang="en-US" dirty="0"/>
              <a:t>Milestones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2898775" cy="1506071"/>
          </a:xfrm>
        </p:spPr>
        <p:txBody>
          <a:bodyPr/>
          <a:lstStyle>
            <a:lvl1pPr>
              <a:spcBef>
                <a:spcPts val="600"/>
              </a:spcBef>
              <a:buClr>
                <a:schemeClr val="bg1"/>
              </a:buClr>
              <a:defRPr>
                <a:solidFill>
                  <a:schemeClr val="bg1"/>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905278" y="1760520"/>
            <a:ext cx="2898775" cy="2607091"/>
          </a:xfrm>
        </p:spPr>
        <p:txBody>
          <a:bodyPr>
            <a:noAutofit/>
          </a:bodyPr>
          <a:lstStyle>
            <a:lvl1pPr marL="0" indent="0" algn="ctr">
              <a:buClr>
                <a:schemeClr val="bg1"/>
              </a:buClr>
              <a:buNone/>
              <a:defRPr sz="13800" b="1">
                <a:solidFill>
                  <a:schemeClr val="bg1"/>
                </a:solidFill>
              </a:defRPr>
            </a:lvl1pPr>
          </a:lstStyle>
          <a:p>
            <a:pPr lvl="0"/>
            <a:r>
              <a:rPr lang="en-US" dirty="0"/>
              <a:t>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bg1"/>
              </a:buClr>
              <a:defRPr>
                <a:solidFill>
                  <a:schemeClr val="bg1"/>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4645025" y="1760520"/>
            <a:ext cx="2898775" cy="2607091"/>
          </a:xfrm>
        </p:spPr>
        <p:txBody>
          <a:bodyPr>
            <a:noAutofit/>
          </a:bodyPr>
          <a:lstStyle>
            <a:lvl1pPr marL="0" indent="0" algn="ctr">
              <a:buClr>
                <a:schemeClr val="bg1"/>
              </a:buClr>
              <a:buNone/>
              <a:defRPr sz="13800" b="1">
                <a:solidFill>
                  <a:schemeClr val="bg1"/>
                </a:solidFill>
              </a:defRPr>
            </a:lvl1pPr>
          </a:lstStyle>
          <a:p>
            <a:pPr lvl="0"/>
            <a:r>
              <a:rPr lang="en-US" dirty="0"/>
              <a:t>2</a:t>
            </a:r>
          </a:p>
        </p:txBody>
      </p:sp>
      <p:sp>
        <p:nvSpPr>
          <p:cNvPr id="28" name="Text Placeholder 5"/>
          <p:cNvSpPr>
            <a:spLocks noGrp="1"/>
          </p:cNvSpPr>
          <p:nvPr>
            <p:ph type="body" sz="quarter" idx="18" hasCustomPrompt="1"/>
          </p:nvPr>
        </p:nvSpPr>
        <p:spPr>
          <a:xfrm>
            <a:off x="8380178" y="4558553"/>
            <a:ext cx="2898775" cy="1506071"/>
          </a:xfrm>
        </p:spPr>
        <p:txBody>
          <a:bodyPr/>
          <a:lstStyle>
            <a:lvl1pPr>
              <a:spcBef>
                <a:spcPts val="600"/>
              </a:spcBef>
              <a:buClr>
                <a:schemeClr val="bg1"/>
              </a:buClr>
              <a:defRPr>
                <a:solidFill>
                  <a:schemeClr val="bg1"/>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8380178" y="1760520"/>
            <a:ext cx="2898775" cy="2607091"/>
          </a:xfrm>
        </p:spPr>
        <p:txBody>
          <a:bodyPr>
            <a:noAutofit/>
          </a:bodyPr>
          <a:lstStyle>
            <a:lvl1pPr marL="0" indent="0" algn="ctr">
              <a:buClr>
                <a:schemeClr val="bg1"/>
              </a:buClr>
              <a:buNone/>
              <a:defRPr sz="13800" b="1">
                <a:solidFill>
                  <a:schemeClr val="bg1"/>
                </a:solidFill>
              </a:defRPr>
            </a:lvl1pPr>
          </a:lstStyle>
          <a:p>
            <a:pPr lvl="0"/>
            <a:r>
              <a:rPr lang="en-US" dirty="0"/>
              <a:t>3</a:t>
            </a:r>
          </a:p>
        </p:txBody>
      </p:sp>
    </p:spTree>
    <p:extLst>
      <p:ext uri="{BB962C8B-B14F-4D97-AF65-F5344CB8AC3E}">
        <p14:creationId xmlns:p14="http://schemas.microsoft.com/office/powerpoint/2010/main" val="2930420104"/>
      </p:ext>
    </p:extLst>
  </p:cSld>
  <p:clrMapOvr>
    <a:masterClrMapping/>
  </p:clrMapOvr>
  <p:transition spd="slow">
    <p:push/>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itle_3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7"/>
            <a:ext cx="3480317" cy="4693893"/>
          </a:xfrm>
        </p:spPr>
        <p:txBody>
          <a:bodyPr/>
          <a:lstStyle>
            <a:lvl1pPr>
              <a:defRPr>
                <a:solidFill>
                  <a:schemeClr val="accent5"/>
                </a:solidFill>
              </a:defRPr>
            </a:lvl1pPr>
          </a:lstStyle>
          <a:p>
            <a:r>
              <a:rPr lang="en-US" dirty="0"/>
              <a:t>Photo 1</a:t>
            </a:r>
          </a:p>
        </p:txBody>
      </p:sp>
      <p:sp>
        <p:nvSpPr>
          <p:cNvPr id="30" name="Picture Placeholder 12"/>
          <p:cNvSpPr>
            <a:spLocks noGrp="1"/>
          </p:cNvSpPr>
          <p:nvPr>
            <p:ph type="pic" sz="quarter" idx="21" hasCustomPrompt="1"/>
          </p:nvPr>
        </p:nvSpPr>
        <p:spPr>
          <a:xfrm>
            <a:off x="4357984" y="1490597"/>
            <a:ext cx="3480317" cy="4681192"/>
          </a:xfrm>
        </p:spPr>
        <p:txBody>
          <a:bodyPr/>
          <a:lstStyle>
            <a:lvl1pPr>
              <a:defRPr>
                <a:solidFill>
                  <a:schemeClr val="accent5"/>
                </a:solidFill>
              </a:defRPr>
            </a:lvl1pPr>
          </a:lstStyle>
          <a:p>
            <a:r>
              <a:rPr lang="en-US" dirty="0"/>
              <a:t>Photo 2</a:t>
            </a:r>
          </a:p>
        </p:txBody>
      </p:sp>
      <p:sp>
        <p:nvSpPr>
          <p:cNvPr id="31" name="Picture Placeholder 12"/>
          <p:cNvSpPr>
            <a:spLocks noGrp="1"/>
          </p:cNvSpPr>
          <p:nvPr>
            <p:ph type="pic" sz="quarter" idx="22" hasCustomPrompt="1"/>
          </p:nvPr>
        </p:nvSpPr>
        <p:spPr>
          <a:xfrm>
            <a:off x="8101461" y="1490597"/>
            <a:ext cx="3490449" cy="4693893"/>
          </a:xfrm>
        </p:spPr>
        <p:txBody>
          <a:bodyPr/>
          <a:lstStyle>
            <a:lvl1pPr>
              <a:defRPr>
                <a:solidFill>
                  <a:schemeClr val="accent5"/>
                </a:solidFill>
              </a:defRPr>
            </a:lvl1pPr>
          </a:lstStyle>
          <a:p>
            <a:r>
              <a:rPr lang="en-US" dirty="0"/>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558553"/>
            <a:ext cx="1355492"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903914"/>
            <a:ext cx="2898775" cy="654639"/>
          </a:xfrm>
        </p:spPr>
        <p:txBody>
          <a:bodyPr>
            <a:normAutofit/>
          </a:bodyPr>
          <a:lstStyle>
            <a:lvl1pPr marL="0" indent="0">
              <a:buNone/>
              <a:defRPr sz="28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4645026" y="4558553"/>
            <a:ext cx="1355492"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903914"/>
            <a:ext cx="2898775" cy="654639"/>
          </a:xfrm>
        </p:spPr>
        <p:txBody>
          <a:bodyPr>
            <a:normAutofit/>
          </a:bodyPr>
          <a:lstStyle>
            <a:lvl1pPr marL="0" indent="0">
              <a:buNone/>
              <a:defRPr sz="2800" b="1">
                <a:solidFill>
                  <a:schemeClr val="tx2"/>
                </a:solidFill>
              </a:defRPr>
            </a:lvl1pPr>
          </a:lstStyle>
          <a:p>
            <a:pPr lvl="0"/>
            <a:r>
              <a:rPr lang="en-US"/>
              <a:t>Subhead 2</a:t>
            </a:r>
            <a:endParaRPr lang="en-US" dirty="0"/>
          </a:p>
        </p:txBody>
      </p:sp>
      <p:sp>
        <p:nvSpPr>
          <p:cNvPr id="28" name="Text Placeholder 5"/>
          <p:cNvSpPr>
            <a:spLocks noGrp="1"/>
          </p:cNvSpPr>
          <p:nvPr>
            <p:ph type="body" sz="quarter" idx="18" hasCustomPrompt="1"/>
          </p:nvPr>
        </p:nvSpPr>
        <p:spPr>
          <a:xfrm>
            <a:off x="8380179" y="4558553"/>
            <a:ext cx="1355492"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903914"/>
            <a:ext cx="2898775" cy="654639"/>
          </a:xfrm>
        </p:spPr>
        <p:txBody>
          <a:bodyPr>
            <a:normAutofit/>
          </a:bodyPr>
          <a:lstStyle>
            <a:lvl1pPr marL="0" indent="0">
              <a:buNone/>
              <a:defRPr sz="2800" b="1">
                <a:solidFill>
                  <a:schemeClr val="tx2"/>
                </a:solidFill>
              </a:defRPr>
            </a:lvl1pPr>
          </a:lstStyle>
          <a:p>
            <a:pPr lvl="0"/>
            <a:r>
              <a:rPr lang="en-US"/>
              <a:t>Subhead 3</a:t>
            </a:r>
            <a:endParaRPr lang="en-US" dirty="0"/>
          </a:p>
        </p:txBody>
      </p:sp>
    </p:spTree>
    <p:extLst>
      <p:ext uri="{BB962C8B-B14F-4D97-AF65-F5344CB8AC3E}">
        <p14:creationId xmlns:p14="http://schemas.microsoft.com/office/powerpoint/2010/main" val="240095407"/>
      </p:ext>
    </p:extLst>
  </p:cSld>
  <p:clrMapOvr>
    <a:masterClrMapping/>
  </p:clrMapOvr>
  <p:transition spd="slow">
    <p:push/>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Title_4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7"/>
            <a:ext cx="2409019" cy="4693893"/>
          </a:xfrm>
        </p:spPr>
        <p:txBody>
          <a:bodyPr/>
          <a:lstStyle>
            <a:lvl1pPr>
              <a:defRPr>
                <a:solidFill>
                  <a:schemeClr val="accent5"/>
                </a:solidFill>
              </a:defRPr>
            </a:lvl1pPr>
          </a:lstStyle>
          <a:p>
            <a:r>
              <a:rPr lang="en-US" dirty="0"/>
              <a:t>Photo 1</a:t>
            </a:r>
          </a:p>
        </p:txBody>
      </p:sp>
      <p:sp>
        <p:nvSpPr>
          <p:cNvPr id="30" name="Picture Placeholder 12"/>
          <p:cNvSpPr>
            <a:spLocks noGrp="1"/>
          </p:cNvSpPr>
          <p:nvPr>
            <p:ph type="pic" sz="quarter" idx="21" hasCustomPrompt="1"/>
          </p:nvPr>
        </p:nvSpPr>
        <p:spPr>
          <a:xfrm>
            <a:off x="3479412" y="1490597"/>
            <a:ext cx="2409019" cy="4681192"/>
          </a:xfrm>
        </p:spPr>
        <p:txBody>
          <a:bodyPr/>
          <a:lstStyle>
            <a:lvl1pPr>
              <a:defRPr>
                <a:solidFill>
                  <a:schemeClr val="accent5"/>
                </a:solidFill>
              </a:defRPr>
            </a:lvl1pPr>
          </a:lstStyle>
          <a:p>
            <a:r>
              <a:rPr lang="en-US" dirty="0"/>
              <a:t>Photo 2</a:t>
            </a:r>
          </a:p>
        </p:txBody>
      </p:sp>
      <p:sp>
        <p:nvSpPr>
          <p:cNvPr id="31" name="Picture Placeholder 12"/>
          <p:cNvSpPr>
            <a:spLocks noGrp="1"/>
          </p:cNvSpPr>
          <p:nvPr>
            <p:ph type="pic" sz="quarter" idx="22" hasCustomPrompt="1"/>
          </p:nvPr>
        </p:nvSpPr>
        <p:spPr>
          <a:xfrm>
            <a:off x="6310971" y="1490597"/>
            <a:ext cx="2416032" cy="4693893"/>
          </a:xfrm>
        </p:spPr>
        <p:txBody>
          <a:bodyPr/>
          <a:lstStyle>
            <a:lvl1pPr>
              <a:defRPr>
                <a:solidFill>
                  <a:schemeClr val="accent5"/>
                </a:solidFill>
              </a:defRPr>
            </a:lvl1pPr>
          </a:lstStyle>
          <a:p>
            <a:r>
              <a:rPr lang="en-US" dirty="0"/>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1809641"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903914"/>
            <a:ext cx="2006485" cy="654639"/>
          </a:xfrm>
        </p:spPr>
        <p:txBody>
          <a:bodyPr>
            <a:normAutofit/>
          </a:bodyPr>
          <a:lstStyle>
            <a:lvl1pPr marL="0" indent="0">
              <a:buNone/>
              <a:defRPr sz="28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3766453" y="4558553"/>
            <a:ext cx="1809641"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3766453" y="3903914"/>
            <a:ext cx="2006485" cy="654639"/>
          </a:xfrm>
        </p:spPr>
        <p:txBody>
          <a:bodyPr>
            <a:normAutofit/>
          </a:bodyPr>
          <a:lstStyle>
            <a:lvl1pPr marL="0" indent="0">
              <a:buNone/>
              <a:defRPr sz="2800" b="1">
                <a:solidFill>
                  <a:schemeClr val="tx2"/>
                </a:solidFill>
              </a:defRPr>
            </a:lvl1pPr>
          </a:lstStyle>
          <a:p>
            <a:pPr lvl="0"/>
            <a:r>
              <a:rPr lang="en-US"/>
              <a:t>Subhead 2</a:t>
            </a:r>
            <a:endParaRPr lang="en-US" dirty="0"/>
          </a:p>
        </p:txBody>
      </p:sp>
      <p:sp>
        <p:nvSpPr>
          <p:cNvPr id="28" name="Text Placeholder 5"/>
          <p:cNvSpPr>
            <a:spLocks noGrp="1"/>
          </p:cNvSpPr>
          <p:nvPr>
            <p:ph type="body" sz="quarter" idx="18" hasCustomPrompt="1"/>
          </p:nvPr>
        </p:nvSpPr>
        <p:spPr>
          <a:xfrm>
            <a:off x="6589687" y="4558553"/>
            <a:ext cx="1809641"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6589687" y="3903914"/>
            <a:ext cx="2006485" cy="654639"/>
          </a:xfrm>
        </p:spPr>
        <p:txBody>
          <a:bodyPr>
            <a:normAutofit/>
          </a:bodyPr>
          <a:lstStyle>
            <a:lvl1pPr marL="0" indent="0">
              <a:buNone/>
              <a:defRPr sz="2800" b="1">
                <a:solidFill>
                  <a:schemeClr val="tx2"/>
                </a:solidFill>
              </a:defRPr>
            </a:lvl1pPr>
          </a:lstStyle>
          <a:p>
            <a:pPr lvl="0"/>
            <a:r>
              <a:rPr lang="en-US" dirty="0"/>
              <a:t>Subhead 3</a:t>
            </a:r>
          </a:p>
        </p:txBody>
      </p:sp>
      <p:sp>
        <p:nvSpPr>
          <p:cNvPr id="15" name="Picture Placeholder 12">
            <a:extLst>
              <a:ext uri="{FF2B5EF4-FFF2-40B4-BE49-F238E27FC236}">
                <a16:creationId xmlns:a16="http://schemas.microsoft.com/office/drawing/2014/main" id="{D59375C4-200E-474B-8EEC-E45DF186FFCE}"/>
              </a:ext>
            </a:extLst>
          </p:cNvPr>
          <p:cNvSpPr>
            <a:spLocks noGrp="1"/>
          </p:cNvSpPr>
          <p:nvPr>
            <p:ph type="pic" sz="quarter" idx="23" hasCustomPrompt="1"/>
          </p:nvPr>
        </p:nvSpPr>
        <p:spPr>
          <a:xfrm>
            <a:off x="9176719" y="1490597"/>
            <a:ext cx="2416032" cy="4693893"/>
          </a:xfrm>
        </p:spPr>
        <p:txBody>
          <a:bodyPr/>
          <a:lstStyle>
            <a:lvl1pPr>
              <a:defRPr>
                <a:solidFill>
                  <a:schemeClr val="accent5"/>
                </a:solidFill>
              </a:defRPr>
            </a:lvl1pPr>
          </a:lstStyle>
          <a:p>
            <a:r>
              <a:rPr lang="en-US" dirty="0"/>
              <a:t>Photo 4</a:t>
            </a:r>
          </a:p>
        </p:txBody>
      </p:sp>
      <p:sp>
        <p:nvSpPr>
          <p:cNvPr id="16" name="Text Placeholder 5">
            <a:extLst>
              <a:ext uri="{FF2B5EF4-FFF2-40B4-BE49-F238E27FC236}">
                <a16:creationId xmlns:a16="http://schemas.microsoft.com/office/drawing/2014/main" id="{A02F4446-0173-F246-A07B-05F8A0040700}"/>
              </a:ext>
            </a:extLst>
          </p:cNvPr>
          <p:cNvSpPr>
            <a:spLocks noGrp="1"/>
          </p:cNvSpPr>
          <p:nvPr>
            <p:ph type="body" sz="quarter" idx="24" hasCustomPrompt="1"/>
          </p:nvPr>
        </p:nvSpPr>
        <p:spPr>
          <a:xfrm>
            <a:off x="9455435" y="4558553"/>
            <a:ext cx="1809641"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17" name="Text Placeholder 5">
            <a:extLst>
              <a:ext uri="{FF2B5EF4-FFF2-40B4-BE49-F238E27FC236}">
                <a16:creationId xmlns:a16="http://schemas.microsoft.com/office/drawing/2014/main" id="{6F14F351-95EA-D344-B300-AA45B0BB8AF5}"/>
              </a:ext>
            </a:extLst>
          </p:cNvPr>
          <p:cNvSpPr>
            <a:spLocks noGrp="1"/>
          </p:cNvSpPr>
          <p:nvPr>
            <p:ph type="body" sz="quarter" idx="25" hasCustomPrompt="1"/>
          </p:nvPr>
        </p:nvSpPr>
        <p:spPr>
          <a:xfrm>
            <a:off x="9455435" y="3903914"/>
            <a:ext cx="2006485" cy="654639"/>
          </a:xfrm>
        </p:spPr>
        <p:txBody>
          <a:bodyPr>
            <a:normAutofit/>
          </a:bodyPr>
          <a:lstStyle>
            <a:lvl1pPr marL="0" indent="0">
              <a:buNone/>
              <a:defRPr sz="2800" b="1">
                <a:solidFill>
                  <a:schemeClr val="tx2"/>
                </a:solidFill>
              </a:defRPr>
            </a:lvl1pPr>
          </a:lstStyle>
          <a:p>
            <a:pPr lvl="0"/>
            <a:r>
              <a:rPr lang="en-US" dirty="0"/>
              <a:t>Subhead 4</a:t>
            </a:r>
          </a:p>
        </p:txBody>
      </p:sp>
    </p:spTree>
    <p:extLst>
      <p:ext uri="{BB962C8B-B14F-4D97-AF65-F5344CB8AC3E}">
        <p14:creationId xmlns:p14="http://schemas.microsoft.com/office/powerpoint/2010/main" val="916171345"/>
      </p:ext>
    </p:extLst>
  </p:cSld>
  <p:clrMapOvr>
    <a:masterClrMapping/>
  </p:clrMapOvr>
  <p:transition spd="slow">
    <p:push/>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3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3480317" cy="4060578"/>
          </a:xfrm>
        </p:spPr>
        <p:txBody>
          <a:bodyPr/>
          <a:lstStyle>
            <a:lvl1pPr>
              <a:defRPr>
                <a:solidFill>
                  <a:schemeClr val="accent5"/>
                </a:solidFill>
              </a:defRPr>
            </a:lvl1pPr>
          </a:lstStyle>
          <a:p>
            <a:r>
              <a:rPr lang="en-US" dirty="0"/>
              <a:t>Collateral Image 1</a:t>
            </a:r>
          </a:p>
        </p:txBody>
      </p:sp>
      <p:sp>
        <p:nvSpPr>
          <p:cNvPr id="30" name="Picture Placeholder 12"/>
          <p:cNvSpPr>
            <a:spLocks noGrp="1"/>
          </p:cNvSpPr>
          <p:nvPr>
            <p:ph type="pic" sz="quarter" idx="21" hasCustomPrompt="1"/>
          </p:nvPr>
        </p:nvSpPr>
        <p:spPr>
          <a:xfrm>
            <a:off x="4357984" y="1490597"/>
            <a:ext cx="3480317" cy="4049591"/>
          </a:xfrm>
        </p:spPr>
        <p:txBody>
          <a:bodyPr/>
          <a:lstStyle>
            <a:lvl1pPr>
              <a:defRPr>
                <a:solidFill>
                  <a:schemeClr val="accent5"/>
                </a:solidFill>
              </a:defRPr>
            </a:lvl1pPr>
          </a:lstStyle>
          <a:p>
            <a:r>
              <a:rPr lang="en-US" dirty="0"/>
              <a:t>Collateral Image 2</a:t>
            </a:r>
          </a:p>
        </p:txBody>
      </p:sp>
      <p:sp>
        <p:nvSpPr>
          <p:cNvPr id="31" name="Picture Placeholder 12"/>
          <p:cNvSpPr>
            <a:spLocks noGrp="1"/>
          </p:cNvSpPr>
          <p:nvPr>
            <p:ph type="pic" sz="quarter" idx="22" hasCustomPrompt="1"/>
          </p:nvPr>
        </p:nvSpPr>
        <p:spPr>
          <a:xfrm>
            <a:off x="8101461" y="1490598"/>
            <a:ext cx="3490449" cy="4060578"/>
          </a:xfrm>
        </p:spPr>
        <p:txBody>
          <a:bodyPr/>
          <a:lstStyle>
            <a:lvl1pPr>
              <a:defRPr>
                <a:solidFill>
                  <a:schemeClr val="accent5"/>
                </a:solidFill>
              </a:defRPr>
            </a:lvl1pPr>
          </a:lstStyle>
          <a:p>
            <a:r>
              <a:rPr lang="en-US" dirty="0"/>
              <a:t>Collateral Image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4506"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4367641"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8107127"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3</a:t>
            </a:r>
          </a:p>
        </p:txBody>
      </p:sp>
    </p:spTree>
    <p:extLst>
      <p:ext uri="{BB962C8B-B14F-4D97-AF65-F5344CB8AC3E}">
        <p14:creationId xmlns:p14="http://schemas.microsoft.com/office/powerpoint/2010/main" val="1888130108"/>
      </p:ext>
    </p:extLst>
  </p:cSld>
  <p:clrMapOvr>
    <a:masterClrMapping/>
  </p:clrMapOvr>
  <p:transition spd="slow">
    <p:push/>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4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2411211" cy="4060578"/>
          </a:xfrm>
        </p:spPr>
        <p:txBody>
          <a:bodyPr/>
          <a:lstStyle>
            <a:lvl1pPr>
              <a:defRPr>
                <a:solidFill>
                  <a:schemeClr val="accent5"/>
                </a:solidFill>
              </a:defRPr>
            </a:lvl1pPr>
          </a:lstStyle>
          <a:p>
            <a:r>
              <a:rPr lang="en-US" dirty="0"/>
              <a:t>Collateral 1</a:t>
            </a:r>
          </a:p>
        </p:txBody>
      </p:sp>
      <p:sp>
        <p:nvSpPr>
          <p:cNvPr id="30" name="Picture Placeholder 12"/>
          <p:cNvSpPr>
            <a:spLocks noGrp="1"/>
          </p:cNvSpPr>
          <p:nvPr>
            <p:ph type="pic" sz="quarter" idx="21" hasCustomPrompt="1"/>
          </p:nvPr>
        </p:nvSpPr>
        <p:spPr>
          <a:xfrm>
            <a:off x="3476235" y="1490597"/>
            <a:ext cx="2411211" cy="4049591"/>
          </a:xfrm>
        </p:spPr>
        <p:txBody>
          <a:bodyPr/>
          <a:lstStyle>
            <a:lvl1pPr>
              <a:defRPr>
                <a:solidFill>
                  <a:schemeClr val="accent5"/>
                </a:solidFill>
              </a:defRPr>
            </a:lvl1pPr>
          </a:lstStyle>
          <a:p>
            <a:r>
              <a:rPr lang="en-US" dirty="0"/>
              <a:t>Collateral 2</a:t>
            </a:r>
          </a:p>
        </p:txBody>
      </p:sp>
      <p:sp>
        <p:nvSpPr>
          <p:cNvPr id="31" name="Picture Placeholder 12"/>
          <p:cNvSpPr>
            <a:spLocks noGrp="1"/>
          </p:cNvSpPr>
          <p:nvPr>
            <p:ph type="pic" sz="quarter" idx="22" hasCustomPrompt="1"/>
          </p:nvPr>
        </p:nvSpPr>
        <p:spPr>
          <a:xfrm>
            <a:off x="6329982" y="1490598"/>
            <a:ext cx="2418231" cy="4060578"/>
          </a:xfrm>
        </p:spPr>
        <p:txBody>
          <a:bodyPr/>
          <a:lstStyle>
            <a:lvl1pPr>
              <a:defRPr>
                <a:solidFill>
                  <a:schemeClr val="accent5"/>
                </a:solidFill>
              </a:defRPr>
            </a:lvl1pPr>
          </a:lstStyle>
          <a:p>
            <a:r>
              <a:rPr lang="en-US" dirty="0"/>
              <a:t>Collateral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4506"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3485892"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6335647"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3</a:t>
            </a:r>
          </a:p>
        </p:txBody>
      </p:sp>
      <p:sp>
        <p:nvSpPr>
          <p:cNvPr id="12" name="Picture Placeholder 12">
            <a:extLst>
              <a:ext uri="{FF2B5EF4-FFF2-40B4-BE49-F238E27FC236}">
                <a16:creationId xmlns:a16="http://schemas.microsoft.com/office/drawing/2014/main" id="{77B1D578-49C4-C946-87F0-EC44E1619439}"/>
              </a:ext>
            </a:extLst>
          </p:cNvPr>
          <p:cNvSpPr>
            <a:spLocks noGrp="1"/>
          </p:cNvSpPr>
          <p:nvPr>
            <p:ph type="pic" sz="quarter" idx="25" hasCustomPrompt="1"/>
          </p:nvPr>
        </p:nvSpPr>
        <p:spPr>
          <a:xfrm>
            <a:off x="9199619" y="1490598"/>
            <a:ext cx="2418231" cy="4060578"/>
          </a:xfrm>
        </p:spPr>
        <p:txBody>
          <a:bodyPr/>
          <a:lstStyle>
            <a:lvl1pPr>
              <a:defRPr>
                <a:solidFill>
                  <a:schemeClr val="accent5"/>
                </a:solidFill>
              </a:defRPr>
            </a:lvl1pPr>
          </a:lstStyle>
          <a:p>
            <a:r>
              <a:rPr lang="en-US" dirty="0"/>
              <a:t>Collateral 4</a:t>
            </a:r>
          </a:p>
        </p:txBody>
      </p:sp>
      <p:sp>
        <p:nvSpPr>
          <p:cNvPr id="14" name="Text Placeholder 5">
            <a:extLst>
              <a:ext uri="{FF2B5EF4-FFF2-40B4-BE49-F238E27FC236}">
                <a16:creationId xmlns:a16="http://schemas.microsoft.com/office/drawing/2014/main" id="{B55E4540-7CAA-064C-8D60-26608E97E91D}"/>
              </a:ext>
            </a:extLst>
          </p:cNvPr>
          <p:cNvSpPr>
            <a:spLocks noGrp="1"/>
          </p:cNvSpPr>
          <p:nvPr>
            <p:ph type="body" sz="quarter" idx="26" hasCustomPrompt="1"/>
          </p:nvPr>
        </p:nvSpPr>
        <p:spPr>
          <a:xfrm>
            <a:off x="9205284"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4</a:t>
            </a:r>
          </a:p>
        </p:txBody>
      </p:sp>
    </p:spTree>
    <p:extLst>
      <p:ext uri="{BB962C8B-B14F-4D97-AF65-F5344CB8AC3E}">
        <p14:creationId xmlns:p14="http://schemas.microsoft.com/office/powerpoint/2010/main" val="1843998464"/>
      </p:ext>
    </p:extLst>
  </p:cSld>
  <p:clrMapOvr>
    <a:masterClrMapping/>
  </p:clrMapOvr>
  <p:transition spd="slow">
    <p:push/>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4_Image &amp; Text Columns">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2414016" cy="2152128"/>
          </a:xfrm>
        </p:spPr>
        <p:txBody>
          <a:bodyPr/>
          <a:lstStyle>
            <a:lvl1pPr>
              <a:defRPr>
                <a:solidFill>
                  <a:schemeClr val="accent5"/>
                </a:solidFill>
              </a:defRPr>
            </a:lvl1pPr>
          </a:lstStyle>
          <a:p>
            <a:r>
              <a:rPr lang="en-US" dirty="0"/>
              <a:t>Photo 1</a:t>
            </a:r>
          </a:p>
        </p:txBody>
      </p:sp>
      <p:sp>
        <p:nvSpPr>
          <p:cNvPr id="30" name="Picture Placeholder 12"/>
          <p:cNvSpPr>
            <a:spLocks noGrp="1"/>
          </p:cNvSpPr>
          <p:nvPr>
            <p:ph type="pic" sz="quarter" idx="21" hasCustomPrompt="1"/>
          </p:nvPr>
        </p:nvSpPr>
        <p:spPr>
          <a:xfrm>
            <a:off x="3467568" y="1490597"/>
            <a:ext cx="2414016" cy="2146305"/>
          </a:xfrm>
        </p:spPr>
        <p:txBody>
          <a:bodyPr/>
          <a:lstStyle>
            <a:lvl1pPr>
              <a:defRPr>
                <a:solidFill>
                  <a:schemeClr val="accent5"/>
                </a:solidFill>
              </a:defRPr>
            </a:lvl1pPr>
          </a:lstStyle>
          <a:p>
            <a:r>
              <a:rPr lang="en-US" dirty="0"/>
              <a:t>Photo 2</a:t>
            </a:r>
          </a:p>
        </p:txBody>
      </p:sp>
      <p:sp>
        <p:nvSpPr>
          <p:cNvPr id="31" name="Picture Placeholder 12"/>
          <p:cNvSpPr>
            <a:spLocks noGrp="1"/>
          </p:cNvSpPr>
          <p:nvPr>
            <p:ph type="pic" sz="quarter" idx="22" hasCustomPrompt="1"/>
          </p:nvPr>
        </p:nvSpPr>
        <p:spPr>
          <a:xfrm>
            <a:off x="6320630" y="1490598"/>
            <a:ext cx="2414016" cy="2152128"/>
          </a:xfrm>
        </p:spPr>
        <p:txBody>
          <a:bodyPr/>
          <a:lstStyle>
            <a:lvl1pPr>
              <a:defRPr>
                <a:solidFill>
                  <a:schemeClr val="accent5"/>
                </a:solidFill>
              </a:defRPr>
            </a:lvl1pPr>
          </a:lstStyle>
          <a:p>
            <a:r>
              <a:rPr lang="en-US" dirty="0"/>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8868" y="4558553"/>
            <a:ext cx="2414017"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618868" y="3903914"/>
            <a:ext cx="2414018" cy="654639"/>
          </a:xfrm>
        </p:spPr>
        <p:txBody>
          <a:bodyPr>
            <a:normAutofit/>
          </a:bodyPr>
          <a:lstStyle>
            <a:lvl1pPr marL="0" indent="0">
              <a:buNone/>
              <a:defRPr sz="28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3467568" y="4558553"/>
            <a:ext cx="2423729"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3467568" y="3903914"/>
            <a:ext cx="2423730" cy="654639"/>
          </a:xfrm>
        </p:spPr>
        <p:txBody>
          <a:bodyPr>
            <a:normAutofit/>
          </a:bodyPr>
          <a:lstStyle>
            <a:lvl1pPr marL="0" indent="0">
              <a:buNone/>
              <a:defRPr sz="2800" b="1">
                <a:solidFill>
                  <a:schemeClr val="tx2"/>
                </a:solidFill>
              </a:defRPr>
            </a:lvl1pPr>
          </a:lstStyle>
          <a:p>
            <a:pPr lvl="0"/>
            <a:r>
              <a:rPr lang="en-US"/>
              <a:t>Subhead 2</a:t>
            </a:r>
            <a:endParaRPr lang="en-US" dirty="0"/>
          </a:p>
        </p:txBody>
      </p:sp>
      <p:sp>
        <p:nvSpPr>
          <p:cNvPr id="28" name="Text Placeholder 5"/>
          <p:cNvSpPr>
            <a:spLocks noGrp="1"/>
          </p:cNvSpPr>
          <p:nvPr>
            <p:ph type="body" sz="quarter" idx="18" hasCustomPrompt="1"/>
          </p:nvPr>
        </p:nvSpPr>
        <p:spPr>
          <a:xfrm>
            <a:off x="6320905" y="4558553"/>
            <a:ext cx="2423728"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6320904" y="3903914"/>
            <a:ext cx="2423729" cy="654639"/>
          </a:xfrm>
        </p:spPr>
        <p:txBody>
          <a:bodyPr>
            <a:normAutofit/>
          </a:bodyPr>
          <a:lstStyle>
            <a:lvl1pPr marL="0" indent="0">
              <a:buNone/>
              <a:defRPr sz="2800" b="1">
                <a:solidFill>
                  <a:schemeClr val="tx2"/>
                </a:solidFill>
              </a:defRPr>
            </a:lvl1pPr>
          </a:lstStyle>
          <a:p>
            <a:pPr lvl="0"/>
            <a:r>
              <a:rPr lang="en-US"/>
              <a:t>Subhead 3</a:t>
            </a:r>
            <a:endParaRPr lang="en-US" dirty="0"/>
          </a:p>
        </p:txBody>
      </p:sp>
      <p:sp>
        <p:nvSpPr>
          <p:cNvPr id="15" name="Picture Placeholder 12">
            <a:extLst>
              <a:ext uri="{FF2B5EF4-FFF2-40B4-BE49-F238E27FC236}">
                <a16:creationId xmlns:a16="http://schemas.microsoft.com/office/drawing/2014/main" id="{A9CB60CA-7D1C-564F-BDD9-754B377777F7}"/>
              </a:ext>
            </a:extLst>
          </p:cNvPr>
          <p:cNvSpPr>
            <a:spLocks noGrp="1"/>
          </p:cNvSpPr>
          <p:nvPr>
            <p:ph type="pic" sz="quarter" idx="23" hasCustomPrompt="1"/>
          </p:nvPr>
        </p:nvSpPr>
        <p:spPr>
          <a:xfrm>
            <a:off x="9173692" y="1490598"/>
            <a:ext cx="2414016" cy="2152128"/>
          </a:xfrm>
        </p:spPr>
        <p:txBody>
          <a:bodyPr/>
          <a:lstStyle>
            <a:lvl1pPr>
              <a:defRPr>
                <a:solidFill>
                  <a:schemeClr val="accent5"/>
                </a:solidFill>
              </a:defRPr>
            </a:lvl1pPr>
          </a:lstStyle>
          <a:p>
            <a:r>
              <a:rPr lang="en-US" dirty="0"/>
              <a:t>Photo 4</a:t>
            </a:r>
          </a:p>
        </p:txBody>
      </p:sp>
      <p:sp>
        <p:nvSpPr>
          <p:cNvPr id="16" name="Text Placeholder 5">
            <a:extLst>
              <a:ext uri="{FF2B5EF4-FFF2-40B4-BE49-F238E27FC236}">
                <a16:creationId xmlns:a16="http://schemas.microsoft.com/office/drawing/2014/main" id="{93E518B4-0F3B-664C-8596-BFF0312A50FB}"/>
              </a:ext>
            </a:extLst>
          </p:cNvPr>
          <p:cNvSpPr>
            <a:spLocks noGrp="1"/>
          </p:cNvSpPr>
          <p:nvPr>
            <p:ph type="body" sz="quarter" idx="24" hasCustomPrompt="1"/>
          </p:nvPr>
        </p:nvSpPr>
        <p:spPr>
          <a:xfrm>
            <a:off x="9173692" y="4558553"/>
            <a:ext cx="2423728" cy="1506071"/>
          </a:xfrm>
        </p:spPr>
        <p:txBody>
          <a:bodyPr/>
          <a:lstStyle>
            <a:lvl1pPr marL="0" indent="0">
              <a:spcBef>
                <a:spcPts val="600"/>
              </a:spcBef>
              <a:buClr>
                <a:schemeClr val="tx2"/>
              </a:buClr>
              <a:buNone/>
              <a:defRPr>
                <a:solidFill>
                  <a:schemeClr val="accent6"/>
                </a:solidFill>
              </a:defRPr>
            </a:lvl1pPr>
          </a:lstStyle>
          <a:p>
            <a:pPr lvl="0"/>
            <a:r>
              <a:rPr lang="en-US" dirty="0"/>
              <a:t>Lorem ipsum dolor et</a:t>
            </a:r>
          </a:p>
        </p:txBody>
      </p:sp>
      <p:sp>
        <p:nvSpPr>
          <p:cNvPr id="17" name="Text Placeholder 5">
            <a:extLst>
              <a:ext uri="{FF2B5EF4-FFF2-40B4-BE49-F238E27FC236}">
                <a16:creationId xmlns:a16="http://schemas.microsoft.com/office/drawing/2014/main" id="{31613745-D857-954D-B664-090FBD0F8144}"/>
              </a:ext>
            </a:extLst>
          </p:cNvPr>
          <p:cNvSpPr>
            <a:spLocks noGrp="1"/>
          </p:cNvSpPr>
          <p:nvPr>
            <p:ph type="body" sz="quarter" idx="25" hasCustomPrompt="1"/>
          </p:nvPr>
        </p:nvSpPr>
        <p:spPr>
          <a:xfrm>
            <a:off x="9173691" y="3903914"/>
            <a:ext cx="2423729" cy="654639"/>
          </a:xfrm>
        </p:spPr>
        <p:txBody>
          <a:bodyPr>
            <a:normAutofit/>
          </a:bodyPr>
          <a:lstStyle>
            <a:lvl1pPr marL="0" indent="0">
              <a:buNone/>
              <a:defRPr sz="2800" b="1">
                <a:solidFill>
                  <a:schemeClr val="tx2"/>
                </a:solidFill>
              </a:defRPr>
            </a:lvl1pPr>
          </a:lstStyle>
          <a:p>
            <a:pPr lvl="0"/>
            <a:r>
              <a:rPr lang="en-US" dirty="0"/>
              <a:t>Subhead 4</a:t>
            </a:r>
          </a:p>
        </p:txBody>
      </p:sp>
    </p:spTree>
    <p:extLst>
      <p:ext uri="{BB962C8B-B14F-4D97-AF65-F5344CB8AC3E}">
        <p14:creationId xmlns:p14="http://schemas.microsoft.com/office/powerpoint/2010/main" val="994192739"/>
      </p:ext>
    </p:extLst>
  </p:cSld>
  <p:clrMapOvr>
    <a:masterClrMapping/>
  </p:clrMapOvr>
  <p:transition spd="slow">
    <p:push/>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Milestones- 4 Boxes">
    <p:spTree>
      <p:nvGrpSpPr>
        <p:cNvPr id="1" name=""/>
        <p:cNvGrpSpPr/>
        <p:nvPr/>
      </p:nvGrpSpPr>
      <p:grpSpPr>
        <a:xfrm>
          <a:off x="0" y="0"/>
          <a:ext cx="0" cy="0"/>
          <a:chOff x="0" y="0"/>
          <a:chExt cx="0" cy="0"/>
        </a:xfrm>
      </p:grpSpPr>
      <p:sp>
        <p:nvSpPr>
          <p:cNvPr id="15" name="Rectangle 14"/>
          <p:cNvSpPr/>
          <p:nvPr userDrawn="1"/>
        </p:nvSpPr>
        <p:spPr>
          <a:xfrm>
            <a:off x="609442" y="1503298"/>
            <a:ext cx="2566665"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3411297" y="1490597"/>
            <a:ext cx="2566665"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13152" y="1490597"/>
            <a:ext cx="2566665"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10982468" cy="1064713"/>
          </a:xfrm>
        </p:spPr>
        <p:txBody>
          <a:bodyPr/>
          <a:lstStyle>
            <a:lvl1pPr>
              <a:defRPr/>
            </a:lvl1pPr>
          </a:lstStyle>
          <a:p>
            <a:r>
              <a:rPr lang="en-US" dirty="0"/>
              <a:t>Milestones – 4 Boxes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855174" y="3839841"/>
            <a:ext cx="2134682" cy="2224784"/>
          </a:xfrm>
        </p:spPr>
        <p:txBody>
          <a:bodyPr>
            <a:normAutofit/>
          </a:bodyPr>
          <a:lstStyle>
            <a:lvl1pPr>
              <a:spcBef>
                <a:spcPts val="600"/>
              </a:spcBef>
              <a:buClr>
                <a:schemeClr val="bg1"/>
              </a:buClr>
              <a:defRPr sz="1400">
                <a:solidFill>
                  <a:schemeClr val="bg1"/>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855174" y="1760520"/>
            <a:ext cx="2134682" cy="1822099"/>
          </a:xfrm>
        </p:spPr>
        <p:txBody>
          <a:bodyPr>
            <a:noAutofit/>
          </a:bodyPr>
          <a:lstStyle>
            <a:lvl1pPr marL="0" indent="0" algn="ctr">
              <a:buClr>
                <a:schemeClr val="bg1"/>
              </a:buClr>
              <a:buNone/>
              <a:defRPr sz="13800" b="1">
                <a:solidFill>
                  <a:schemeClr val="bg1"/>
                </a:solidFill>
              </a:defRPr>
            </a:lvl1pPr>
          </a:lstStyle>
          <a:p>
            <a:pPr lvl="0"/>
            <a:r>
              <a:rPr lang="en-US" dirty="0"/>
              <a:t>1</a:t>
            </a:r>
          </a:p>
        </p:txBody>
      </p:sp>
      <p:sp>
        <p:nvSpPr>
          <p:cNvPr id="26" name="Text Placeholder 5"/>
          <p:cNvSpPr>
            <a:spLocks noGrp="1"/>
          </p:cNvSpPr>
          <p:nvPr>
            <p:ph type="body" sz="quarter" idx="16" hasCustomPrompt="1"/>
          </p:nvPr>
        </p:nvSpPr>
        <p:spPr>
          <a:xfrm>
            <a:off x="3648233" y="3827140"/>
            <a:ext cx="2134682" cy="2224784"/>
          </a:xfrm>
        </p:spPr>
        <p:txBody>
          <a:bodyPr>
            <a:normAutofit/>
          </a:bodyPr>
          <a:lstStyle>
            <a:lvl1pPr>
              <a:spcBef>
                <a:spcPts val="600"/>
              </a:spcBef>
              <a:buClr>
                <a:schemeClr val="bg1"/>
              </a:buClr>
              <a:defRPr sz="1400">
                <a:solidFill>
                  <a:schemeClr val="bg1"/>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3648233" y="1747819"/>
            <a:ext cx="2134682" cy="1822099"/>
          </a:xfrm>
        </p:spPr>
        <p:txBody>
          <a:bodyPr>
            <a:noAutofit/>
          </a:bodyPr>
          <a:lstStyle>
            <a:lvl1pPr marL="0" indent="0" algn="ctr">
              <a:buClr>
                <a:schemeClr val="bg1"/>
              </a:buClr>
              <a:buNone/>
              <a:defRPr sz="13800" b="1">
                <a:solidFill>
                  <a:schemeClr val="bg1"/>
                </a:solidFill>
              </a:defRPr>
            </a:lvl1pPr>
          </a:lstStyle>
          <a:p>
            <a:pPr lvl="0"/>
            <a:r>
              <a:rPr lang="en-US" dirty="0"/>
              <a:t>2</a:t>
            </a:r>
          </a:p>
        </p:txBody>
      </p:sp>
      <p:sp>
        <p:nvSpPr>
          <p:cNvPr id="28" name="Text Placeholder 5"/>
          <p:cNvSpPr>
            <a:spLocks noGrp="1"/>
          </p:cNvSpPr>
          <p:nvPr>
            <p:ph type="body" sz="quarter" idx="18" hasCustomPrompt="1"/>
          </p:nvPr>
        </p:nvSpPr>
        <p:spPr>
          <a:xfrm>
            <a:off x="6436698" y="3827140"/>
            <a:ext cx="2134682" cy="2224784"/>
          </a:xfrm>
        </p:spPr>
        <p:txBody>
          <a:bodyPr>
            <a:normAutofit/>
          </a:bodyPr>
          <a:lstStyle>
            <a:lvl1pPr>
              <a:spcBef>
                <a:spcPts val="600"/>
              </a:spcBef>
              <a:buClr>
                <a:schemeClr val="bg1"/>
              </a:buClr>
              <a:defRPr sz="1400">
                <a:solidFill>
                  <a:schemeClr val="bg1"/>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6436698" y="1747819"/>
            <a:ext cx="2134682" cy="1822099"/>
          </a:xfrm>
        </p:spPr>
        <p:txBody>
          <a:bodyPr>
            <a:noAutofit/>
          </a:bodyPr>
          <a:lstStyle>
            <a:lvl1pPr marL="0" indent="0" algn="ctr">
              <a:buClr>
                <a:schemeClr val="bg1"/>
              </a:buClr>
              <a:buNone/>
              <a:defRPr sz="13800" b="1">
                <a:solidFill>
                  <a:schemeClr val="bg1"/>
                </a:solidFill>
              </a:defRPr>
            </a:lvl1pPr>
          </a:lstStyle>
          <a:p>
            <a:pPr lvl="0"/>
            <a:r>
              <a:rPr lang="en-US" dirty="0"/>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9025245" y="1503298"/>
            <a:ext cx="2566665"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9248791" y="3839841"/>
            <a:ext cx="2134682" cy="2224784"/>
          </a:xfrm>
        </p:spPr>
        <p:txBody>
          <a:bodyPr>
            <a:normAutofit/>
          </a:bodyPr>
          <a:lstStyle>
            <a:lvl1pPr>
              <a:spcBef>
                <a:spcPts val="600"/>
              </a:spcBef>
              <a:buClr>
                <a:schemeClr val="bg1"/>
              </a:buClr>
              <a:defRPr sz="1400">
                <a:solidFill>
                  <a:schemeClr val="bg1"/>
                </a:solidFill>
              </a:defRPr>
            </a:lvl1pPr>
          </a:lstStyle>
          <a:p>
            <a:pPr lvl="0"/>
            <a:r>
              <a:rPr lang="en-US" dirty="0"/>
              <a:t>Bullet 1</a:t>
            </a:r>
          </a:p>
          <a:p>
            <a:pPr lvl="0"/>
            <a:r>
              <a:rPr lang="en-US" dirty="0"/>
              <a:t>Bullet 2</a:t>
            </a:r>
          </a:p>
          <a:p>
            <a:pPr lvl="0"/>
            <a:r>
              <a:rPr lang="en-US" dirty="0"/>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9248791" y="1760520"/>
            <a:ext cx="2134682" cy="1822099"/>
          </a:xfrm>
        </p:spPr>
        <p:txBody>
          <a:bodyPr>
            <a:noAutofit/>
          </a:bodyPr>
          <a:lstStyle>
            <a:lvl1pPr marL="0" indent="0" algn="ctr">
              <a:buClr>
                <a:schemeClr val="bg1"/>
              </a:buClr>
              <a:buNone/>
              <a:defRPr sz="13800" b="1">
                <a:solidFill>
                  <a:schemeClr val="bg1"/>
                </a:solidFill>
              </a:defRPr>
            </a:lvl1pPr>
          </a:lstStyle>
          <a:p>
            <a:pPr lvl="0"/>
            <a:r>
              <a:rPr lang="en-US" dirty="0"/>
              <a:t>4</a:t>
            </a:r>
          </a:p>
        </p:txBody>
      </p:sp>
    </p:spTree>
    <p:extLst>
      <p:ext uri="{BB962C8B-B14F-4D97-AF65-F5344CB8AC3E}">
        <p14:creationId xmlns:p14="http://schemas.microsoft.com/office/powerpoint/2010/main" val="1117277615"/>
      </p:ext>
    </p:extLst>
  </p:cSld>
  <p:clrMapOvr>
    <a:masterClrMapping/>
  </p:clrMapOvr>
  <p:transition spd="slow">
    <p:push/>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Milestones- 5 Boxes">
    <p:spTree>
      <p:nvGrpSpPr>
        <p:cNvPr id="1" name=""/>
        <p:cNvGrpSpPr/>
        <p:nvPr/>
      </p:nvGrpSpPr>
      <p:grpSpPr>
        <a:xfrm>
          <a:off x="0" y="0"/>
          <a:ext cx="0" cy="0"/>
          <a:chOff x="0" y="0"/>
          <a:chExt cx="0" cy="0"/>
        </a:xfrm>
      </p:grpSpPr>
      <p:sp>
        <p:nvSpPr>
          <p:cNvPr id="15" name="Rectangle 14"/>
          <p:cNvSpPr/>
          <p:nvPr userDrawn="1"/>
        </p:nvSpPr>
        <p:spPr>
          <a:xfrm>
            <a:off x="609442" y="1503298"/>
            <a:ext cx="2004801"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2853859" y="1490597"/>
            <a:ext cx="2004801"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5098276" y="1490597"/>
            <a:ext cx="2004801"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10982468" cy="1064713"/>
          </a:xfrm>
        </p:spPr>
        <p:txBody>
          <a:bodyPr/>
          <a:lstStyle>
            <a:lvl1pPr>
              <a:defRPr/>
            </a:lvl1pPr>
          </a:lstStyle>
          <a:p>
            <a:r>
              <a:rPr lang="en-US" dirty="0"/>
              <a:t>Milestones – 5 Boxes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786280" y="3808087"/>
            <a:ext cx="1667383" cy="2256537"/>
          </a:xfrm>
        </p:spPr>
        <p:txBody>
          <a:bodyPr>
            <a:normAutofit/>
          </a:bodyPr>
          <a:lstStyle>
            <a:lvl1pPr>
              <a:spcBef>
                <a:spcPts val="600"/>
              </a:spcBef>
              <a:buClr>
                <a:schemeClr val="bg1"/>
              </a:buClr>
              <a:defRPr sz="1400">
                <a:solidFill>
                  <a:schemeClr val="bg1"/>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836384" y="1760520"/>
            <a:ext cx="1667383" cy="1834625"/>
          </a:xfrm>
        </p:spPr>
        <p:txBody>
          <a:bodyPr>
            <a:noAutofit/>
          </a:bodyPr>
          <a:lstStyle>
            <a:lvl1pPr marL="0" indent="0" algn="ctr">
              <a:buClr>
                <a:schemeClr val="bg1"/>
              </a:buClr>
              <a:buNone/>
              <a:defRPr sz="13800" b="1">
                <a:solidFill>
                  <a:schemeClr val="bg1"/>
                </a:solidFill>
              </a:defRPr>
            </a:lvl1pPr>
          </a:lstStyle>
          <a:p>
            <a:pPr lvl="0"/>
            <a:r>
              <a:rPr lang="en-US" dirty="0"/>
              <a:t>1</a:t>
            </a:r>
          </a:p>
        </p:txBody>
      </p:sp>
      <p:sp>
        <p:nvSpPr>
          <p:cNvPr id="26" name="Text Placeholder 5"/>
          <p:cNvSpPr>
            <a:spLocks noGrp="1"/>
          </p:cNvSpPr>
          <p:nvPr>
            <p:ph type="body" sz="quarter" idx="16" hasCustomPrompt="1"/>
          </p:nvPr>
        </p:nvSpPr>
        <p:spPr>
          <a:xfrm>
            <a:off x="3025150" y="3795386"/>
            <a:ext cx="1667383" cy="2256537"/>
          </a:xfrm>
        </p:spPr>
        <p:txBody>
          <a:bodyPr>
            <a:normAutofit/>
          </a:bodyPr>
          <a:lstStyle>
            <a:lvl1pPr>
              <a:spcBef>
                <a:spcPts val="600"/>
              </a:spcBef>
              <a:buClr>
                <a:schemeClr val="bg1"/>
              </a:buClr>
              <a:defRPr sz="1400">
                <a:solidFill>
                  <a:schemeClr val="bg1"/>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3075254" y="1747819"/>
            <a:ext cx="1667383" cy="1834625"/>
          </a:xfrm>
        </p:spPr>
        <p:txBody>
          <a:bodyPr>
            <a:noAutofit/>
          </a:bodyPr>
          <a:lstStyle>
            <a:lvl1pPr marL="0" indent="0" algn="ctr">
              <a:buClr>
                <a:schemeClr val="bg1"/>
              </a:buClr>
              <a:buNone/>
              <a:defRPr sz="13800" b="1">
                <a:solidFill>
                  <a:schemeClr val="bg1"/>
                </a:solidFill>
              </a:defRPr>
            </a:lvl1pPr>
          </a:lstStyle>
          <a:p>
            <a:pPr lvl="0"/>
            <a:r>
              <a:rPr lang="en-US" dirty="0"/>
              <a:t>2</a:t>
            </a:r>
          </a:p>
        </p:txBody>
      </p:sp>
      <p:sp>
        <p:nvSpPr>
          <p:cNvPr id="28" name="Text Placeholder 5"/>
          <p:cNvSpPr>
            <a:spLocks noGrp="1"/>
          </p:cNvSpPr>
          <p:nvPr>
            <p:ph type="body" sz="quarter" idx="18" hasCustomPrompt="1"/>
          </p:nvPr>
        </p:nvSpPr>
        <p:spPr>
          <a:xfrm>
            <a:off x="5264020" y="3795386"/>
            <a:ext cx="1667383" cy="2256537"/>
          </a:xfrm>
        </p:spPr>
        <p:txBody>
          <a:bodyPr>
            <a:normAutofit/>
          </a:bodyPr>
          <a:lstStyle>
            <a:lvl1pPr>
              <a:spcBef>
                <a:spcPts val="600"/>
              </a:spcBef>
              <a:buClr>
                <a:schemeClr val="bg1"/>
              </a:buClr>
              <a:defRPr sz="1400">
                <a:solidFill>
                  <a:schemeClr val="bg1"/>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5314124" y="1747819"/>
            <a:ext cx="1667383" cy="1834625"/>
          </a:xfrm>
        </p:spPr>
        <p:txBody>
          <a:bodyPr>
            <a:noAutofit/>
          </a:bodyPr>
          <a:lstStyle>
            <a:lvl1pPr marL="0" indent="0" algn="ctr">
              <a:buClr>
                <a:schemeClr val="bg1"/>
              </a:buClr>
              <a:buNone/>
              <a:defRPr sz="13800" b="1">
                <a:solidFill>
                  <a:schemeClr val="bg1"/>
                </a:solidFill>
              </a:defRPr>
            </a:lvl1pPr>
          </a:lstStyle>
          <a:p>
            <a:pPr lvl="0"/>
            <a:r>
              <a:rPr lang="en-US" dirty="0"/>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7342693" y="1503298"/>
            <a:ext cx="2004801"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bg1"/>
              </a:buClr>
            </a:pPr>
            <a:endParaRPr lang="en-US">
              <a:solidFill>
                <a:schemeClr val="bg1"/>
              </a:solidFill>
            </a:endParaRPr>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7502890" y="3808087"/>
            <a:ext cx="1667383" cy="2256537"/>
          </a:xfrm>
        </p:spPr>
        <p:txBody>
          <a:bodyPr>
            <a:normAutofit/>
          </a:bodyPr>
          <a:lstStyle>
            <a:lvl1pPr>
              <a:spcBef>
                <a:spcPts val="600"/>
              </a:spcBef>
              <a:buClr>
                <a:schemeClr val="bg1"/>
              </a:buClr>
              <a:defRPr sz="1400">
                <a:solidFill>
                  <a:schemeClr val="bg1"/>
                </a:solidFill>
              </a:defRPr>
            </a:lvl1pPr>
          </a:lstStyle>
          <a:p>
            <a:pPr lvl="0"/>
            <a:r>
              <a:rPr lang="en-US" dirty="0"/>
              <a:t>Bullet 1</a:t>
            </a:r>
          </a:p>
          <a:p>
            <a:pPr lvl="0"/>
            <a:r>
              <a:rPr lang="en-US" dirty="0"/>
              <a:t>Bullet 2</a:t>
            </a:r>
          </a:p>
          <a:p>
            <a:pPr lvl="0"/>
            <a:r>
              <a:rPr lang="en-US" dirty="0"/>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7552994" y="1760520"/>
            <a:ext cx="1667383" cy="1834625"/>
          </a:xfrm>
        </p:spPr>
        <p:txBody>
          <a:bodyPr>
            <a:noAutofit/>
          </a:bodyPr>
          <a:lstStyle>
            <a:lvl1pPr marL="0" indent="0" algn="ctr">
              <a:buClr>
                <a:schemeClr val="bg1"/>
              </a:buClr>
              <a:buNone/>
              <a:defRPr sz="13800" b="1">
                <a:solidFill>
                  <a:schemeClr val="bg1"/>
                </a:solidFill>
              </a:defRPr>
            </a:lvl1pPr>
          </a:lstStyle>
          <a:p>
            <a:pPr lvl="0"/>
            <a:r>
              <a:rPr lang="en-US" dirty="0"/>
              <a:t>4</a:t>
            </a:r>
          </a:p>
        </p:txBody>
      </p:sp>
      <p:sp>
        <p:nvSpPr>
          <p:cNvPr id="21" name="Rectangle 20">
            <a:extLst>
              <a:ext uri="{FF2B5EF4-FFF2-40B4-BE49-F238E27FC236}">
                <a16:creationId xmlns:a16="http://schemas.microsoft.com/office/drawing/2014/main" id="{3612B397-2A40-7748-855F-5EE51D0B79A3}"/>
              </a:ext>
            </a:extLst>
          </p:cNvPr>
          <p:cNvSpPr/>
          <p:nvPr userDrawn="1"/>
        </p:nvSpPr>
        <p:spPr>
          <a:xfrm>
            <a:off x="9587109" y="1503298"/>
            <a:ext cx="2004801" cy="4681192"/>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5">
            <a:extLst>
              <a:ext uri="{FF2B5EF4-FFF2-40B4-BE49-F238E27FC236}">
                <a16:creationId xmlns:a16="http://schemas.microsoft.com/office/drawing/2014/main" id="{28B074B1-FFA6-D949-98BE-82EA2C981FF8}"/>
              </a:ext>
            </a:extLst>
          </p:cNvPr>
          <p:cNvSpPr>
            <a:spLocks noGrp="1"/>
          </p:cNvSpPr>
          <p:nvPr>
            <p:ph type="body" sz="quarter" idx="22" hasCustomPrompt="1"/>
          </p:nvPr>
        </p:nvSpPr>
        <p:spPr>
          <a:xfrm>
            <a:off x="9741761" y="3808087"/>
            <a:ext cx="1667383" cy="2256537"/>
          </a:xfrm>
        </p:spPr>
        <p:txBody>
          <a:bodyPr>
            <a:normAutofit/>
          </a:bodyPr>
          <a:lstStyle>
            <a:lvl1pPr>
              <a:spcBef>
                <a:spcPts val="600"/>
              </a:spcBef>
              <a:buClr>
                <a:schemeClr val="bg1"/>
              </a:buClr>
              <a:defRPr sz="1400">
                <a:solidFill>
                  <a:schemeClr val="bg1"/>
                </a:solidFill>
              </a:defRPr>
            </a:lvl1pPr>
          </a:lstStyle>
          <a:p>
            <a:pPr lvl="0"/>
            <a:r>
              <a:rPr lang="en-US" dirty="0"/>
              <a:t>Bullet 1</a:t>
            </a:r>
          </a:p>
          <a:p>
            <a:pPr lvl="0"/>
            <a:r>
              <a:rPr lang="en-US" dirty="0"/>
              <a:t>Bullet 2</a:t>
            </a:r>
          </a:p>
          <a:p>
            <a:pPr lvl="0"/>
            <a:r>
              <a:rPr lang="en-US" dirty="0"/>
              <a:t>Bullet 3</a:t>
            </a:r>
          </a:p>
        </p:txBody>
      </p:sp>
      <p:sp>
        <p:nvSpPr>
          <p:cNvPr id="23" name="Text Placeholder 5">
            <a:extLst>
              <a:ext uri="{FF2B5EF4-FFF2-40B4-BE49-F238E27FC236}">
                <a16:creationId xmlns:a16="http://schemas.microsoft.com/office/drawing/2014/main" id="{A8C58153-B975-0B4E-9A79-8239781E30E5}"/>
              </a:ext>
            </a:extLst>
          </p:cNvPr>
          <p:cNvSpPr>
            <a:spLocks noGrp="1"/>
          </p:cNvSpPr>
          <p:nvPr>
            <p:ph type="body" sz="quarter" idx="23" hasCustomPrompt="1"/>
          </p:nvPr>
        </p:nvSpPr>
        <p:spPr>
          <a:xfrm>
            <a:off x="9791865" y="1760520"/>
            <a:ext cx="1667383" cy="1834625"/>
          </a:xfrm>
        </p:spPr>
        <p:txBody>
          <a:bodyPr>
            <a:noAutofit/>
          </a:bodyPr>
          <a:lstStyle>
            <a:lvl1pPr marL="0" indent="0" algn="ctr">
              <a:buClr>
                <a:schemeClr val="bg1"/>
              </a:buClr>
              <a:buNone/>
              <a:defRPr sz="13800" b="1">
                <a:solidFill>
                  <a:schemeClr val="bg1"/>
                </a:solidFill>
              </a:defRPr>
            </a:lvl1pPr>
          </a:lstStyle>
          <a:p>
            <a:pPr lvl="0"/>
            <a:r>
              <a:rPr lang="en-US" dirty="0"/>
              <a:t>5</a:t>
            </a:r>
          </a:p>
        </p:txBody>
      </p:sp>
    </p:spTree>
    <p:extLst>
      <p:ext uri="{BB962C8B-B14F-4D97-AF65-F5344CB8AC3E}">
        <p14:creationId xmlns:p14="http://schemas.microsoft.com/office/powerpoint/2010/main" val="2529060213"/>
      </p:ext>
    </p:extLst>
  </p:cSld>
  <p:clrMapOvr>
    <a:masterClrMapping/>
  </p:clrMapOvr>
  <p:transition spd="slow">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427038"/>
            <a:ext cx="2742486" cy="569912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441" y="427038"/>
            <a:ext cx="8024310" cy="56991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346945296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Image_with_Pullout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09442" y="2340908"/>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dirty="0"/>
              <a:t>Pullout 1</a:t>
            </a:r>
          </a:p>
        </p:txBody>
      </p:sp>
      <p:sp>
        <p:nvSpPr>
          <p:cNvPr id="25" name="Text Placeholder 5"/>
          <p:cNvSpPr>
            <a:spLocks noGrp="1"/>
          </p:cNvSpPr>
          <p:nvPr>
            <p:ph type="body" sz="quarter" idx="15" hasCustomPrompt="1"/>
          </p:nvPr>
        </p:nvSpPr>
        <p:spPr>
          <a:xfrm>
            <a:off x="609442" y="1861081"/>
            <a:ext cx="3962558" cy="479827"/>
          </a:xfrm>
        </p:spPr>
        <p:txBody>
          <a:bodyPr>
            <a:normAutofit/>
          </a:bodyPr>
          <a:lstStyle>
            <a:lvl1pPr marL="0" indent="0">
              <a:buNone/>
              <a:defRPr sz="24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609442" y="3825844"/>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dirty="0"/>
              <a:t>Pullout 2</a:t>
            </a:r>
          </a:p>
        </p:txBody>
      </p:sp>
      <p:sp>
        <p:nvSpPr>
          <p:cNvPr id="27" name="Text Placeholder 5"/>
          <p:cNvSpPr>
            <a:spLocks noGrp="1"/>
          </p:cNvSpPr>
          <p:nvPr>
            <p:ph type="body" sz="quarter" idx="17" hasCustomPrompt="1"/>
          </p:nvPr>
        </p:nvSpPr>
        <p:spPr>
          <a:xfrm>
            <a:off x="609442" y="3346017"/>
            <a:ext cx="3962558" cy="479827"/>
          </a:xfrm>
        </p:spPr>
        <p:txBody>
          <a:bodyPr>
            <a:normAutofit/>
          </a:bodyPr>
          <a:lstStyle>
            <a:lvl1pPr marL="0" indent="0">
              <a:buNone/>
              <a:defRPr sz="2400" b="1">
                <a:solidFill>
                  <a:schemeClr val="accent2"/>
                </a:solidFill>
              </a:defRPr>
            </a:lvl1pPr>
          </a:lstStyle>
          <a:p>
            <a:pPr lvl="0"/>
            <a:r>
              <a:rPr lang="en-US" dirty="0"/>
              <a:t>Subhead 2</a:t>
            </a:r>
          </a:p>
        </p:txBody>
      </p:sp>
      <p:sp>
        <p:nvSpPr>
          <p:cNvPr id="28" name="Text Placeholder 5"/>
          <p:cNvSpPr>
            <a:spLocks noGrp="1"/>
          </p:cNvSpPr>
          <p:nvPr>
            <p:ph type="body" sz="quarter" idx="18" hasCustomPrompt="1"/>
          </p:nvPr>
        </p:nvSpPr>
        <p:spPr>
          <a:xfrm>
            <a:off x="609442" y="5380967"/>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dirty="0"/>
              <a:t>Pullout 3</a:t>
            </a:r>
          </a:p>
        </p:txBody>
      </p:sp>
      <p:sp>
        <p:nvSpPr>
          <p:cNvPr id="29" name="Text Placeholder 5"/>
          <p:cNvSpPr>
            <a:spLocks noGrp="1"/>
          </p:cNvSpPr>
          <p:nvPr>
            <p:ph type="body" sz="quarter" idx="19" hasCustomPrompt="1"/>
          </p:nvPr>
        </p:nvSpPr>
        <p:spPr>
          <a:xfrm>
            <a:off x="609442" y="4885550"/>
            <a:ext cx="3962558" cy="479827"/>
          </a:xfrm>
        </p:spPr>
        <p:txBody>
          <a:bodyPr>
            <a:normAutofit/>
          </a:bodyPr>
          <a:lstStyle>
            <a:lvl1pPr marL="0" indent="0">
              <a:buNone/>
              <a:defRPr sz="2400" b="1">
                <a:solidFill>
                  <a:schemeClr val="accent6"/>
                </a:solidFill>
              </a:defRPr>
            </a:lvl1pPr>
          </a:lstStyle>
          <a:p>
            <a:pPr lvl="0"/>
            <a:r>
              <a:rPr lang="en-US"/>
              <a:t>Subhead 3</a:t>
            </a:r>
            <a:endParaRPr lang="en-US" dirty="0"/>
          </a:p>
        </p:txBody>
      </p:sp>
      <p:cxnSp>
        <p:nvCxnSpPr>
          <p:cNvPr id="21" name="Straight Connector 20"/>
          <p:cNvCxnSpPr>
            <a:cxnSpLocks/>
          </p:cNvCxnSpPr>
          <p:nvPr userDrawn="1"/>
        </p:nvCxnSpPr>
        <p:spPr>
          <a:xfrm>
            <a:off x="2636322" y="2103652"/>
            <a:ext cx="3266937" cy="0"/>
          </a:xfrm>
          <a:prstGeom prst="line">
            <a:avLst/>
          </a:prstGeom>
          <a:ln w="28575">
            <a:solidFill>
              <a:schemeClr val="tx2"/>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cxnSpLocks/>
          </p:cNvCxnSpPr>
          <p:nvPr userDrawn="1"/>
        </p:nvCxnSpPr>
        <p:spPr>
          <a:xfrm>
            <a:off x="2636322" y="3592371"/>
            <a:ext cx="3266937" cy="0"/>
          </a:xfrm>
          <a:prstGeom prst="line">
            <a:avLst/>
          </a:prstGeom>
          <a:ln w="28575">
            <a:solidFill>
              <a:schemeClr val="accent2"/>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3" name="Elbow Connector 22"/>
          <p:cNvCxnSpPr>
            <a:cxnSpLocks/>
          </p:cNvCxnSpPr>
          <p:nvPr userDrawn="1"/>
        </p:nvCxnSpPr>
        <p:spPr>
          <a:xfrm flipV="1">
            <a:off x="2636322" y="4513729"/>
            <a:ext cx="3266937" cy="581763"/>
          </a:xfrm>
          <a:prstGeom prst="bentConnector3">
            <a:avLst>
              <a:gd name="adj1" fmla="val 50000"/>
            </a:avLst>
          </a:prstGeom>
          <a:ln w="28575">
            <a:solidFill>
              <a:schemeClr val="accent6"/>
            </a:solidFill>
            <a:prstDash val="sysDot"/>
            <a:miter lim="800000"/>
            <a:tailEnd type="oval"/>
          </a:ln>
        </p:spPr>
        <p:style>
          <a:lnRef idx="1">
            <a:schemeClr val="accent1"/>
          </a:lnRef>
          <a:fillRef idx="0">
            <a:schemeClr val="accent1"/>
          </a:fillRef>
          <a:effectRef idx="0">
            <a:schemeClr val="accent1"/>
          </a:effectRef>
          <a:fontRef idx="minor">
            <a:schemeClr val="tx1"/>
          </a:fontRef>
        </p:style>
      </p:cxnSp>
      <p:sp>
        <p:nvSpPr>
          <p:cNvPr id="12" name="Picture Placeholder 11"/>
          <p:cNvSpPr>
            <a:spLocks noGrp="1"/>
          </p:cNvSpPr>
          <p:nvPr userDrawn="1">
            <p:ph type="pic" sz="quarter" idx="20" hasCustomPrompt="1"/>
          </p:nvPr>
        </p:nvSpPr>
        <p:spPr>
          <a:xfrm>
            <a:off x="4988860" y="1860550"/>
            <a:ext cx="6603066" cy="4233863"/>
          </a:xfrm>
        </p:spPr>
        <p:txBody>
          <a:bodyPr/>
          <a:lstStyle/>
          <a:p>
            <a:r>
              <a:rPr lang="en-US" dirty="0"/>
              <a:t>Screen shot, etc.</a:t>
            </a:r>
          </a:p>
        </p:txBody>
      </p:sp>
    </p:spTree>
    <p:extLst>
      <p:ext uri="{BB962C8B-B14F-4D97-AF65-F5344CB8AC3E}">
        <p14:creationId xmlns:p14="http://schemas.microsoft.com/office/powerpoint/2010/main" val="555700751"/>
      </p:ext>
    </p:extLst>
  </p:cSld>
  <p:clrMapOvr>
    <a:masterClrMapping/>
  </p:clrMapOvr>
  <p:transition spd="slow">
    <p:push/>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itle_6_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9600" y="1624355"/>
            <a:ext cx="10969784" cy="779463"/>
          </a:xfrm>
        </p:spPr>
        <p:txBody>
          <a:bodyPr>
            <a:normAutofit/>
          </a:bodyPr>
          <a:lstStyle>
            <a:lvl1pPr marL="0" indent="0">
              <a:buNone/>
              <a:defRPr sz="2400">
                <a:solidFill>
                  <a:schemeClr val="accent6"/>
                </a:solidFill>
              </a:defRPr>
            </a:lvl1pPr>
          </a:lstStyle>
          <a:p>
            <a:pPr lvl="0"/>
            <a:r>
              <a:rPr lang="en-US" dirty="0"/>
              <a:t>Intro Text</a:t>
            </a:r>
          </a:p>
        </p:txBody>
      </p:sp>
      <p:sp>
        <p:nvSpPr>
          <p:cNvPr id="23" name="Text Placeholder 5"/>
          <p:cNvSpPr>
            <a:spLocks noGrp="1"/>
          </p:cNvSpPr>
          <p:nvPr>
            <p:ph type="body" sz="quarter" idx="15" hasCustomPrompt="1"/>
          </p:nvPr>
        </p:nvSpPr>
        <p:spPr>
          <a:xfrm>
            <a:off x="1819138" y="3087053"/>
            <a:ext cx="4115704" cy="712694"/>
          </a:xfrm>
        </p:spPr>
        <p:txBody>
          <a:bodyPr lIns="0" rIns="0">
            <a:normAutofit/>
          </a:bodyPr>
          <a:lstStyle>
            <a:lvl1pPr marL="0" indent="0">
              <a:spcBef>
                <a:spcPts val="600"/>
              </a:spcBef>
              <a:buClr>
                <a:schemeClr val="bg1"/>
              </a:buClr>
              <a:buNone/>
              <a:defRPr sz="1600">
                <a:solidFill>
                  <a:schemeClr val="accent6"/>
                </a:solidFill>
              </a:defRPr>
            </a:lvl1pPr>
          </a:lstStyle>
          <a:p>
            <a:pPr lvl="0"/>
            <a:r>
              <a:rPr lang="en-US" dirty="0"/>
              <a:t>Text 1</a:t>
            </a:r>
          </a:p>
        </p:txBody>
      </p:sp>
      <p:sp>
        <p:nvSpPr>
          <p:cNvPr id="24" name="Text Placeholder 5"/>
          <p:cNvSpPr>
            <a:spLocks noGrp="1"/>
          </p:cNvSpPr>
          <p:nvPr>
            <p:ph type="body" sz="quarter" idx="16" hasCustomPrompt="1"/>
          </p:nvPr>
        </p:nvSpPr>
        <p:spPr>
          <a:xfrm>
            <a:off x="1819138" y="2607226"/>
            <a:ext cx="4115704" cy="479827"/>
          </a:xfrm>
        </p:spPr>
        <p:txBody>
          <a:bodyPr lIns="0" rIns="0">
            <a:normAutofit/>
          </a:bodyPr>
          <a:lstStyle>
            <a:lvl1pPr marL="0" indent="0">
              <a:buNone/>
              <a:defRPr sz="2000" b="1">
                <a:solidFill>
                  <a:schemeClr val="tx2"/>
                </a:solidFill>
              </a:defRPr>
            </a:lvl1pPr>
          </a:lstStyle>
          <a:p>
            <a:pPr lvl="0"/>
            <a:r>
              <a:rPr lang="en-US" dirty="0"/>
              <a:t>Subhead 1</a:t>
            </a:r>
          </a:p>
        </p:txBody>
      </p:sp>
      <p:sp>
        <p:nvSpPr>
          <p:cNvPr id="25" name="Text Placeholder 5"/>
          <p:cNvSpPr>
            <a:spLocks noGrp="1"/>
          </p:cNvSpPr>
          <p:nvPr>
            <p:ph type="body" sz="quarter" idx="17" hasCustomPrompt="1"/>
          </p:nvPr>
        </p:nvSpPr>
        <p:spPr>
          <a:xfrm>
            <a:off x="1819138" y="4473446"/>
            <a:ext cx="4115704" cy="712694"/>
          </a:xfrm>
        </p:spPr>
        <p:txBody>
          <a:bodyPr lIns="0" rIns="0">
            <a:normAutofit/>
          </a:bodyPr>
          <a:lstStyle>
            <a:lvl1pPr marL="0" indent="0">
              <a:spcBef>
                <a:spcPts val="600"/>
              </a:spcBef>
              <a:buClr>
                <a:schemeClr val="bg1"/>
              </a:buClr>
              <a:buNone/>
              <a:defRPr sz="1600">
                <a:solidFill>
                  <a:schemeClr val="accent6"/>
                </a:solidFill>
              </a:defRPr>
            </a:lvl1pPr>
          </a:lstStyle>
          <a:p>
            <a:pPr lvl="0"/>
            <a:r>
              <a:rPr lang="en-US" dirty="0"/>
              <a:t>Text 2</a:t>
            </a:r>
          </a:p>
        </p:txBody>
      </p:sp>
      <p:sp>
        <p:nvSpPr>
          <p:cNvPr id="26" name="Text Placeholder 5"/>
          <p:cNvSpPr>
            <a:spLocks noGrp="1"/>
          </p:cNvSpPr>
          <p:nvPr>
            <p:ph type="body" sz="quarter" idx="18" hasCustomPrompt="1"/>
          </p:nvPr>
        </p:nvSpPr>
        <p:spPr>
          <a:xfrm>
            <a:off x="1819138" y="3993619"/>
            <a:ext cx="4115704" cy="479827"/>
          </a:xfrm>
        </p:spPr>
        <p:txBody>
          <a:bodyPr lIns="0" rIns="0">
            <a:normAutofit/>
          </a:bodyPr>
          <a:lstStyle>
            <a:lvl1pPr marL="0" indent="0">
              <a:buNone/>
              <a:defRPr sz="2000" b="1">
                <a:solidFill>
                  <a:schemeClr val="tx2"/>
                </a:solidFill>
              </a:defRPr>
            </a:lvl1pPr>
          </a:lstStyle>
          <a:p>
            <a:pPr lvl="0"/>
            <a:r>
              <a:rPr lang="en-US" dirty="0"/>
              <a:t>Subhead 2</a:t>
            </a:r>
          </a:p>
        </p:txBody>
      </p:sp>
      <p:sp>
        <p:nvSpPr>
          <p:cNvPr id="27" name="Text Placeholder 5"/>
          <p:cNvSpPr>
            <a:spLocks noGrp="1"/>
          </p:cNvSpPr>
          <p:nvPr>
            <p:ph type="body" sz="quarter" idx="19" hasCustomPrompt="1"/>
          </p:nvPr>
        </p:nvSpPr>
        <p:spPr>
          <a:xfrm>
            <a:off x="1819138" y="5799561"/>
            <a:ext cx="4115704" cy="712694"/>
          </a:xfrm>
        </p:spPr>
        <p:txBody>
          <a:bodyPr lIns="0" rIns="0">
            <a:normAutofit/>
          </a:bodyPr>
          <a:lstStyle>
            <a:lvl1pPr marL="0" indent="0">
              <a:spcBef>
                <a:spcPts val="600"/>
              </a:spcBef>
              <a:buClr>
                <a:schemeClr val="bg1"/>
              </a:buClr>
              <a:buNone/>
              <a:defRPr sz="1600">
                <a:solidFill>
                  <a:schemeClr val="accent6"/>
                </a:solidFill>
              </a:defRPr>
            </a:lvl1pPr>
          </a:lstStyle>
          <a:p>
            <a:pPr lvl="0"/>
            <a:r>
              <a:rPr lang="en-US" dirty="0"/>
              <a:t>Text 3</a:t>
            </a:r>
          </a:p>
        </p:txBody>
      </p:sp>
      <p:sp>
        <p:nvSpPr>
          <p:cNvPr id="28" name="Text Placeholder 5"/>
          <p:cNvSpPr>
            <a:spLocks noGrp="1"/>
          </p:cNvSpPr>
          <p:nvPr>
            <p:ph type="body" sz="quarter" idx="20" hasCustomPrompt="1"/>
          </p:nvPr>
        </p:nvSpPr>
        <p:spPr>
          <a:xfrm>
            <a:off x="1819138" y="5319898"/>
            <a:ext cx="4115704" cy="479827"/>
          </a:xfrm>
        </p:spPr>
        <p:txBody>
          <a:bodyPr lIns="0" rIns="0">
            <a:normAutofit/>
          </a:bodyPr>
          <a:lstStyle>
            <a:lvl1pPr marL="0" indent="0">
              <a:buNone/>
              <a:defRPr sz="2000" b="1">
                <a:solidFill>
                  <a:schemeClr val="tx2"/>
                </a:solidFill>
              </a:defRPr>
            </a:lvl1pPr>
          </a:lstStyle>
          <a:p>
            <a:pPr lvl="0"/>
            <a:r>
              <a:rPr lang="en-US" dirty="0"/>
              <a:t>Subhead 3</a:t>
            </a:r>
          </a:p>
        </p:txBody>
      </p:sp>
      <p:sp>
        <p:nvSpPr>
          <p:cNvPr id="29" name="Text Placeholder 5"/>
          <p:cNvSpPr>
            <a:spLocks noGrp="1"/>
          </p:cNvSpPr>
          <p:nvPr>
            <p:ph type="body" sz="quarter" idx="21" hasCustomPrompt="1"/>
          </p:nvPr>
        </p:nvSpPr>
        <p:spPr>
          <a:xfrm>
            <a:off x="7463680" y="3087053"/>
            <a:ext cx="4115704" cy="712694"/>
          </a:xfrm>
        </p:spPr>
        <p:txBody>
          <a:bodyPr lIns="0" rIns="0">
            <a:normAutofit/>
          </a:bodyPr>
          <a:lstStyle>
            <a:lvl1pPr marL="0" indent="0">
              <a:spcBef>
                <a:spcPts val="600"/>
              </a:spcBef>
              <a:buClr>
                <a:schemeClr val="bg1"/>
              </a:buClr>
              <a:buNone/>
              <a:defRPr sz="1600">
                <a:solidFill>
                  <a:schemeClr val="accent6"/>
                </a:solidFill>
              </a:defRPr>
            </a:lvl1pPr>
          </a:lstStyle>
          <a:p>
            <a:pPr lvl="0"/>
            <a:r>
              <a:rPr lang="en-US" dirty="0"/>
              <a:t>Text 4</a:t>
            </a:r>
          </a:p>
        </p:txBody>
      </p:sp>
      <p:sp>
        <p:nvSpPr>
          <p:cNvPr id="30" name="Text Placeholder 5"/>
          <p:cNvSpPr>
            <a:spLocks noGrp="1"/>
          </p:cNvSpPr>
          <p:nvPr>
            <p:ph type="body" sz="quarter" idx="22" hasCustomPrompt="1"/>
          </p:nvPr>
        </p:nvSpPr>
        <p:spPr>
          <a:xfrm>
            <a:off x="7463680" y="2607226"/>
            <a:ext cx="4115704" cy="479827"/>
          </a:xfrm>
        </p:spPr>
        <p:txBody>
          <a:bodyPr lIns="0" rIns="0">
            <a:normAutofit/>
          </a:bodyPr>
          <a:lstStyle>
            <a:lvl1pPr marL="0" indent="0">
              <a:buNone/>
              <a:defRPr sz="2000" b="1">
                <a:solidFill>
                  <a:schemeClr val="tx2"/>
                </a:solidFill>
              </a:defRPr>
            </a:lvl1pPr>
          </a:lstStyle>
          <a:p>
            <a:pPr lvl="0"/>
            <a:r>
              <a:rPr lang="en-US" dirty="0"/>
              <a:t>Subhead 4</a:t>
            </a:r>
          </a:p>
        </p:txBody>
      </p:sp>
      <p:sp>
        <p:nvSpPr>
          <p:cNvPr id="31" name="Text Placeholder 5"/>
          <p:cNvSpPr>
            <a:spLocks noGrp="1"/>
          </p:cNvSpPr>
          <p:nvPr>
            <p:ph type="body" sz="quarter" idx="23" hasCustomPrompt="1"/>
          </p:nvPr>
        </p:nvSpPr>
        <p:spPr>
          <a:xfrm>
            <a:off x="7463680" y="4473446"/>
            <a:ext cx="4115704" cy="712694"/>
          </a:xfrm>
        </p:spPr>
        <p:txBody>
          <a:bodyPr lIns="0" rIns="0">
            <a:normAutofit/>
          </a:bodyPr>
          <a:lstStyle>
            <a:lvl1pPr marL="0" indent="0">
              <a:spcBef>
                <a:spcPts val="600"/>
              </a:spcBef>
              <a:buClr>
                <a:schemeClr val="bg1"/>
              </a:buClr>
              <a:buNone/>
              <a:defRPr sz="1600">
                <a:solidFill>
                  <a:schemeClr val="accent6"/>
                </a:solidFill>
              </a:defRPr>
            </a:lvl1pPr>
          </a:lstStyle>
          <a:p>
            <a:pPr lvl="0"/>
            <a:r>
              <a:rPr lang="en-US" dirty="0"/>
              <a:t>Text 5</a:t>
            </a:r>
          </a:p>
        </p:txBody>
      </p:sp>
      <p:sp>
        <p:nvSpPr>
          <p:cNvPr id="32" name="Text Placeholder 5"/>
          <p:cNvSpPr>
            <a:spLocks noGrp="1"/>
          </p:cNvSpPr>
          <p:nvPr>
            <p:ph type="body" sz="quarter" idx="24" hasCustomPrompt="1"/>
          </p:nvPr>
        </p:nvSpPr>
        <p:spPr>
          <a:xfrm>
            <a:off x="7463680" y="3993619"/>
            <a:ext cx="4115704" cy="479827"/>
          </a:xfrm>
        </p:spPr>
        <p:txBody>
          <a:bodyPr lIns="0" rIns="0">
            <a:normAutofit/>
          </a:bodyPr>
          <a:lstStyle>
            <a:lvl1pPr marL="0" indent="0">
              <a:buNone/>
              <a:defRPr sz="2000" b="1">
                <a:solidFill>
                  <a:schemeClr val="tx2"/>
                </a:solidFill>
              </a:defRPr>
            </a:lvl1pPr>
          </a:lstStyle>
          <a:p>
            <a:pPr lvl="0"/>
            <a:r>
              <a:rPr lang="en-US" dirty="0"/>
              <a:t>Subhead 5</a:t>
            </a:r>
          </a:p>
        </p:txBody>
      </p:sp>
      <p:sp>
        <p:nvSpPr>
          <p:cNvPr id="33" name="Text Placeholder 5"/>
          <p:cNvSpPr>
            <a:spLocks noGrp="1"/>
          </p:cNvSpPr>
          <p:nvPr>
            <p:ph type="body" sz="quarter" idx="25" hasCustomPrompt="1"/>
          </p:nvPr>
        </p:nvSpPr>
        <p:spPr>
          <a:xfrm>
            <a:off x="7463680" y="5799561"/>
            <a:ext cx="4115704" cy="712694"/>
          </a:xfrm>
        </p:spPr>
        <p:txBody>
          <a:bodyPr lIns="0" rIns="0">
            <a:normAutofit/>
          </a:bodyPr>
          <a:lstStyle>
            <a:lvl1pPr marL="0" indent="0">
              <a:spcBef>
                <a:spcPts val="600"/>
              </a:spcBef>
              <a:buClr>
                <a:schemeClr val="bg1"/>
              </a:buClr>
              <a:buNone/>
              <a:defRPr sz="1600">
                <a:solidFill>
                  <a:schemeClr val="accent6"/>
                </a:solidFill>
              </a:defRPr>
            </a:lvl1pPr>
          </a:lstStyle>
          <a:p>
            <a:pPr lvl="0"/>
            <a:r>
              <a:rPr lang="en-US" dirty="0"/>
              <a:t>Text 6</a:t>
            </a:r>
          </a:p>
        </p:txBody>
      </p:sp>
      <p:sp>
        <p:nvSpPr>
          <p:cNvPr id="34" name="Text Placeholder 5"/>
          <p:cNvSpPr>
            <a:spLocks noGrp="1"/>
          </p:cNvSpPr>
          <p:nvPr>
            <p:ph type="body" sz="quarter" idx="26" hasCustomPrompt="1"/>
          </p:nvPr>
        </p:nvSpPr>
        <p:spPr>
          <a:xfrm>
            <a:off x="7463680" y="5319898"/>
            <a:ext cx="4115704" cy="479827"/>
          </a:xfrm>
        </p:spPr>
        <p:txBody>
          <a:bodyPr lIns="0" rIns="0">
            <a:normAutofit/>
          </a:bodyPr>
          <a:lstStyle>
            <a:lvl1pPr marL="0" indent="0">
              <a:buNone/>
              <a:defRPr sz="2000" b="1">
                <a:solidFill>
                  <a:schemeClr val="tx2"/>
                </a:solidFill>
              </a:defRPr>
            </a:lvl1pPr>
          </a:lstStyle>
          <a:p>
            <a:pPr lvl="0"/>
            <a:r>
              <a:rPr lang="en-US" dirty="0"/>
              <a:t>Subhead 6</a:t>
            </a:r>
          </a:p>
        </p:txBody>
      </p:sp>
      <p:sp>
        <p:nvSpPr>
          <p:cNvPr id="35" name="Picture Placeholder 34"/>
          <p:cNvSpPr>
            <a:spLocks noGrp="1"/>
          </p:cNvSpPr>
          <p:nvPr>
            <p:ph type="pic" sz="quarter" idx="27" hasCustomPrompt="1"/>
          </p:nvPr>
        </p:nvSpPr>
        <p:spPr>
          <a:xfrm>
            <a:off x="702255" y="2649538"/>
            <a:ext cx="865188" cy="866775"/>
          </a:xfrm>
        </p:spPr>
        <p:txBody>
          <a:bodyPr/>
          <a:lstStyle/>
          <a:p>
            <a:r>
              <a:rPr lang="en-US" dirty="0"/>
              <a:t>Icon</a:t>
            </a:r>
          </a:p>
        </p:txBody>
      </p:sp>
      <p:sp>
        <p:nvSpPr>
          <p:cNvPr id="36" name="Picture Placeholder 34"/>
          <p:cNvSpPr>
            <a:spLocks noGrp="1"/>
          </p:cNvSpPr>
          <p:nvPr>
            <p:ph type="pic" sz="quarter" idx="28" hasCustomPrompt="1"/>
          </p:nvPr>
        </p:nvSpPr>
        <p:spPr>
          <a:xfrm>
            <a:off x="702255" y="3993619"/>
            <a:ext cx="865188" cy="866775"/>
          </a:xfrm>
        </p:spPr>
        <p:txBody>
          <a:bodyPr/>
          <a:lstStyle/>
          <a:p>
            <a:r>
              <a:rPr lang="en-US" dirty="0"/>
              <a:t>Icon</a:t>
            </a:r>
          </a:p>
        </p:txBody>
      </p:sp>
      <p:sp>
        <p:nvSpPr>
          <p:cNvPr id="37" name="Picture Placeholder 34"/>
          <p:cNvSpPr>
            <a:spLocks noGrp="1"/>
          </p:cNvSpPr>
          <p:nvPr>
            <p:ph type="pic" sz="quarter" idx="29" hasCustomPrompt="1"/>
          </p:nvPr>
        </p:nvSpPr>
        <p:spPr>
          <a:xfrm>
            <a:off x="702255" y="5316027"/>
            <a:ext cx="865188" cy="866775"/>
          </a:xfrm>
        </p:spPr>
        <p:txBody>
          <a:bodyPr/>
          <a:lstStyle/>
          <a:p>
            <a:r>
              <a:rPr lang="en-US" dirty="0"/>
              <a:t>Icon</a:t>
            </a:r>
          </a:p>
        </p:txBody>
      </p:sp>
      <p:sp>
        <p:nvSpPr>
          <p:cNvPr id="38" name="Picture Placeholder 34"/>
          <p:cNvSpPr>
            <a:spLocks noGrp="1"/>
          </p:cNvSpPr>
          <p:nvPr>
            <p:ph type="pic" sz="quarter" idx="30" hasCustomPrompt="1"/>
          </p:nvPr>
        </p:nvSpPr>
        <p:spPr>
          <a:xfrm>
            <a:off x="6360796" y="2649538"/>
            <a:ext cx="865188" cy="866775"/>
          </a:xfrm>
        </p:spPr>
        <p:txBody>
          <a:bodyPr/>
          <a:lstStyle/>
          <a:p>
            <a:r>
              <a:rPr lang="en-US" dirty="0"/>
              <a:t>Icon</a:t>
            </a:r>
          </a:p>
        </p:txBody>
      </p:sp>
      <p:sp>
        <p:nvSpPr>
          <p:cNvPr id="39" name="Picture Placeholder 34"/>
          <p:cNvSpPr>
            <a:spLocks noGrp="1"/>
          </p:cNvSpPr>
          <p:nvPr>
            <p:ph type="pic" sz="quarter" idx="31" hasCustomPrompt="1"/>
          </p:nvPr>
        </p:nvSpPr>
        <p:spPr>
          <a:xfrm>
            <a:off x="6360796" y="3993619"/>
            <a:ext cx="865188" cy="866775"/>
          </a:xfrm>
        </p:spPr>
        <p:txBody>
          <a:bodyPr/>
          <a:lstStyle/>
          <a:p>
            <a:r>
              <a:rPr lang="en-US" dirty="0"/>
              <a:t>Icon</a:t>
            </a:r>
          </a:p>
        </p:txBody>
      </p:sp>
      <p:sp>
        <p:nvSpPr>
          <p:cNvPr id="40" name="Picture Placeholder 34"/>
          <p:cNvSpPr>
            <a:spLocks noGrp="1"/>
          </p:cNvSpPr>
          <p:nvPr>
            <p:ph type="pic" sz="quarter" idx="32" hasCustomPrompt="1"/>
          </p:nvPr>
        </p:nvSpPr>
        <p:spPr>
          <a:xfrm>
            <a:off x="6360796" y="5316027"/>
            <a:ext cx="865188" cy="866775"/>
          </a:xfrm>
        </p:spPr>
        <p:txBody>
          <a:bodyPr/>
          <a:lstStyle/>
          <a:p>
            <a:r>
              <a:rPr lang="en-US" dirty="0"/>
              <a:t>Icon</a:t>
            </a:r>
          </a:p>
        </p:txBody>
      </p:sp>
    </p:spTree>
    <p:extLst>
      <p:ext uri="{BB962C8B-B14F-4D97-AF65-F5344CB8AC3E}">
        <p14:creationId xmlns:p14="http://schemas.microsoft.com/office/powerpoint/2010/main" val="2935982284"/>
      </p:ext>
    </p:extLst>
  </p:cSld>
  <p:clrMapOvr>
    <a:masterClrMapping/>
  </p:clrMapOvr>
  <p:transition spd="slow">
    <p:push/>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itle_6_Icons_Phot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9600" y="1624355"/>
            <a:ext cx="10969784" cy="779463"/>
          </a:xfrm>
        </p:spPr>
        <p:txBody>
          <a:bodyPr>
            <a:normAutofit/>
          </a:bodyPr>
          <a:lstStyle>
            <a:lvl1pPr marL="0" indent="0">
              <a:buNone/>
              <a:defRPr sz="2400">
                <a:solidFill>
                  <a:schemeClr val="accent6"/>
                </a:solidFill>
              </a:defRPr>
            </a:lvl1pPr>
          </a:lstStyle>
          <a:p>
            <a:pPr lvl="0"/>
            <a:r>
              <a:rPr lang="en-US" dirty="0"/>
              <a:t>Intro Text</a:t>
            </a:r>
          </a:p>
        </p:txBody>
      </p:sp>
      <p:sp>
        <p:nvSpPr>
          <p:cNvPr id="24" name="Text Placeholder 5"/>
          <p:cNvSpPr>
            <a:spLocks noGrp="1"/>
          </p:cNvSpPr>
          <p:nvPr>
            <p:ph type="body" sz="quarter" idx="16" hasCustomPrompt="1"/>
          </p:nvPr>
        </p:nvSpPr>
        <p:spPr>
          <a:xfrm>
            <a:off x="1725009" y="2607226"/>
            <a:ext cx="2957791" cy="479827"/>
          </a:xfrm>
        </p:spPr>
        <p:txBody>
          <a:bodyPr lIns="0" rIns="0">
            <a:normAutofit/>
          </a:bodyPr>
          <a:lstStyle>
            <a:lvl1pPr marL="0" indent="0">
              <a:buNone/>
              <a:defRPr sz="2000" b="1">
                <a:solidFill>
                  <a:schemeClr val="tx2"/>
                </a:solidFill>
              </a:defRPr>
            </a:lvl1pPr>
          </a:lstStyle>
          <a:p>
            <a:pPr lvl="0"/>
            <a:r>
              <a:rPr lang="en-US" dirty="0"/>
              <a:t>Subhead 1</a:t>
            </a:r>
          </a:p>
        </p:txBody>
      </p:sp>
      <p:sp>
        <p:nvSpPr>
          <p:cNvPr id="26" name="Text Placeholder 5"/>
          <p:cNvSpPr>
            <a:spLocks noGrp="1"/>
          </p:cNvSpPr>
          <p:nvPr>
            <p:ph type="body" sz="quarter" idx="18" hasCustomPrompt="1"/>
          </p:nvPr>
        </p:nvSpPr>
        <p:spPr>
          <a:xfrm>
            <a:off x="1725009" y="3993619"/>
            <a:ext cx="2957791" cy="479827"/>
          </a:xfrm>
        </p:spPr>
        <p:txBody>
          <a:bodyPr lIns="0" rIns="0">
            <a:normAutofit/>
          </a:bodyPr>
          <a:lstStyle>
            <a:lvl1pPr marL="0" indent="0">
              <a:buNone/>
              <a:defRPr sz="2000" b="1">
                <a:solidFill>
                  <a:schemeClr val="tx2"/>
                </a:solidFill>
              </a:defRPr>
            </a:lvl1pPr>
          </a:lstStyle>
          <a:p>
            <a:pPr lvl="0"/>
            <a:r>
              <a:rPr lang="en-US" dirty="0"/>
              <a:t>Subhead 2</a:t>
            </a:r>
          </a:p>
        </p:txBody>
      </p:sp>
      <p:sp>
        <p:nvSpPr>
          <p:cNvPr id="28" name="Text Placeholder 5"/>
          <p:cNvSpPr>
            <a:spLocks noGrp="1"/>
          </p:cNvSpPr>
          <p:nvPr>
            <p:ph type="body" sz="quarter" idx="20" hasCustomPrompt="1"/>
          </p:nvPr>
        </p:nvSpPr>
        <p:spPr>
          <a:xfrm>
            <a:off x="1725009" y="5319898"/>
            <a:ext cx="2957791" cy="479827"/>
          </a:xfrm>
        </p:spPr>
        <p:txBody>
          <a:bodyPr lIns="0" rIns="0">
            <a:normAutofit/>
          </a:bodyPr>
          <a:lstStyle>
            <a:lvl1pPr marL="0" indent="0">
              <a:buNone/>
              <a:defRPr sz="2000" b="1">
                <a:solidFill>
                  <a:schemeClr val="tx2"/>
                </a:solidFill>
              </a:defRPr>
            </a:lvl1pPr>
          </a:lstStyle>
          <a:p>
            <a:pPr lvl="0"/>
            <a:r>
              <a:rPr lang="en-US" dirty="0"/>
              <a:t>Subhead 3</a:t>
            </a:r>
          </a:p>
        </p:txBody>
      </p:sp>
      <p:sp>
        <p:nvSpPr>
          <p:cNvPr id="30" name="Text Placeholder 5"/>
          <p:cNvSpPr>
            <a:spLocks noGrp="1"/>
          </p:cNvSpPr>
          <p:nvPr>
            <p:ph type="body" sz="quarter" idx="22" hasCustomPrompt="1"/>
          </p:nvPr>
        </p:nvSpPr>
        <p:spPr>
          <a:xfrm>
            <a:off x="6094412" y="2607226"/>
            <a:ext cx="2957791" cy="479827"/>
          </a:xfrm>
        </p:spPr>
        <p:txBody>
          <a:bodyPr lIns="0" rIns="0">
            <a:normAutofit/>
          </a:bodyPr>
          <a:lstStyle>
            <a:lvl1pPr marL="0" indent="0">
              <a:buNone/>
              <a:defRPr sz="2000" b="1">
                <a:solidFill>
                  <a:schemeClr val="tx2"/>
                </a:solidFill>
              </a:defRPr>
            </a:lvl1pPr>
          </a:lstStyle>
          <a:p>
            <a:pPr lvl="0"/>
            <a:r>
              <a:rPr lang="en-US" dirty="0"/>
              <a:t>Subhead 4</a:t>
            </a:r>
          </a:p>
        </p:txBody>
      </p:sp>
      <p:sp>
        <p:nvSpPr>
          <p:cNvPr id="32" name="Text Placeholder 5"/>
          <p:cNvSpPr>
            <a:spLocks noGrp="1"/>
          </p:cNvSpPr>
          <p:nvPr>
            <p:ph type="body" sz="quarter" idx="24" hasCustomPrompt="1"/>
          </p:nvPr>
        </p:nvSpPr>
        <p:spPr>
          <a:xfrm>
            <a:off x="6094412" y="3993619"/>
            <a:ext cx="2957791" cy="479827"/>
          </a:xfrm>
        </p:spPr>
        <p:txBody>
          <a:bodyPr lIns="0" rIns="0">
            <a:normAutofit/>
          </a:bodyPr>
          <a:lstStyle>
            <a:lvl1pPr marL="0" indent="0">
              <a:buNone/>
              <a:defRPr sz="2000" b="1">
                <a:solidFill>
                  <a:schemeClr val="tx2"/>
                </a:solidFill>
              </a:defRPr>
            </a:lvl1pPr>
          </a:lstStyle>
          <a:p>
            <a:pPr lvl="0"/>
            <a:r>
              <a:rPr lang="en-US" dirty="0"/>
              <a:t>Subhead 5</a:t>
            </a:r>
          </a:p>
        </p:txBody>
      </p:sp>
      <p:sp>
        <p:nvSpPr>
          <p:cNvPr id="34" name="Text Placeholder 5"/>
          <p:cNvSpPr>
            <a:spLocks noGrp="1"/>
          </p:cNvSpPr>
          <p:nvPr>
            <p:ph type="body" sz="quarter" idx="26" hasCustomPrompt="1"/>
          </p:nvPr>
        </p:nvSpPr>
        <p:spPr>
          <a:xfrm>
            <a:off x="6094412" y="5319898"/>
            <a:ext cx="2957791" cy="479827"/>
          </a:xfrm>
        </p:spPr>
        <p:txBody>
          <a:bodyPr lIns="0" rIns="0">
            <a:normAutofit/>
          </a:bodyPr>
          <a:lstStyle>
            <a:lvl1pPr marL="0" indent="0">
              <a:buNone/>
              <a:defRPr sz="2000" b="1">
                <a:solidFill>
                  <a:schemeClr val="tx2"/>
                </a:solidFill>
              </a:defRPr>
            </a:lvl1pPr>
          </a:lstStyle>
          <a:p>
            <a:pPr lvl="0"/>
            <a:r>
              <a:rPr lang="en-US" dirty="0"/>
              <a:t>Subhead 6</a:t>
            </a:r>
          </a:p>
        </p:txBody>
      </p:sp>
      <p:sp>
        <p:nvSpPr>
          <p:cNvPr id="35" name="Picture Placeholder 34"/>
          <p:cNvSpPr>
            <a:spLocks noGrp="1"/>
          </p:cNvSpPr>
          <p:nvPr>
            <p:ph type="pic" sz="quarter" idx="27" hasCustomPrompt="1"/>
          </p:nvPr>
        </p:nvSpPr>
        <p:spPr>
          <a:xfrm>
            <a:off x="702255" y="2649538"/>
            <a:ext cx="733803" cy="735149"/>
          </a:xfrm>
        </p:spPr>
        <p:txBody>
          <a:bodyPr/>
          <a:lstStyle/>
          <a:p>
            <a:r>
              <a:rPr lang="en-US" dirty="0"/>
              <a:t>Icon</a:t>
            </a:r>
          </a:p>
        </p:txBody>
      </p:sp>
      <p:sp>
        <p:nvSpPr>
          <p:cNvPr id="36" name="Picture Placeholder 34"/>
          <p:cNvSpPr>
            <a:spLocks noGrp="1"/>
          </p:cNvSpPr>
          <p:nvPr>
            <p:ph type="pic" sz="quarter" idx="28" hasCustomPrompt="1"/>
          </p:nvPr>
        </p:nvSpPr>
        <p:spPr>
          <a:xfrm>
            <a:off x="702255" y="3993619"/>
            <a:ext cx="733803" cy="735149"/>
          </a:xfrm>
        </p:spPr>
        <p:txBody>
          <a:bodyPr/>
          <a:lstStyle/>
          <a:p>
            <a:r>
              <a:rPr lang="en-US" dirty="0"/>
              <a:t>Icon</a:t>
            </a:r>
          </a:p>
        </p:txBody>
      </p:sp>
      <p:sp>
        <p:nvSpPr>
          <p:cNvPr id="37" name="Picture Placeholder 34"/>
          <p:cNvSpPr>
            <a:spLocks noGrp="1"/>
          </p:cNvSpPr>
          <p:nvPr>
            <p:ph type="pic" sz="quarter" idx="29" hasCustomPrompt="1"/>
          </p:nvPr>
        </p:nvSpPr>
        <p:spPr>
          <a:xfrm>
            <a:off x="702255" y="5316027"/>
            <a:ext cx="733803" cy="735149"/>
          </a:xfrm>
        </p:spPr>
        <p:txBody>
          <a:bodyPr/>
          <a:lstStyle/>
          <a:p>
            <a:r>
              <a:rPr lang="en-US" dirty="0"/>
              <a:t>Icon</a:t>
            </a:r>
          </a:p>
        </p:txBody>
      </p:sp>
      <p:sp>
        <p:nvSpPr>
          <p:cNvPr id="38" name="Picture Placeholder 34"/>
          <p:cNvSpPr>
            <a:spLocks noGrp="1"/>
          </p:cNvSpPr>
          <p:nvPr>
            <p:ph type="pic" sz="quarter" idx="30" hasCustomPrompt="1"/>
          </p:nvPr>
        </p:nvSpPr>
        <p:spPr>
          <a:xfrm>
            <a:off x="5085657" y="2649538"/>
            <a:ext cx="733803" cy="735149"/>
          </a:xfrm>
        </p:spPr>
        <p:txBody>
          <a:bodyPr/>
          <a:lstStyle/>
          <a:p>
            <a:r>
              <a:rPr lang="en-US" dirty="0"/>
              <a:t>Icon</a:t>
            </a:r>
          </a:p>
        </p:txBody>
      </p:sp>
      <p:sp>
        <p:nvSpPr>
          <p:cNvPr id="39" name="Picture Placeholder 34"/>
          <p:cNvSpPr>
            <a:spLocks noGrp="1"/>
          </p:cNvSpPr>
          <p:nvPr>
            <p:ph type="pic" sz="quarter" idx="31" hasCustomPrompt="1"/>
          </p:nvPr>
        </p:nvSpPr>
        <p:spPr>
          <a:xfrm>
            <a:off x="5085657" y="3993619"/>
            <a:ext cx="733803" cy="735149"/>
          </a:xfrm>
        </p:spPr>
        <p:txBody>
          <a:bodyPr/>
          <a:lstStyle/>
          <a:p>
            <a:r>
              <a:rPr lang="en-US" dirty="0"/>
              <a:t>Icon</a:t>
            </a:r>
          </a:p>
        </p:txBody>
      </p:sp>
      <p:sp>
        <p:nvSpPr>
          <p:cNvPr id="40" name="Picture Placeholder 34"/>
          <p:cNvSpPr>
            <a:spLocks noGrp="1"/>
          </p:cNvSpPr>
          <p:nvPr>
            <p:ph type="pic" sz="quarter" idx="32" hasCustomPrompt="1"/>
          </p:nvPr>
        </p:nvSpPr>
        <p:spPr>
          <a:xfrm>
            <a:off x="5085657" y="5316027"/>
            <a:ext cx="733803" cy="735149"/>
          </a:xfrm>
        </p:spPr>
        <p:txBody>
          <a:bodyPr/>
          <a:lstStyle/>
          <a:p>
            <a:r>
              <a:rPr lang="en-US" dirty="0"/>
              <a:t>Icon</a:t>
            </a:r>
          </a:p>
        </p:txBody>
      </p:sp>
    </p:spTree>
    <p:extLst>
      <p:ext uri="{BB962C8B-B14F-4D97-AF65-F5344CB8AC3E}">
        <p14:creationId xmlns:p14="http://schemas.microsoft.com/office/powerpoint/2010/main" val="2750009147"/>
      </p:ext>
    </p:extLst>
  </p:cSld>
  <p:clrMapOvr>
    <a:masterClrMapping/>
  </p:clrMapOvr>
  <p:transition spd="slow">
    <p:push/>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Closing Long">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4519880"/>
          </a:xfrm>
        </p:spPr>
        <p:txBody>
          <a:bodyPr/>
          <a:lstStyle/>
          <a:p>
            <a:r>
              <a:rPr lang="en-US"/>
              <a:t>Click icon to add picture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531953" y="943897"/>
            <a:ext cx="5562459" cy="1220958"/>
          </a:xfrm>
        </p:spPr>
        <p:txBody>
          <a:bodyPr>
            <a:normAutofit/>
          </a:bodyPr>
          <a:lstStyle>
            <a:lvl1pPr marL="0" indent="0">
              <a:buNone/>
              <a:defRPr sz="2400">
                <a:solidFill>
                  <a:schemeClr val="accent5"/>
                </a:solidFill>
              </a:defRPr>
            </a:lvl1pPr>
          </a:lstStyle>
          <a:p>
            <a:pPr lvl="0"/>
            <a:r>
              <a:rPr lang="en-US" dirty="0"/>
              <a:t>Intro Text</a:t>
            </a:r>
          </a:p>
        </p:txBody>
      </p:sp>
      <p:sp>
        <p:nvSpPr>
          <p:cNvPr id="24" name="Text Placeholder 5"/>
          <p:cNvSpPr>
            <a:spLocks noGrp="1"/>
          </p:cNvSpPr>
          <p:nvPr>
            <p:ph type="body" sz="quarter" idx="16" hasCustomPrompt="1"/>
          </p:nvPr>
        </p:nvSpPr>
        <p:spPr>
          <a:xfrm>
            <a:off x="531954" y="2326094"/>
            <a:ext cx="5562459" cy="893147"/>
          </a:xfrm>
        </p:spPr>
        <p:txBody>
          <a:bodyPr lIns="0" rIns="0">
            <a:normAutofit/>
          </a:bodyPr>
          <a:lstStyle>
            <a:lvl1pPr marL="0" indent="0">
              <a:buNone/>
              <a:defRPr sz="2800" b="1">
                <a:solidFill>
                  <a:schemeClr val="tx2"/>
                </a:solidFill>
              </a:defRPr>
            </a:lvl1pPr>
          </a:lstStyle>
          <a:p>
            <a:pPr lvl="0"/>
            <a:r>
              <a:rPr lang="en-US"/>
              <a:t>Callout</a:t>
            </a:r>
            <a:endParaRPr lang="en-US" dirty="0"/>
          </a:p>
        </p:txBody>
      </p:sp>
      <p:sp>
        <p:nvSpPr>
          <p:cNvPr id="26" name="Text Placeholder 5"/>
          <p:cNvSpPr>
            <a:spLocks noGrp="1"/>
          </p:cNvSpPr>
          <p:nvPr>
            <p:ph type="body" sz="quarter" idx="18" hasCustomPrompt="1"/>
          </p:nvPr>
        </p:nvSpPr>
        <p:spPr>
          <a:xfrm>
            <a:off x="6424551" y="943458"/>
            <a:ext cx="5166814" cy="2789195"/>
          </a:xfrm>
        </p:spPr>
        <p:txBody>
          <a:bodyPr lIns="0" rIns="0">
            <a:normAutofit/>
          </a:bodyPr>
          <a:lstStyle>
            <a:lvl1pPr marL="0" indent="0" algn="r">
              <a:buNone/>
              <a:defRPr sz="6000" b="1">
                <a:solidFill>
                  <a:schemeClr val="tx2"/>
                </a:solidFill>
              </a:defRPr>
            </a:lvl1pPr>
          </a:lstStyle>
          <a:p>
            <a:pPr lvl="0"/>
            <a:r>
              <a:rPr lang="en-US" dirty="0"/>
              <a:t>Large Message</a:t>
            </a:r>
          </a:p>
        </p:txBody>
      </p:sp>
      <p:grpSp>
        <p:nvGrpSpPr>
          <p:cNvPr id="2" name="Group 1">
            <a:extLst>
              <a:ext uri="{FF2B5EF4-FFF2-40B4-BE49-F238E27FC236}">
                <a16:creationId xmlns:a16="http://schemas.microsoft.com/office/drawing/2014/main" id="{95D17DD3-6BFE-1298-40DF-34BF97877D83}"/>
              </a:ext>
            </a:extLst>
          </p:cNvPr>
          <p:cNvGrpSpPr/>
          <p:nvPr userDrawn="1"/>
        </p:nvGrpSpPr>
        <p:grpSpPr>
          <a:xfrm>
            <a:off x="0" y="3201106"/>
            <a:ext cx="12187413" cy="3418119"/>
            <a:chOff x="6379372" y="5484933"/>
            <a:chExt cx="2366597" cy="663743"/>
          </a:xfrm>
        </p:grpSpPr>
        <p:grpSp>
          <p:nvGrpSpPr>
            <p:cNvPr id="3" name="object 4">
              <a:extLst>
                <a:ext uri="{FF2B5EF4-FFF2-40B4-BE49-F238E27FC236}">
                  <a16:creationId xmlns:a16="http://schemas.microsoft.com/office/drawing/2014/main" id="{6C46D0D9-2904-CA16-864D-A7BA758AC74A}"/>
                </a:ext>
              </a:extLst>
            </p:cNvPr>
            <p:cNvGrpSpPr/>
            <p:nvPr/>
          </p:nvGrpSpPr>
          <p:grpSpPr>
            <a:xfrm>
              <a:off x="6379372" y="5484933"/>
              <a:ext cx="1754698" cy="663743"/>
              <a:chOff x="7658100" y="6450749"/>
              <a:chExt cx="1356360" cy="478610"/>
            </a:xfrm>
          </p:grpSpPr>
          <p:sp>
            <p:nvSpPr>
              <p:cNvPr id="12" name="object 5">
                <a:extLst>
                  <a:ext uri="{FF2B5EF4-FFF2-40B4-BE49-F238E27FC236}">
                    <a16:creationId xmlns:a16="http://schemas.microsoft.com/office/drawing/2014/main" id="{5AC601AD-C6DD-2C55-C42A-98A5CF43219F}"/>
                  </a:ext>
                </a:extLst>
              </p:cNvPr>
              <p:cNvSpPr/>
              <p:nvPr/>
            </p:nvSpPr>
            <p:spPr>
              <a:xfrm>
                <a:off x="7658100" y="6705205"/>
                <a:ext cx="1356360" cy="224154"/>
              </a:xfrm>
              <a:custGeom>
                <a:avLst/>
                <a:gdLst/>
                <a:ahLst/>
                <a:cxnLst/>
                <a:rect l="l" t="t" r="r" b="b"/>
                <a:pathLst>
                  <a:path w="1356359" h="224154">
                    <a:moveTo>
                      <a:pt x="1356207" y="0"/>
                    </a:moveTo>
                    <a:lnTo>
                      <a:pt x="0" y="0"/>
                    </a:lnTo>
                    <a:lnTo>
                      <a:pt x="0" y="223723"/>
                    </a:lnTo>
                    <a:lnTo>
                      <a:pt x="1356207"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13" name="object 6">
                <a:extLst>
                  <a:ext uri="{FF2B5EF4-FFF2-40B4-BE49-F238E27FC236}">
                    <a16:creationId xmlns:a16="http://schemas.microsoft.com/office/drawing/2014/main" id="{A4E2509F-8853-67EC-6C9B-A34D59FB52AD}"/>
                  </a:ext>
                </a:extLst>
              </p:cNvPr>
              <p:cNvSpPr/>
              <p:nvPr/>
            </p:nvSpPr>
            <p:spPr>
              <a:xfrm>
                <a:off x="7658100" y="6450749"/>
                <a:ext cx="1356360" cy="224154"/>
              </a:xfrm>
              <a:custGeom>
                <a:avLst/>
                <a:gdLst/>
                <a:ahLst/>
                <a:cxnLst/>
                <a:rect l="l" t="t" r="r" b="b"/>
                <a:pathLst>
                  <a:path w="1356359" h="224154">
                    <a:moveTo>
                      <a:pt x="0" y="0"/>
                    </a:moveTo>
                    <a:lnTo>
                      <a:pt x="0" y="223710"/>
                    </a:lnTo>
                    <a:lnTo>
                      <a:pt x="1356194" y="223710"/>
                    </a:lnTo>
                    <a:lnTo>
                      <a:pt x="0"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6" name="object 7">
              <a:extLst>
                <a:ext uri="{FF2B5EF4-FFF2-40B4-BE49-F238E27FC236}">
                  <a16:creationId xmlns:a16="http://schemas.microsoft.com/office/drawing/2014/main" id="{F066E24B-E8A8-AA83-EE12-1E2BC03C67C5}"/>
                </a:ext>
              </a:extLst>
            </p:cNvPr>
            <p:cNvGrpSpPr/>
            <p:nvPr/>
          </p:nvGrpSpPr>
          <p:grpSpPr>
            <a:xfrm>
              <a:off x="8193913" y="5660187"/>
              <a:ext cx="552056" cy="313261"/>
              <a:chOff x="9060709" y="6577123"/>
              <a:chExt cx="426732" cy="225886"/>
            </a:xfrm>
          </p:grpSpPr>
          <p:sp>
            <p:nvSpPr>
              <p:cNvPr id="10" name="object 8">
                <a:extLst>
                  <a:ext uri="{FF2B5EF4-FFF2-40B4-BE49-F238E27FC236}">
                    <a16:creationId xmlns:a16="http://schemas.microsoft.com/office/drawing/2014/main" id="{498B6C50-FB98-CA8F-B8C7-5DFD8F5529DF}"/>
                  </a:ext>
                </a:extLst>
              </p:cNvPr>
              <p:cNvSpPr/>
              <p:nvPr/>
            </p:nvSpPr>
            <p:spPr>
              <a:xfrm>
                <a:off x="9060709" y="6705219"/>
                <a:ext cx="426720" cy="97790"/>
              </a:xfrm>
              <a:custGeom>
                <a:avLst/>
                <a:gdLst/>
                <a:ahLst/>
                <a:cxnLst/>
                <a:rect l="l" t="t" r="r" b="b"/>
                <a:pathLst>
                  <a:path w="426720" h="97790">
                    <a:moveTo>
                      <a:pt x="426186" y="0"/>
                    </a:moveTo>
                    <a:lnTo>
                      <a:pt x="0" y="0"/>
                    </a:lnTo>
                    <a:lnTo>
                      <a:pt x="426186" y="97332"/>
                    </a:lnTo>
                    <a:lnTo>
                      <a:pt x="426186"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11" name="object 9">
                <a:extLst>
                  <a:ext uri="{FF2B5EF4-FFF2-40B4-BE49-F238E27FC236}">
                    <a16:creationId xmlns:a16="http://schemas.microsoft.com/office/drawing/2014/main" id="{D5178BA8-0149-77F6-0770-C5254771A6B7}"/>
                  </a:ext>
                </a:extLst>
              </p:cNvPr>
              <p:cNvSpPr/>
              <p:nvPr/>
            </p:nvSpPr>
            <p:spPr>
              <a:xfrm>
                <a:off x="9060721" y="6577123"/>
                <a:ext cx="426720" cy="97790"/>
              </a:xfrm>
              <a:custGeom>
                <a:avLst/>
                <a:gdLst/>
                <a:ahLst/>
                <a:cxnLst/>
                <a:rect l="l" t="t" r="r" b="b"/>
                <a:pathLst>
                  <a:path w="426720" h="97790">
                    <a:moveTo>
                      <a:pt x="426173" y="0"/>
                    </a:moveTo>
                    <a:lnTo>
                      <a:pt x="0" y="97345"/>
                    </a:lnTo>
                    <a:lnTo>
                      <a:pt x="426173" y="97345"/>
                    </a:lnTo>
                    <a:lnTo>
                      <a:pt x="426173"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grpSp>
        <p:nvGrpSpPr>
          <p:cNvPr id="14" name="Group 13">
            <a:extLst>
              <a:ext uri="{FF2B5EF4-FFF2-40B4-BE49-F238E27FC236}">
                <a16:creationId xmlns:a16="http://schemas.microsoft.com/office/drawing/2014/main" id="{8B5FD264-8DC5-C56B-D2F5-8AA1950F895F}"/>
              </a:ext>
            </a:extLst>
          </p:cNvPr>
          <p:cNvGrpSpPr/>
          <p:nvPr userDrawn="1"/>
        </p:nvGrpSpPr>
        <p:grpSpPr>
          <a:xfrm>
            <a:off x="7198765" y="5684912"/>
            <a:ext cx="4195132" cy="565182"/>
            <a:chOff x="8007080" y="6163552"/>
            <a:chExt cx="2366228" cy="318786"/>
          </a:xfrm>
        </p:grpSpPr>
        <p:grpSp>
          <p:nvGrpSpPr>
            <p:cNvPr id="15" name="object 10">
              <a:extLst>
                <a:ext uri="{FF2B5EF4-FFF2-40B4-BE49-F238E27FC236}">
                  <a16:creationId xmlns:a16="http://schemas.microsoft.com/office/drawing/2014/main" id="{12F58532-258A-7843-F571-B5C8BBBCF63A}"/>
                </a:ext>
              </a:extLst>
            </p:cNvPr>
            <p:cNvGrpSpPr/>
            <p:nvPr/>
          </p:nvGrpSpPr>
          <p:grpSpPr>
            <a:xfrm>
              <a:off x="8007080" y="6167745"/>
              <a:ext cx="1108187" cy="314384"/>
              <a:chOff x="7658097" y="6974502"/>
              <a:chExt cx="856615" cy="226695"/>
            </a:xfrm>
          </p:grpSpPr>
          <p:pic>
            <p:nvPicPr>
              <p:cNvPr id="22" name="object 11">
                <a:extLst>
                  <a:ext uri="{FF2B5EF4-FFF2-40B4-BE49-F238E27FC236}">
                    <a16:creationId xmlns:a16="http://schemas.microsoft.com/office/drawing/2014/main" id="{EDBB7345-1146-8120-45DC-8CB69DF87D47}"/>
                  </a:ext>
                </a:extLst>
              </p:cNvPr>
              <p:cNvPicPr/>
              <p:nvPr/>
            </p:nvPicPr>
            <p:blipFill>
              <a:blip r:embed="rId2" cstate="print"/>
              <a:stretch>
                <a:fillRect/>
              </a:stretch>
            </p:blipFill>
            <p:spPr>
              <a:xfrm>
                <a:off x="7658097" y="6993182"/>
                <a:ext cx="199047" cy="204622"/>
              </a:xfrm>
              <a:prstGeom prst="rect">
                <a:avLst/>
              </a:prstGeom>
            </p:spPr>
          </p:pic>
          <p:sp>
            <p:nvSpPr>
              <p:cNvPr id="25" name="object 12">
                <a:extLst>
                  <a:ext uri="{FF2B5EF4-FFF2-40B4-BE49-F238E27FC236}">
                    <a16:creationId xmlns:a16="http://schemas.microsoft.com/office/drawing/2014/main" id="{9CE0E12A-472A-C9A8-4698-136379BF9B1F}"/>
                  </a:ext>
                </a:extLst>
              </p:cNvPr>
              <p:cNvSpPr/>
              <p:nvPr/>
            </p:nvSpPr>
            <p:spPr>
              <a:xfrm>
                <a:off x="7881848" y="7042785"/>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27" name="object 13">
                <a:extLst>
                  <a:ext uri="{FF2B5EF4-FFF2-40B4-BE49-F238E27FC236}">
                    <a16:creationId xmlns:a16="http://schemas.microsoft.com/office/drawing/2014/main" id="{348B0DAB-2A5E-F8EE-F3A5-781E9EEAEF84}"/>
                  </a:ext>
                </a:extLst>
              </p:cNvPr>
              <p:cNvPicPr/>
              <p:nvPr/>
            </p:nvPicPr>
            <p:blipFill>
              <a:blip r:embed="rId3" cstate="print"/>
              <a:stretch>
                <a:fillRect/>
              </a:stretch>
            </p:blipFill>
            <p:spPr>
              <a:xfrm>
                <a:off x="7955153" y="7039682"/>
                <a:ext cx="143217" cy="161213"/>
              </a:xfrm>
              <a:prstGeom prst="rect">
                <a:avLst/>
              </a:prstGeom>
            </p:spPr>
          </p:pic>
          <p:pic>
            <p:nvPicPr>
              <p:cNvPr id="28" name="object 14">
                <a:extLst>
                  <a:ext uri="{FF2B5EF4-FFF2-40B4-BE49-F238E27FC236}">
                    <a16:creationId xmlns:a16="http://schemas.microsoft.com/office/drawing/2014/main" id="{1C7A3410-F339-C0CC-4204-C33AAB22A2C7}"/>
                  </a:ext>
                </a:extLst>
              </p:cNvPr>
              <p:cNvPicPr/>
              <p:nvPr/>
            </p:nvPicPr>
            <p:blipFill>
              <a:blip r:embed="rId4" cstate="print"/>
              <a:stretch>
                <a:fillRect/>
              </a:stretch>
            </p:blipFill>
            <p:spPr>
              <a:xfrm>
                <a:off x="8119722" y="6995356"/>
                <a:ext cx="123380" cy="205536"/>
              </a:xfrm>
              <a:prstGeom prst="rect">
                <a:avLst/>
              </a:prstGeom>
            </p:spPr>
          </p:pic>
          <p:sp>
            <p:nvSpPr>
              <p:cNvPr id="29" name="object 15">
                <a:extLst>
                  <a:ext uri="{FF2B5EF4-FFF2-40B4-BE49-F238E27FC236}">
                    <a16:creationId xmlns:a16="http://schemas.microsoft.com/office/drawing/2014/main" id="{6705358E-45FF-DD6C-A71F-8A2D2BE20131}"/>
                  </a:ext>
                </a:extLst>
              </p:cNvPr>
              <p:cNvSpPr/>
              <p:nvPr/>
            </p:nvSpPr>
            <p:spPr>
              <a:xfrm>
                <a:off x="8277288" y="7042823"/>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30" name="object 16">
                <a:extLst>
                  <a:ext uri="{FF2B5EF4-FFF2-40B4-BE49-F238E27FC236}">
                    <a16:creationId xmlns:a16="http://schemas.microsoft.com/office/drawing/2014/main" id="{576B07B9-B577-CE0C-C756-BC08E50F5572}"/>
                  </a:ext>
                </a:extLst>
              </p:cNvPr>
              <p:cNvPicPr/>
              <p:nvPr/>
            </p:nvPicPr>
            <p:blipFill>
              <a:blip r:embed="rId5" cstate="print"/>
              <a:stretch>
                <a:fillRect/>
              </a:stretch>
            </p:blipFill>
            <p:spPr>
              <a:xfrm>
                <a:off x="8354392" y="7039684"/>
                <a:ext cx="159969" cy="161213"/>
              </a:xfrm>
              <a:prstGeom prst="rect">
                <a:avLst/>
              </a:prstGeom>
            </p:spPr>
          </p:pic>
          <p:sp>
            <p:nvSpPr>
              <p:cNvPr id="31" name="object 17">
                <a:extLst>
                  <a:ext uri="{FF2B5EF4-FFF2-40B4-BE49-F238E27FC236}">
                    <a16:creationId xmlns:a16="http://schemas.microsoft.com/office/drawing/2014/main" id="{9B013E0C-45DF-9BDA-C681-F36762AD6452}"/>
                  </a:ext>
                </a:extLst>
              </p:cNvPr>
              <p:cNvSpPr/>
              <p:nvPr/>
            </p:nvSpPr>
            <p:spPr>
              <a:xfrm>
                <a:off x="7879893" y="6974509"/>
                <a:ext cx="441959" cy="46990"/>
              </a:xfrm>
              <a:custGeom>
                <a:avLst/>
                <a:gdLst/>
                <a:ahLst/>
                <a:cxnLst/>
                <a:rect l="l" t="t" r="r" b="b"/>
                <a:pathLst>
                  <a:path w="441959" h="46990">
                    <a:moveTo>
                      <a:pt x="46367" y="23177"/>
                    </a:moveTo>
                    <a:lnTo>
                      <a:pt x="44551" y="14147"/>
                    </a:lnTo>
                    <a:lnTo>
                      <a:pt x="39585" y="6781"/>
                    </a:lnTo>
                    <a:lnTo>
                      <a:pt x="32219" y="1816"/>
                    </a:lnTo>
                    <a:lnTo>
                      <a:pt x="23190" y="0"/>
                    </a:lnTo>
                    <a:lnTo>
                      <a:pt x="14173" y="1816"/>
                    </a:lnTo>
                    <a:lnTo>
                      <a:pt x="6794" y="6781"/>
                    </a:lnTo>
                    <a:lnTo>
                      <a:pt x="1828" y="14147"/>
                    </a:lnTo>
                    <a:lnTo>
                      <a:pt x="0" y="23177"/>
                    </a:lnTo>
                    <a:lnTo>
                      <a:pt x="1828" y="32194"/>
                    </a:lnTo>
                    <a:lnTo>
                      <a:pt x="6794" y="39560"/>
                    </a:lnTo>
                    <a:lnTo>
                      <a:pt x="14173" y="44526"/>
                    </a:lnTo>
                    <a:lnTo>
                      <a:pt x="23190" y="46355"/>
                    </a:lnTo>
                    <a:lnTo>
                      <a:pt x="32219" y="44526"/>
                    </a:lnTo>
                    <a:lnTo>
                      <a:pt x="39585" y="39560"/>
                    </a:lnTo>
                    <a:lnTo>
                      <a:pt x="44551" y="32194"/>
                    </a:lnTo>
                    <a:lnTo>
                      <a:pt x="46367" y="23177"/>
                    </a:lnTo>
                    <a:close/>
                  </a:path>
                  <a:path w="441959" h="46990">
                    <a:moveTo>
                      <a:pt x="441807" y="23215"/>
                    </a:moveTo>
                    <a:lnTo>
                      <a:pt x="439978" y="14198"/>
                    </a:lnTo>
                    <a:lnTo>
                      <a:pt x="435013" y="6832"/>
                    </a:lnTo>
                    <a:lnTo>
                      <a:pt x="427647" y="1866"/>
                    </a:lnTo>
                    <a:lnTo>
                      <a:pt x="418630" y="38"/>
                    </a:lnTo>
                    <a:lnTo>
                      <a:pt x="409600" y="1866"/>
                    </a:lnTo>
                    <a:lnTo>
                      <a:pt x="402234" y="6832"/>
                    </a:lnTo>
                    <a:lnTo>
                      <a:pt x="397256" y="14198"/>
                    </a:lnTo>
                    <a:lnTo>
                      <a:pt x="395439" y="23215"/>
                    </a:lnTo>
                    <a:lnTo>
                      <a:pt x="397256" y="32245"/>
                    </a:lnTo>
                    <a:lnTo>
                      <a:pt x="402234" y="39611"/>
                    </a:lnTo>
                    <a:lnTo>
                      <a:pt x="409600" y="44577"/>
                    </a:lnTo>
                    <a:lnTo>
                      <a:pt x="418630" y="46393"/>
                    </a:lnTo>
                    <a:lnTo>
                      <a:pt x="427647" y="44577"/>
                    </a:lnTo>
                    <a:lnTo>
                      <a:pt x="435013" y="39611"/>
                    </a:lnTo>
                    <a:lnTo>
                      <a:pt x="439978" y="32245"/>
                    </a:lnTo>
                    <a:lnTo>
                      <a:pt x="441807" y="23215"/>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16" name="object 18">
              <a:extLst>
                <a:ext uri="{FF2B5EF4-FFF2-40B4-BE49-F238E27FC236}">
                  <a16:creationId xmlns:a16="http://schemas.microsoft.com/office/drawing/2014/main" id="{AC901928-777C-0097-D06F-A8350AD90FFE}"/>
                </a:ext>
              </a:extLst>
            </p:cNvPr>
            <p:cNvGrpSpPr/>
            <p:nvPr/>
          </p:nvGrpSpPr>
          <p:grpSpPr>
            <a:xfrm>
              <a:off x="9201867" y="6163552"/>
              <a:ext cx="1171441" cy="318786"/>
              <a:chOff x="8581652" y="6971479"/>
              <a:chExt cx="905510" cy="229870"/>
            </a:xfrm>
          </p:grpSpPr>
          <p:sp>
            <p:nvSpPr>
              <p:cNvPr id="17" name="object 19">
                <a:extLst>
                  <a:ext uri="{FF2B5EF4-FFF2-40B4-BE49-F238E27FC236}">
                    <a16:creationId xmlns:a16="http://schemas.microsoft.com/office/drawing/2014/main" id="{2E462E96-3E6D-8E3B-596D-67C3DFA5CA00}"/>
                  </a:ext>
                </a:extLst>
              </p:cNvPr>
              <p:cNvSpPr/>
              <p:nvPr/>
            </p:nvSpPr>
            <p:spPr>
              <a:xfrm>
                <a:off x="8581644" y="6993572"/>
                <a:ext cx="160655" cy="204470"/>
              </a:xfrm>
              <a:custGeom>
                <a:avLst/>
                <a:gdLst/>
                <a:ahLst/>
                <a:cxnLst/>
                <a:rect l="l" t="t" r="r" b="b"/>
                <a:pathLst>
                  <a:path w="160654" h="204470">
                    <a:moveTo>
                      <a:pt x="160591" y="0"/>
                    </a:moveTo>
                    <a:lnTo>
                      <a:pt x="135788" y="0"/>
                    </a:lnTo>
                    <a:lnTo>
                      <a:pt x="135788" y="88900"/>
                    </a:lnTo>
                    <a:lnTo>
                      <a:pt x="24803" y="88900"/>
                    </a:lnTo>
                    <a:lnTo>
                      <a:pt x="24803" y="0"/>
                    </a:lnTo>
                    <a:lnTo>
                      <a:pt x="0" y="0"/>
                    </a:lnTo>
                    <a:lnTo>
                      <a:pt x="0" y="88900"/>
                    </a:lnTo>
                    <a:lnTo>
                      <a:pt x="0" y="111760"/>
                    </a:lnTo>
                    <a:lnTo>
                      <a:pt x="0" y="204470"/>
                    </a:lnTo>
                    <a:lnTo>
                      <a:pt x="24803" y="204470"/>
                    </a:lnTo>
                    <a:lnTo>
                      <a:pt x="24803" y="111760"/>
                    </a:lnTo>
                    <a:lnTo>
                      <a:pt x="135788" y="111760"/>
                    </a:lnTo>
                    <a:lnTo>
                      <a:pt x="135788" y="204470"/>
                    </a:lnTo>
                    <a:lnTo>
                      <a:pt x="160591" y="204470"/>
                    </a:lnTo>
                    <a:lnTo>
                      <a:pt x="160591" y="111760"/>
                    </a:lnTo>
                    <a:lnTo>
                      <a:pt x="160591" y="88900"/>
                    </a:lnTo>
                    <a:lnTo>
                      <a:pt x="160591"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pic>
            <p:nvPicPr>
              <p:cNvPr id="18" name="object 20">
                <a:extLst>
                  <a:ext uri="{FF2B5EF4-FFF2-40B4-BE49-F238E27FC236}">
                    <a16:creationId xmlns:a16="http://schemas.microsoft.com/office/drawing/2014/main" id="{0C573A15-B3CC-9E83-AF6F-7C8816055541}"/>
                  </a:ext>
                </a:extLst>
              </p:cNvPr>
              <p:cNvPicPr/>
              <p:nvPr/>
            </p:nvPicPr>
            <p:blipFill>
              <a:blip r:embed="rId6" cstate="print"/>
              <a:stretch>
                <a:fillRect/>
              </a:stretch>
            </p:blipFill>
            <p:spPr>
              <a:xfrm>
                <a:off x="8776763" y="7039689"/>
                <a:ext cx="142397" cy="161213"/>
              </a:xfrm>
              <a:prstGeom prst="rect">
                <a:avLst/>
              </a:prstGeom>
            </p:spPr>
          </p:pic>
          <p:pic>
            <p:nvPicPr>
              <p:cNvPr id="19" name="object 21">
                <a:extLst>
                  <a:ext uri="{FF2B5EF4-FFF2-40B4-BE49-F238E27FC236}">
                    <a16:creationId xmlns:a16="http://schemas.microsoft.com/office/drawing/2014/main" id="{8D176E0D-6DDB-8FA3-2ECA-0C6DF8469836}"/>
                  </a:ext>
                </a:extLst>
              </p:cNvPr>
              <p:cNvPicPr/>
              <p:nvPr/>
            </p:nvPicPr>
            <p:blipFill>
              <a:blip r:embed="rId7" cstate="print"/>
              <a:stretch>
                <a:fillRect/>
              </a:stretch>
            </p:blipFill>
            <p:spPr>
              <a:xfrm>
                <a:off x="8950265" y="7039695"/>
                <a:ext cx="148501" cy="161201"/>
              </a:xfrm>
              <a:prstGeom prst="rect">
                <a:avLst/>
              </a:prstGeom>
            </p:spPr>
          </p:pic>
          <p:pic>
            <p:nvPicPr>
              <p:cNvPr id="20" name="object 22">
                <a:extLst>
                  <a:ext uri="{FF2B5EF4-FFF2-40B4-BE49-F238E27FC236}">
                    <a16:creationId xmlns:a16="http://schemas.microsoft.com/office/drawing/2014/main" id="{45EB7F5B-E686-5E17-176A-A111A938CF38}"/>
                  </a:ext>
                </a:extLst>
              </p:cNvPr>
              <p:cNvPicPr/>
              <p:nvPr/>
            </p:nvPicPr>
            <p:blipFill>
              <a:blip r:embed="rId8" cstate="print"/>
              <a:stretch>
                <a:fillRect/>
              </a:stretch>
            </p:blipFill>
            <p:spPr>
              <a:xfrm>
                <a:off x="9128213" y="6971487"/>
                <a:ext cx="188795" cy="229412"/>
              </a:xfrm>
              <a:prstGeom prst="rect">
                <a:avLst/>
              </a:prstGeom>
            </p:spPr>
          </p:pic>
          <p:pic>
            <p:nvPicPr>
              <p:cNvPr id="21" name="object 23">
                <a:extLst>
                  <a:ext uri="{FF2B5EF4-FFF2-40B4-BE49-F238E27FC236}">
                    <a16:creationId xmlns:a16="http://schemas.microsoft.com/office/drawing/2014/main" id="{FE705803-DDCC-0B61-5CE9-EA70B7BC2E3A}"/>
                  </a:ext>
                </a:extLst>
              </p:cNvPr>
              <p:cNvPicPr/>
              <p:nvPr/>
            </p:nvPicPr>
            <p:blipFill>
              <a:blip r:embed="rId9" cstate="print"/>
              <a:stretch>
                <a:fillRect/>
              </a:stretch>
            </p:blipFill>
            <p:spPr>
              <a:xfrm>
                <a:off x="9351111" y="6971479"/>
                <a:ext cx="135788" cy="226314"/>
              </a:xfrm>
              <a:prstGeom prst="rect">
                <a:avLst/>
              </a:prstGeom>
            </p:spPr>
          </p:pic>
        </p:grpSp>
      </p:grpSp>
    </p:spTree>
    <p:extLst>
      <p:ext uri="{BB962C8B-B14F-4D97-AF65-F5344CB8AC3E}">
        <p14:creationId xmlns:p14="http://schemas.microsoft.com/office/powerpoint/2010/main" val="4077444888"/>
      </p:ext>
    </p:extLst>
  </p:cSld>
  <p:clrMapOvr>
    <a:masterClrMapping/>
  </p:clrMapOvr>
  <p:transition spd="slow">
    <p:push/>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Closing Long - No Log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a:t>Click icon to add picture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31" name="Text Placeholder 4">
            <a:extLst>
              <a:ext uri="{FF2B5EF4-FFF2-40B4-BE49-F238E27FC236}">
                <a16:creationId xmlns:a16="http://schemas.microsoft.com/office/drawing/2014/main" id="{08963A64-17B9-1331-E77F-2AE8DA44C9F7}"/>
              </a:ext>
            </a:extLst>
          </p:cNvPr>
          <p:cNvSpPr>
            <a:spLocks noGrp="1"/>
          </p:cNvSpPr>
          <p:nvPr>
            <p:ph type="body" sz="quarter" idx="14" hasCustomPrompt="1"/>
          </p:nvPr>
        </p:nvSpPr>
        <p:spPr>
          <a:xfrm>
            <a:off x="531953" y="943896"/>
            <a:ext cx="5562459" cy="4006345"/>
          </a:xfrm>
        </p:spPr>
        <p:txBody>
          <a:bodyPr>
            <a:normAutofit/>
          </a:bodyPr>
          <a:lstStyle>
            <a:lvl1pPr marL="0" indent="0">
              <a:buNone/>
              <a:defRPr sz="2400">
                <a:solidFill>
                  <a:schemeClr val="accent6"/>
                </a:solidFill>
              </a:defRPr>
            </a:lvl1pPr>
          </a:lstStyle>
          <a:p>
            <a:pPr lvl="0"/>
            <a:r>
              <a:rPr lang="en-US" dirty="0"/>
              <a:t>Intro Text</a:t>
            </a:r>
          </a:p>
        </p:txBody>
      </p:sp>
      <p:sp>
        <p:nvSpPr>
          <p:cNvPr id="32" name="Text Placeholder 5">
            <a:extLst>
              <a:ext uri="{FF2B5EF4-FFF2-40B4-BE49-F238E27FC236}">
                <a16:creationId xmlns:a16="http://schemas.microsoft.com/office/drawing/2014/main" id="{759D2E05-DB5D-F4F4-0812-A9F9605CD910}"/>
              </a:ext>
            </a:extLst>
          </p:cNvPr>
          <p:cNvSpPr>
            <a:spLocks noGrp="1"/>
          </p:cNvSpPr>
          <p:nvPr>
            <p:ph type="body" sz="quarter" idx="16" hasCustomPrompt="1"/>
          </p:nvPr>
        </p:nvSpPr>
        <p:spPr>
          <a:xfrm>
            <a:off x="531954" y="5111481"/>
            <a:ext cx="5562459" cy="893147"/>
          </a:xfrm>
        </p:spPr>
        <p:txBody>
          <a:bodyPr lIns="0" rIns="0">
            <a:normAutofit/>
          </a:bodyPr>
          <a:lstStyle>
            <a:lvl1pPr marL="0" indent="0">
              <a:buNone/>
              <a:defRPr sz="2800" b="1">
                <a:solidFill>
                  <a:schemeClr val="tx2"/>
                </a:solidFill>
              </a:defRPr>
            </a:lvl1pPr>
          </a:lstStyle>
          <a:p>
            <a:pPr lvl="0"/>
            <a:r>
              <a:rPr lang="en-US"/>
              <a:t>Callout</a:t>
            </a:r>
            <a:endParaRPr lang="en-US" dirty="0"/>
          </a:p>
        </p:txBody>
      </p:sp>
      <p:sp>
        <p:nvSpPr>
          <p:cNvPr id="33" name="Text Placeholder 5">
            <a:extLst>
              <a:ext uri="{FF2B5EF4-FFF2-40B4-BE49-F238E27FC236}">
                <a16:creationId xmlns:a16="http://schemas.microsoft.com/office/drawing/2014/main" id="{5F725EB8-AB71-D6E5-2DCC-12BB638C321D}"/>
              </a:ext>
            </a:extLst>
          </p:cNvPr>
          <p:cNvSpPr>
            <a:spLocks noGrp="1"/>
          </p:cNvSpPr>
          <p:nvPr>
            <p:ph type="body" sz="quarter" idx="18" hasCustomPrompt="1"/>
          </p:nvPr>
        </p:nvSpPr>
        <p:spPr>
          <a:xfrm>
            <a:off x="6424551" y="943458"/>
            <a:ext cx="5166814" cy="2789195"/>
          </a:xfrm>
        </p:spPr>
        <p:txBody>
          <a:bodyPr lIns="0" rIns="0">
            <a:normAutofit/>
          </a:bodyPr>
          <a:lstStyle>
            <a:lvl1pPr marL="0" indent="0" algn="r">
              <a:buNone/>
              <a:defRPr sz="6000" b="1">
                <a:solidFill>
                  <a:schemeClr val="tx2"/>
                </a:solidFill>
              </a:defRPr>
            </a:lvl1pPr>
          </a:lstStyle>
          <a:p>
            <a:pPr lvl="0"/>
            <a:r>
              <a:rPr lang="en-US" dirty="0"/>
              <a:t>Large Message</a:t>
            </a:r>
          </a:p>
        </p:txBody>
      </p:sp>
      <p:grpSp>
        <p:nvGrpSpPr>
          <p:cNvPr id="55" name="Group 54">
            <a:extLst>
              <a:ext uri="{FF2B5EF4-FFF2-40B4-BE49-F238E27FC236}">
                <a16:creationId xmlns:a16="http://schemas.microsoft.com/office/drawing/2014/main" id="{356CD4FD-5BAB-94D5-F417-22B4E7F8061C}"/>
              </a:ext>
            </a:extLst>
          </p:cNvPr>
          <p:cNvGrpSpPr/>
          <p:nvPr userDrawn="1"/>
        </p:nvGrpSpPr>
        <p:grpSpPr>
          <a:xfrm>
            <a:off x="9010673" y="5154724"/>
            <a:ext cx="2383224" cy="1050010"/>
            <a:chOff x="7191515" y="4148749"/>
            <a:chExt cx="4202382" cy="1851502"/>
          </a:xfrm>
        </p:grpSpPr>
        <p:grpSp>
          <p:nvGrpSpPr>
            <p:cNvPr id="56" name="Group 55">
              <a:extLst>
                <a:ext uri="{FF2B5EF4-FFF2-40B4-BE49-F238E27FC236}">
                  <a16:creationId xmlns:a16="http://schemas.microsoft.com/office/drawing/2014/main" id="{D554EBC1-60D3-0C5C-485D-4D84CBA26D5C}"/>
                </a:ext>
              </a:extLst>
            </p:cNvPr>
            <p:cNvGrpSpPr/>
            <p:nvPr userDrawn="1"/>
          </p:nvGrpSpPr>
          <p:grpSpPr>
            <a:xfrm>
              <a:off x="7191515" y="4148749"/>
              <a:ext cx="4201778" cy="1178444"/>
              <a:chOff x="6379372" y="5484933"/>
              <a:chExt cx="2366597" cy="663743"/>
            </a:xfrm>
          </p:grpSpPr>
          <p:grpSp>
            <p:nvGrpSpPr>
              <p:cNvPr id="72" name="object 4">
                <a:extLst>
                  <a:ext uri="{FF2B5EF4-FFF2-40B4-BE49-F238E27FC236}">
                    <a16:creationId xmlns:a16="http://schemas.microsoft.com/office/drawing/2014/main" id="{21A40B2A-0F75-3699-82D4-EF2FEEA00A0A}"/>
                  </a:ext>
                </a:extLst>
              </p:cNvPr>
              <p:cNvGrpSpPr/>
              <p:nvPr/>
            </p:nvGrpSpPr>
            <p:grpSpPr>
              <a:xfrm>
                <a:off x="6379372" y="5484933"/>
                <a:ext cx="1754698" cy="663743"/>
                <a:chOff x="7658100" y="6450749"/>
                <a:chExt cx="1356360" cy="478610"/>
              </a:xfrm>
            </p:grpSpPr>
            <p:sp>
              <p:nvSpPr>
                <p:cNvPr id="76" name="object 5">
                  <a:extLst>
                    <a:ext uri="{FF2B5EF4-FFF2-40B4-BE49-F238E27FC236}">
                      <a16:creationId xmlns:a16="http://schemas.microsoft.com/office/drawing/2014/main" id="{15DAAFB5-C66D-E046-4782-3DB7D8AAEB77}"/>
                    </a:ext>
                  </a:extLst>
                </p:cNvPr>
                <p:cNvSpPr/>
                <p:nvPr/>
              </p:nvSpPr>
              <p:spPr>
                <a:xfrm>
                  <a:off x="7658100" y="6705205"/>
                  <a:ext cx="1356360" cy="224154"/>
                </a:xfrm>
                <a:custGeom>
                  <a:avLst/>
                  <a:gdLst/>
                  <a:ahLst/>
                  <a:cxnLst/>
                  <a:rect l="l" t="t" r="r" b="b"/>
                  <a:pathLst>
                    <a:path w="1356359" h="224154">
                      <a:moveTo>
                        <a:pt x="1356207" y="0"/>
                      </a:moveTo>
                      <a:lnTo>
                        <a:pt x="0" y="0"/>
                      </a:lnTo>
                      <a:lnTo>
                        <a:pt x="0" y="223723"/>
                      </a:lnTo>
                      <a:lnTo>
                        <a:pt x="1356207"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77" name="object 6">
                  <a:extLst>
                    <a:ext uri="{FF2B5EF4-FFF2-40B4-BE49-F238E27FC236}">
                      <a16:creationId xmlns:a16="http://schemas.microsoft.com/office/drawing/2014/main" id="{C7EE09F4-2197-19A8-49ED-3A8B2E65AE75}"/>
                    </a:ext>
                  </a:extLst>
                </p:cNvPr>
                <p:cNvSpPr/>
                <p:nvPr/>
              </p:nvSpPr>
              <p:spPr>
                <a:xfrm>
                  <a:off x="7658100" y="6450749"/>
                  <a:ext cx="1356360" cy="224154"/>
                </a:xfrm>
                <a:custGeom>
                  <a:avLst/>
                  <a:gdLst/>
                  <a:ahLst/>
                  <a:cxnLst/>
                  <a:rect l="l" t="t" r="r" b="b"/>
                  <a:pathLst>
                    <a:path w="1356359" h="224154">
                      <a:moveTo>
                        <a:pt x="0" y="0"/>
                      </a:moveTo>
                      <a:lnTo>
                        <a:pt x="0" y="223710"/>
                      </a:lnTo>
                      <a:lnTo>
                        <a:pt x="1356194" y="223710"/>
                      </a:lnTo>
                      <a:lnTo>
                        <a:pt x="0"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73" name="object 7">
                <a:extLst>
                  <a:ext uri="{FF2B5EF4-FFF2-40B4-BE49-F238E27FC236}">
                    <a16:creationId xmlns:a16="http://schemas.microsoft.com/office/drawing/2014/main" id="{AB01CF39-7ED0-77B7-C9F7-19E09A96B3A8}"/>
                  </a:ext>
                </a:extLst>
              </p:cNvPr>
              <p:cNvGrpSpPr/>
              <p:nvPr/>
            </p:nvGrpSpPr>
            <p:grpSpPr>
              <a:xfrm>
                <a:off x="8193913" y="5660187"/>
                <a:ext cx="552056" cy="313261"/>
                <a:chOff x="9060709" y="6577123"/>
                <a:chExt cx="426732" cy="225886"/>
              </a:xfrm>
            </p:grpSpPr>
            <p:sp>
              <p:nvSpPr>
                <p:cNvPr id="74" name="object 8">
                  <a:extLst>
                    <a:ext uri="{FF2B5EF4-FFF2-40B4-BE49-F238E27FC236}">
                      <a16:creationId xmlns:a16="http://schemas.microsoft.com/office/drawing/2014/main" id="{D09E2843-1C70-1611-4F7E-9D5F84AE71D1}"/>
                    </a:ext>
                  </a:extLst>
                </p:cNvPr>
                <p:cNvSpPr/>
                <p:nvPr/>
              </p:nvSpPr>
              <p:spPr>
                <a:xfrm>
                  <a:off x="9060709" y="6705219"/>
                  <a:ext cx="426720" cy="97790"/>
                </a:xfrm>
                <a:custGeom>
                  <a:avLst/>
                  <a:gdLst/>
                  <a:ahLst/>
                  <a:cxnLst/>
                  <a:rect l="l" t="t" r="r" b="b"/>
                  <a:pathLst>
                    <a:path w="426720" h="97790">
                      <a:moveTo>
                        <a:pt x="426186" y="0"/>
                      </a:moveTo>
                      <a:lnTo>
                        <a:pt x="0" y="0"/>
                      </a:lnTo>
                      <a:lnTo>
                        <a:pt x="426186" y="97332"/>
                      </a:lnTo>
                      <a:lnTo>
                        <a:pt x="426186"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sp>
              <p:nvSpPr>
                <p:cNvPr id="75" name="object 9">
                  <a:extLst>
                    <a:ext uri="{FF2B5EF4-FFF2-40B4-BE49-F238E27FC236}">
                      <a16:creationId xmlns:a16="http://schemas.microsoft.com/office/drawing/2014/main" id="{3463FE34-B4DE-798D-04C2-7C4AF06DCDA1}"/>
                    </a:ext>
                  </a:extLst>
                </p:cNvPr>
                <p:cNvSpPr/>
                <p:nvPr/>
              </p:nvSpPr>
              <p:spPr>
                <a:xfrm>
                  <a:off x="9060721" y="6577123"/>
                  <a:ext cx="426720" cy="97790"/>
                </a:xfrm>
                <a:custGeom>
                  <a:avLst/>
                  <a:gdLst/>
                  <a:ahLst/>
                  <a:cxnLst/>
                  <a:rect l="l" t="t" r="r" b="b"/>
                  <a:pathLst>
                    <a:path w="426720" h="97790">
                      <a:moveTo>
                        <a:pt x="426173" y="0"/>
                      </a:moveTo>
                      <a:lnTo>
                        <a:pt x="0" y="97345"/>
                      </a:lnTo>
                      <a:lnTo>
                        <a:pt x="426173" y="97345"/>
                      </a:lnTo>
                      <a:lnTo>
                        <a:pt x="426173"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grpSp>
          <p:nvGrpSpPr>
            <p:cNvPr id="57" name="Group 56">
              <a:extLst>
                <a:ext uri="{FF2B5EF4-FFF2-40B4-BE49-F238E27FC236}">
                  <a16:creationId xmlns:a16="http://schemas.microsoft.com/office/drawing/2014/main" id="{10F8D999-8331-F2C7-C147-7E738907985D}"/>
                </a:ext>
              </a:extLst>
            </p:cNvPr>
            <p:cNvGrpSpPr/>
            <p:nvPr userDrawn="1"/>
          </p:nvGrpSpPr>
          <p:grpSpPr>
            <a:xfrm>
              <a:off x="7198765" y="5435069"/>
              <a:ext cx="4195132" cy="565182"/>
              <a:chOff x="8007080" y="6163552"/>
              <a:chExt cx="2366228" cy="318786"/>
            </a:xfrm>
          </p:grpSpPr>
          <p:grpSp>
            <p:nvGrpSpPr>
              <p:cNvPr id="58" name="object 10">
                <a:extLst>
                  <a:ext uri="{FF2B5EF4-FFF2-40B4-BE49-F238E27FC236}">
                    <a16:creationId xmlns:a16="http://schemas.microsoft.com/office/drawing/2014/main" id="{498A4861-C978-64C4-57DF-47ACB1D526FF}"/>
                  </a:ext>
                </a:extLst>
              </p:cNvPr>
              <p:cNvGrpSpPr/>
              <p:nvPr/>
            </p:nvGrpSpPr>
            <p:grpSpPr>
              <a:xfrm>
                <a:off x="8007080" y="6167745"/>
                <a:ext cx="1108187" cy="314384"/>
                <a:chOff x="7658097" y="6974502"/>
                <a:chExt cx="856615" cy="226695"/>
              </a:xfrm>
            </p:grpSpPr>
            <p:pic>
              <p:nvPicPr>
                <p:cNvPr id="65" name="object 11">
                  <a:extLst>
                    <a:ext uri="{FF2B5EF4-FFF2-40B4-BE49-F238E27FC236}">
                      <a16:creationId xmlns:a16="http://schemas.microsoft.com/office/drawing/2014/main" id="{0F4990C3-8A55-DCE8-D553-1ACF3B48C0FD}"/>
                    </a:ext>
                  </a:extLst>
                </p:cNvPr>
                <p:cNvPicPr/>
                <p:nvPr/>
              </p:nvPicPr>
              <p:blipFill>
                <a:blip r:embed="rId2" cstate="print"/>
                <a:stretch>
                  <a:fillRect/>
                </a:stretch>
              </p:blipFill>
              <p:spPr>
                <a:xfrm>
                  <a:off x="7658097" y="6993182"/>
                  <a:ext cx="199047" cy="204622"/>
                </a:xfrm>
                <a:prstGeom prst="rect">
                  <a:avLst/>
                </a:prstGeom>
              </p:spPr>
            </p:pic>
            <p:sp>
              <p:nvSpPr>
                <p:cNvPr id="66" name="object 12">
                  <a:extLst>
                    <a:ext uri="{FF2B5EF4-FFF2-40B4-BE49-F238E27FC236}">
                      <a16:creationId xmlns:a16="http://schemas.microsoft.com/office/drawing/2014/main" id="{955D18F5-7103-6BF9-B90F-4E8C2921BDFA}"/>
                    </a:ext>
                  </a:extLst>
                </p:cNvPr>
                <p:cNvSpPr/>
                <p:nvPr/>
              </p:nvSpPr>
              <p:spPr>
                <a:xfrm>
                  <a:off x="7881848" y="7042785"/>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67" name="object 13">
                  <a:extLst>
                    <a:ext uri="{FF2B5EF4-FFF2-40B4-BE49-F238E27FC236}">
                      <a16:creationId xmlns:a16="http://schemas.microsoft.com/office/drawing/2014/main" id="{2F0964C3-B400-3F5F-31DA-BBB80D71A5FA}"/>
                    </a:ext>
                  </a:extLst>
                </p:cNvPr>
                <p:cNvPicPr/>
                <p:nvPr/>
              </p:nvPicPr>
              <p:blipFill>
                <a:blip r:embed="rId3" cstate="print"/>
                <a:stretch>
                  <a:fillRect/>
                </a:stretch>
              </p:blipFill>
              <p:spPr>
                <a:xfrm>
                  <a:off x="7955153" y="7039682"/>
                  <a:ext cx="143217" cy="161213"/>
                </a:xfrm>
                <a:prstGeom prst="rect">
                  <a:avLst/>
                </a:prstGeom>
              </p:spPr>
            </p:pic>
            <p:pic>
              <p:nvPicPr>
                <p:cNvPr id="68" name="object 14">
                  <a:extLst>
                    <a:ext uri="{FF2B5EF4-FFF2-40B4-BE49-F238E27FC236}">
                      <a16:creationId xmlns:a16="http://schemas.microsoft.com/office/drawing/2014/main" id="{8919D71F-EBFC-4EF5-B5B4-4370BC62AB92}"/>
                    </a:ext>
                  </a:extLst>
                </p:cNvPr>
                <p:cNvPicPr/>
                <p:nvPr/>
              </p:nvPicPr>
              <p:blipFill>
                <a:blip r:embed="rId4" cstate="print"/>
                <a:stretch>
                  <a:fillRect/>
                </a:stretch>
              </p:blipFill>
              <p:spPr>
                <a:xfrm>
                  <a:off x="8119722" y="6995356"/>
                  <a:ext cx="123380" cy="205536"/>
                </a:xfrm>
                <a:prstGeom prst="rect">
                  <a:avLst/>
                </a:prstGeom>
              </p:spPr>
            </p:pic>
            <p:sp>
              <p:nvSpPr>
                <p:cNvPr id="69" name="object 15">
                  <a:extLst>
                    <a:ext uri="{FF2B5EF4-FFF2-40B4-BE49-F238E27FC236}">
                      <a16:creationId xmlns:a16="http://schemas.microsoft.com/office/drawing/2014/main" id="{7BB7EFB9-A19E-FE1A-CFE4-FAEA8FDE250A}"/>
                    </a:ext>
                  </a:extLst>
                </p:cNvPr>
                <p:cNvSpPr/>
                <p:nvPr/>
              </p:nvSpPr>
              <p:spPr>
                <a:xfrm>
                  <a:off x="8277288" y="7042823"/>
                  <a:ext cx="42545" cy="155575"/>
                </a:xfrm>
                <a:custGeom>
                  <a:avLst/>
                  <a:gdLst/>
                  <a:ahLst/>
                  <a:cxnLst/>
                  <a:rect l="l" t="t" r="r" b="b"/>
                  <a:pathLst>
                    <a:path w="42545" h="155575">
                      <a:moveTo>
                        <a:pt x="42468" y="0"/>
                      </a:moveTo>
                      <a:lnTo>
                        <a:pt x="0" y="0"/>
                      </a:lnTo>
                      <a:lnTo>
                        <a:pt x="0" y="155016"/>
                      </a:lnTo>
                      <a:lnTo>
                        <a:pt x="42468" y="155016"/>
                      </a:lnTo>
                      <a:lnTo>
                        <a:pt x="42468" y="0"/>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pic>
              <p:nvPicPr>
                <p:cNvPr id="70" name="object 16">
                  <a:extLst>
                    <a:ext uri="{FF2B5EF4-FFF2-40B4-BE49-F238E27FC236}">
                      <a16:creationId xmlns:a16="http://schemas.microsoft.com/office/drawing/2014/main" id="{69B6CF10-4193-38D0-E2C9-B8A1D9DD29DA}"/>
                    </a:ext>
                  </a:extLst>
                </p:cNvPr>
                <p:cNvPicPr/>
                <p:nvPr/>
              </p:nvPicPr>
              <p:blipFill>
                <a:blip r:embed="rId5" cstate="print"/>
                <a:stretch>
                  <a:fillRect/>
                </a:stretch>
              </p:blipFill>
              <p:spPr>
                <a:xfrm>
                  <a:off x="8354392" y="7039684"/>
                  <a:ext cx="159969" cy="161213"/>
                </a:xfrm>
                <a:prstGeom prst="rect">
                  <a:avLst/>
                </a:prstGeom>
              </p:spPr>
            </p:pic>
            <p:sp>
              <p:nvSpPr>
                <p:cNvPr id="71" name="object 17">
                  <a:extLst>
                    <a:ext uri="{FF2B5EF4-FFF2-40B4-BE49-F238E27FC236}">
                      <a16:creationId xmlns:a16="http://schemas.microsoft.com/office/drawing/2014/main" id="{607AB105-6E1B-4483-2D4F-0CD8388A0EEF}"/>
                    </a:ext>
                  </a:extLst>
                </p:cNvPr>
                <p:cNvSpPr/>
                <p:nvPr/>
              </p:nvSpPr>
              <p:spPr>
                <a:xfrm>
                  <a:off x="7879893" y="6974509"/>
                  <a:ext cx="441959" cy="46990"/>
                </a:xfrm>
                <a:custGeom>
                  <a:avLst/>
                  <a:gdLst/>
                  <a:ahLst/>
                  <a:cxnLst/>
                  <a:rect l="l" t="t" r="r" b="b"/>
                  <a:pathLst>
                    <a:path w="441959" h="46990">
                      <a:moveTo>
                        <a:pt x="46367" y="23177"/>
                      </a:moveTo>
                      <a:lnTo>
                        <a:pt x="44551" y="14147"/>
                      </a:lnTo>
                      <a:lnTo>
                        <a:pt x="39585" y="6781"/>
                      </a:lnTo>
                      <a:lnTo>
                        <a:pt x="32219" y="1816"/>
                      </a:lnTo>
                      <a:lnTo>
                        <a:pt x="23190" y="0"/>
                      </a:lnTo>
                      <a:lnTo>
                        <a:pt x="14173" y="1816"/>
                      </a:lnTo>
                      <a:lnTo>
                        <a:pt x="6794" y="6781"/>
                      </a:lnTo>
                      <a:lnTo>
                        <a:pt x="1828" y="14147"/>
                      </a:lnTo>
                      <a:lnTo>
                        <a:pt x="0" y="23177"/>
                      </a:lnTo>
                      <a:lnTo>
                        <a:pt x="1828" y="32194"/>
                      </a:lnTo>
                      <a:lnTo>
                        <a:pt x="6794" y="39560"/>
                      </a:lnTo>
                      <a:lnTo>
                        <a:pt x="14173" y="44526"/>
                      </a:lnTo>
                      <a:lnTo>
                        <a:pt x="23190" y="46355"/>
                      </a:lnTo>
                      <a:lnTo>
                        <a:pt x="32219" y="44526"/>
                      </a:lnTo>
                      <a:lnTo>
                        <a:pt x="39585" y="39560"/>
                      </a:lnTo>
                      <a:lnTo>
                        <a:pt x="44551" y="32194"/>
                      </a:lnTo>
                      <a:lnTo>
                        <a:pt x="46367" y="23177"/>
                      </a:lnTo>
                      <a:close/>
                    </a:path>
                    <a:path w="441959" h="46990">
                      <a:moveTo>
                        <a:pt x="441807" y="23215"/>
                      </a:moveTo>
                      <a:lnTo>
                        <a:pt x="439978" y="14198"/>
                      </a:lnTo>
                      <a:lnTo>
                        <a:pt x="435013" y="6832"/>
                      </a:lnTo>
                      <a:lnTo>
                        <a:pt x="427647" y="1866"/>
                      </a:lnTo>
                      <a:lnTo>
                        <a:pt x="418630" y="38"/>
                      </a:lnTo>
                      <a:lnTo>
                        <a:pt x="409600" y="1866"/>
                      </a:lnTo>
                      <a:lnTo>
                        <a:pt x="402234" y="6832"/>
                      </a:lnTo>
                      <a:lnTo>
                        <a:pt x="397256" y="14198"/>
                      </a:lnTo>
                      <a:lnTo>
                        <a:pt x="395439" y="23215"/>
                      </a:lnTo>
                      <a:lnTo>
                        <a:pt x="397256" y="32245"/>
                      </a:lnTo>
                      <a:lnTo>
                        <a:pt x="402234" y="39611"/>
                      </a:lnTo>
                      <a:lnTo>
                        <a:pt x="409600" y="44577"/>
                      </a:lnTo>
                      <a:lnTo>
                        <a:pt x="418630" y="46393"/>
                      </a:lnTo>
                      <a:lnTo>
                        <a:pt x="427647" y="44577"/>
                      </a:lnTo>
                      <a:lnTo>
                        <a:pt x="435013" y="39611"/>
                      </a:lnTo>
                      <a:lnTo>
                        <a:pt x="439978" y="32245"/>
                      </a:lnTo>
                      <a:lnTo>
                        <a:pt x="441807" y="23215"/>
                      </a:lnTo>
                      <a:close/>
                    </a:path>
                  </a:pathLst>
                </a:custGeom>
                <a:solidFill>
                  <a:srgbClr val="211261"/>
                </a:solidFill>
              </p:spPr>
              <p:txBody>
                <a:bodyPr wrap="square" lIns="0" tIns="0" rIns="0" bIns="0" rtlCol="0"/>
                <a:lstStyle/>
                <a:p>
                  <a:pPr defTabSz="806867"/>
                  <a:endParaRPr sz="1588" kern="0">
                    <a:solidFill>
                      <a:sysClr val="windowText" lastClr="000000"/>
                    </a:solidFill>
                  </a:endParaRPr>
                </a:p>
              </p:txBody>
            </p:sp>
          </p:grpSp>
          <p:grpSp>
            <p:nvGrpSpPr>
              <p:cNvPr id="59" name="object 18">
                <a:extLst>
                  <a:ext uri="{FF2B5EF4-FFF2-40B4-BE49-F238E27FC236}">
                    <a16:creationId xmlns:a16="http://schemas.microsoft.com/office/drawing/2014/main" id="{D326E121-E57E-74BC-A4C2-A9A05C2C073B}"/>
                  </a:ext>
                </a:extLst>
              </p:cNvPr>
              <p:cNvGrpSpPr/>
              <p:nvPr/>
            </p:nvGrpSpPr>
            <p:grpSpPr>
              <a:xfrm>
                <a:off x="9201867" y="6163552"/>
                <a:ext cx="1171441" cy="318786"/>
                <a:chOff x="8581652" y="6971479"/>
                <a:chExt cx="905510" cy="229870"/>
              </a:xfrm>
            </p:grpSpPr>
            <p:sp>
              <p:nvSpPr>
                <p:cNvPr id="60" name="object 19">
                  <a:extLst>
                    <a:ext uri="{FF2B5EF4-FFF2-40B4-BE49-F238E27FC236}">
                      <a16:creationId xmlns:a16="http://schemas.microsoft.com/office/drawing/2014/main" id="{5860B719-223B-A6F4-9DF5-20E0887E3490}"/>
                    </a:ext>
                  </a:extLst>
                </p:cNvPr>
                <p:cNvSpPr/>
                <p:nvPr/>
              </p:nvSpPr>
              <p:spPr>
                <a:xfrm>
                  <a:off x="8581644" y="6993572"/>
                  <a:ext cx="160655" cy="204470"/>
                </a:xfrm>
                <a:custGeom>
                  <a:avLst/>
                  <a:gdLst/>
                  <a:ahLst/>
                  <a:cxnLst/>
                  <a:rect l="l" t="t" r="r" b="b"/>
                  <a:pathLst>
                    <a:path w="160654" h="204470">
                      <a:moveTo>
                        <a:pt x="160591" y="0"/>
                      </a:moveTo>
                      <a:lnTo>
                        <a:pt x="135788" y="0"/>
                      </a:lnTo>
                      <a:lnTo>
                        <a:pt x="135788" y="88900"/>
                      </a:lnTo>
                      <a:lnTo>
                        <a:pt x="24803" y="88900"/>
                      </a:lnTo>
                      <a:lnTo>
                        <a:pt x="24803" y="0"/>
                      </a:lnTo>
                      <a:lnTo>
                        <a:pt x="0" y="0"/>
                      </a:lnTo>
                      <a:lnTo>
                        <a:pt x="0" y="88900"/>
                      </a:lnTo>
                      <a:lnTo>
                        <a:pt x="0" y="111760"/>
                      </a:lnTo>
                      <a:lnTo>
                        <a:pt x="0" y="204470"/>
                      </a:lnTo>
                      <a:lnTo>
                        <a:pt x="24803" y="204470"/>
                      </a:lnTo>
                      <a:lnTo>
                        <a:pt x="24803" y="111760"/>
                      </a:lnTo>
                      <a:lnTo>
                        <a:pt x="135788" y="111760"/>
                      </a:lnTo>
                      <a:lnTo>
                        <a:pt x="135788" y="204470"/>
                      </a:lnTo>
                      <a:lnTo>
                        <a:pt x="160591" y="204470"/>
                      </a:lnTo>
                      <a:lnTo>
                        <a:pt x="160591" y="111760"/>
                      </a:lnTo>
                      <a:lnTo>
                        <a:pt x="160591" y="88900"/>
                      </a:lnTo>
                      <a:lnTo>
                        <a:pt x="160591" y="0"/>
                      </a:lnTo>
                      <a:close/>
                    </a:path>
                  </a:pathLst>
                </a:custGeom>
                <a:solidFill>
                  <a:srgbClr val="005DB9"/>
                </a:solidFill>
              </p:spPr>
              <p:txBody>
                <a:bodyPr wrap="square" lIns="0" tIns="0" rIns="0" bIns="0" rtlCol="0"/>
                <a:lstStyle/>
                <a:p>
                  <a:pPr defTabSz="806867"/>
                  <a:endParaRPr sz="1588" kern="0">
                    <a:solidFill>
                      <a:sysClr val="windowText" lastClr="000000"/>
                    </a:solidFill>
                  </a:endParaRPr>
                </a:p>
              </p:txBody>
            </p:sp>
            <p:pic>
              <p:nvPicPr>
                <p:cNvPr id="61" name="object 20">
                  <a:extLst>
                    <a:ext uri="{FF2B5EF4-FFF2-40B4-BE49-F238E27FC236}">
                      <a16:creationId xmlns:a16="http://schemas.microsoft.com/office/drawing/2014/main" id="{CDA28270-3B28-CC13-9340-44EFE4275C6C}"/>
                    </a:ext>
                  </a:extLst>
                </p:cNvPr>
                <p:cNvPicPr/>
                <p:nvPr/>
              </p:nvPicPr>
              <p:blipFill>
                <a:blip r:embed="rId6" cstate="print"/>
                <a:stretch>
                  <a:fillRect/>
                </a:stretch>
              </p:blipFill>
              <p:spPr>
                <a:xfrm>
                  <a:off x="8776763" y="7039689"/>
                  <a:ext cx="142397" cy="161213"/>
                </a:xfrm>
                <a:prstGeom prst="rect">
                  <a:avLst/>
                </a:prstGeom>
              </p:spPr>
            </p:pic>
            <p:pic>
              <p:nvPicPr>
                <p:cNvPr id="62" name="object 21">
                  <a:extLst>
                    <a:ext uri="{FF2B5EF4-FFF2-40B4-BE49-F238E27FC236}">
                      <a16:creationId xmlns:a16="http://schemas.microsoft.com/office/drawing/2014/main" id="{FEAB01E3-76B1-80B2-F550-A99538EBE419}"/>
                    </a:ext>
                  </a:extLst>
                </p:cNvPr>
                <p:cNvPicPr/>
                <p:nvPr/>
              </p:nvPicPr>
              <p:blipFill>
                <a:blip r:embed="rId7" cstate="print"/>
                <a:stretch>
                  <a:fillRect/>
                </a:stretch>
              </p:blipFill>
              <p:spPr>
                <a:xfrm>
                  <a:off x="8950265" y="7039695"/>
                  <a:ext cx="148501" cy="161201"/>
                </a:xfrm>
                <a:prstGeom prst="rect">
                  <a:avLst/>
                </a:prstGeom>
              </p:spPr>
            </p:pic>
            <p:pic>
              <p:nvPicPr>
                <p:cNvPr id="63" name="object 22">
                  <a:extLst>
                    <a:ext uri="{FF2B5EF4-FFF2-40B4-BE49-F238E27FC236}">
                      <a16:creationId xmlns:a16="http://schemas.microsoft.com/office/drawing/2014/main" id="{11879A15-9316-301F-B1CC-6509ACB6F192}"/>
                    </a:ext>
                  </a:extLst>
                </p:cNvPr>
                <p:cNvPicPr/>
                <p:nvPr/>
              </p:nvPicPr>
              <p:blipFill>
                <a:blip r:embed="rId8" cstate="print"/>
                <a:stretch>
                  <a:fillRect/>
                </a:stretch>
              </p:blipFill>
              <p:spPr>
                <a:xfrm>
                  <a:off x="9128213" y="6971487"/>
                  <a:ext cx="188795" cy="229412"/>
                </a:xfrm>
                <a:prstGeom prst="rect">
                  <a:avLst/>
                </a:prstGeom>
              </p:spPr>
            </p:pic>
            <p:pic>
              <p:nvPicPr>
                <p:cNvPr id="64" name="object 23">
                  <a:extLst>
                    <a:ext uri="{FF2B5EF4-FFF2-40B4-BE49-F238E27FC236}">
                      <a16:creationId xmlns:a16="http://schemas.microsoft.com/office/drawing/2014/main" id="{674B01CC-FB20-8EF6-AD02-177FCD16EC48}"/>
                    </a:ext>
                  </a:extLst>
                </p:cNvPr>
                <p:cNvPicPr/>
                <p:nvPr/>
              </p:nvPicPr>
              <p:blipFill>
                <a:blip r:embed="rId9" cstate="print"/>
                <a:stretch>
                  <a:fillRect/>
                </a:stretch>
              </p:blipFill>
              <p:spPr>
                <a:xfrm>
                  <a:off x="9351111" y="6971479"/>
                  <a:ext cx="135788" cy="226314"/>
                </a:xfrm>
                <a:prstGeom prst="rect">
                  <a:avLst/>
                </a:prstGeom>
              </p:spPr>
            </p:pic>
          </p:grpSp>
        </p:grpSp>
      </p:grpSp>
    </p:spTree>
    <p:extLst>
      <p:ext uri="{BB962C8B-B14F-4D97-AF65-F5344CB8AC3E}">
        <p14:creationId xmlns:p14="http://schemas.microsoft.com/office/powerpoint/2010/main" val="3643150122"/>
      </p:ext>
    </p:extLst>
  </p:cSld>
  <p:clrMapOvr>
    <a:masterClrMapping/>
  </p:clrMapOvr>
  <p:transition spd="slow">
    <p:push/>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p:cSld name="25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4CC6B285-1C21-47C5-8827-FCD447033F8A}"/>
              </a:ext>
            </a:extLst>
          </p:cNvPr>
          <p:cNvSpPr>
            <a:spLocks noGrp="1"/>
          </p:cNvSpPr>
          <p:nvPr>
            <p:ph type="pic" sz="quarter" idx="10"/>
          </p:nvPr>
        </p:nvSpPr>
        <p:spPr>
          <a:xfrm>
            <a:off x="0" y="0"/>
            <a:ext cx="12188825"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49189925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31338" y="5176734"/>
            <a:ext cx="9446102" cy="906864"/>
          </a:xfrm>
        </p:spPr>
        <p:txBody>
          <a:bodyPr/>
          <a:lstStyle>
            <a:lvl1pPr marL="0" indent="0" algn="l">
              <a:spcBef>
                <a:spcPts val="900"/>
              </a:spcBef>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or speaker name here</a:t>
            </a:r>
          </a:p>
        </p:txBody>
      </p:sp>
      <p:sp>
        <p:nvSpPr>
          <p:cNvPr id="10" name="Title 9"/>
          <p:cNvSpPr>
            <a:spLocks noGrp="1"/>
          </p:cNvSpPr>
          <p:nvPr>
            <p:ph type="title"/>
          </p:nvPr>
        </p:nvSpPr>
        <p:spPr>
          <a:xfrm>
            <a:off x="473514" y="3922848"/>
            <a:ext cx="10969943" cy="1064713"/>
          </a:xfrm>
        </p:spPr>
        <p:txBody>
          <a:bodyPr/>
          <a:lstStyle>
            <a:lvl1pPr>
              <a:defRPr sz="4400"/>
            </a:lvl1pPr>
          </a:lstStyle>
          <a:p>
            <a:r>
              <a:rPr lang="en-US"/>
              <a:t>Click to edit Master title style</a:t>
            </a:r>
          </a:p>
        </p:txBody>
      </p:sp>
    </p:spTree>
    <p:extLst>
      <p:ext uri="{BB962C8B-B14F-4D97-AF65-F5344CB8AC3E}">
        <p14:creationId xmlns:p14="http://schemas.microsoft.com/office/powerpoint/2010/main" val="171662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579050889"/>
      </p:ext>
    </p:extLst>
  </p:cSld>
  <p:clrMapOvr>
    <a:masterClrMapping/>
  </p:clrMapOvr>
  <p:transition spd="slow">
    <p:push/>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3440671810"/>
      </p:ext>
    </p:extLst>
  </p:cSld>
  <p:clrMapOvr>
    <a:masterClrMapping/>
  </p:clrMapOvr>
  <p:transition spd="slow">
    <p:push/>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7732872" cy="1064713"/>
          </a:xfrm>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
        <p:nvSpPr>
          <p:cNvPr id="11" name="Content Placeholder 10"/>
          <p:cNvSpPr>
            <a:spLocks noGrp="1"/>
          </p:cNvSpPr>
          <p:nvPr>
            <p:ph sz="quarter" idx="14"/>
          </p:nvPr>
        </p:nvSpPr>
        <p:spPr>
          <a:xfrm>
            <a:off x="8342313" y="1050324"/>
            <a:ext cx="3238500" cy="5096476"/>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3178014572"/>
      </p:ext>
    </p:extLst>
  </p:cSld>
  <p:clrMapOvr>
    <a:masterClrMapping/>
  </p:clrMapOvr>
  <p:transition spd="slow">
    <p:pu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ver Slide - Photo">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12188825" cy="6858000"/>
          </a:xfrm>
        </p:spPr>
        <p:txBody>
          <a:bodyPr/>
          <a:lstStyle/>
          <a:p>
            <a:r>
              <a:rPr lang="en-US"/>
              <a:t>Click icon to add picture</a:t>
            </a:r>
          </a:p>
        </p:txBody>
      </p:sp>
      <p:sp>
        <p:nvSpPr>
          <p:cNvPr id="10" name="Title 8"/>
          <p:cNvSpPr>
            <a:spLocks noGrp="1"/>
          </p:cNvSpPr>
          <p:nvPr>
            <p:ph type="title" hasCustomPrompt="1"/>
          </p:nvPr>
        </p:nvSpPr>
        <p:spPr>
          <a:xfrm>
            <a:off x="685284" y="2295673"/>
            <a:ext cx="11194772" cy="943848"/>
          </a:xfrm>
        </p:spPr>
        <p:txBody>
          <a:bodyPr/>
          <a:lstStyle>
            <a:lvl1pPr>
              <a:defRPr sz="6400">
                <a:solidFill>
                  <a:schemeClr val="tx2"/>
                </a:solidFill>
              </a:defRPr>
            </a:lvl1pPr>
          </a:lstStyle>
          <a:p>
            <a:r>
              <a:rPr lang="en-US" cap="none" dirty="0">
                <a:solidFill>
                  <a:srgbClr val="FFFFFF"/>
                </a:solidFill>
              </a:rPr>
              <a:t>Presentation Title</a:t>
            </a:r>
          </a:p>
        </p:txBody>
      </p:sp>
      <p:sp>
        <p:nvSpPr>
          <p:cNvPr id="3" name="Text Placeholder 2"/>
          <p:cNvSpPr>
            <a:spLocks noGrp="1"/>
          </p:cNvSpPr>
          <p:nvPr>
            <p:ph type="body" sz="quarter" idx="10"/>
          </p:nvPr>
        </p:nvSpPr>
        <p:spPr>
          <a:xfrm>
            <a:off x="685800" y="3813397"/>
            <a:ext cx="6118225" cy="510988"/>
          </a:xfrm>
        </p:spPr>
        <p:txBody>
          <a:bodyPr/>
          <a:lstStyle>
            <a:lvl1pPr marL="0" indent="0">
              <a:buNone/>
              <a:defRPr sz="2400" b="1">
                <a:solidFill>
                  <a:schemeClr val="tx2"/>
                </a:solidFill>
              </a:defRPr>
            </a:lvl1pPr>
            <a:lvl2pPr marL="276543" indent="0">
              <a:buNone/>
              <a:defRPr/>
            </a:lvl2pPr>
          </a:lstStyle>
          <a:p>
            <a:pPr lvl="0"/>
            <a:r>
              <a:rPr lang="en-US"/>
              <a:t>Click to edit Master text styles</a:t>
            </a:r>
          </a:p>
        </p:txBody>
      </p:sp>
      <p:sp>
        <p:nvSpPr>
          <p:cNvPr id="12" name="Text Placeholder 2"/>
          <p:cNvSpPr>
            <a:spLocks noGrp="1"/>
          </p:cNvSpPr>
          <p:nvPr>
            <p:ph type="body" sz="quarter" idx="11"/>
          </p:nvPr>
        </p:nvSpPr>
        <p:spPr>
          <a:xfrm>
            <a:off x="685800" y="4460034"/>
            <a:ext cx="6118225" cy="510988"/>
          </a:xfrm>
        </p:spPr>
        <p:txBody>
          <a:bodyPr>
            <a:normAutofit/>
          </a:bodyPr>
          <a:lstStyle>
            <a:lvl1pPr marL="0" indent="0">
              <a:buNone/>
              <a:defRPr sz="2000" b="0">
                <a:solidFill>
                  <a:schemeClr val="accent5"/>
                </a:solidFill>
              </a:defRPr>
            </a:lvl1pPr>
            <a:lvl2pPr marL="276543" indent="0">
              <a:buNone/>
              <a:defRPr/>
            </a:lvl2pPr>
          </a:lstStyle>
          <a:p>
            <a:pPr lvl="0"/>
            <a:r>
              <a:rPr lang="en-US"/>
              <a:t>Click to edit Master text styles</a:t>
            </a:r>
          </a:p>
        </p:txBody>
      </p:sp>
      <p:pic>
        <p:nvPicPr>
          <p:cNvPr id="13" name="Graphic 12">
            <a:extLst>
              <a:ext uri="{FF2B5EF4-FFF2-40B4-BE49-F238E27FC236}">
                <a16:creationId xmlns:a16="http://schemas.microsoft.com/office/drawing/2014/main" id="{835FCCD8-4911-4B49-B513-1ADCDB3B1686}"/>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94907" y="5339614"/>
            <a:ext cx="4326541" cy="993502"/>
          </a:xfrm>
          <a:prstGeom prst="rect">
            <a:avLst/>
          </a:prstGeom>
        </p:spPr>
      </p:pic>
    </p:spTree>
    <p:extLst>
      <p:ext uri="{BB962C8B-B14F-4D97-AF65-F5344CB8AC3E}">
        <p14:creationId xmlns:p14="http://schemas.microsoft.com/office/powerpoint/2010/main" val="58287710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itle, Subtitle, Content and 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7732872" cy="1064713"/>
          </a:xfrm>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
        <p:nvSpPr>
          <p:cNvPr id="10" name="Text Placeholder 9"/>
          <p:cNvSpPr>
            <a:spLocks noGrp="1"/>
          </p:cNvSpPr>
          <p:nvPr>
            <p:ph type="body" sz="quarter" idx="14" hasCustomPrompt="1"/>
          </p:nvPr>
        </p:nvSpPr>
        <p:spPr>
          <a:xfrm>
            <a:off x="8342313" y="2347782"/>
            <a:ext cx="3238500" cy="3799018"/>
          </a:xfrm>
        </p:spPr>
        <p:txBody>
          <a:bodyPr>
            <a:normAutofit/>
          </a:bodyPr>
          <a:lstStyle>
            <a:lvl1pPr marL="0" indent="0">
              <a:buFontTx/>
              <a:buNone/>
              <a:defRPr sz="2400">
                <a:solidFill>
                  <a:schemeClr val="tx2"/>
                </a:solidFill>
              </a:defRPr>
            </a:lvl1pPr>
          </a:lstStyle>
          <a:p>
            <a:pPr lvl="0"/>
            <a:r>
              <a:rPr lang="en-US"/>
              <a:t>Type callout text here and move the blue line at the bottom as needed.</a:t>
            </a:r>
          </a:p>
        </p:txBody>
      </p:sp>
      <p:cxnSp>
        <p:nvCxnSpPr>
          <p:cNvPr id="14" name="Straight Connector 13"/>
          <p:cNvCxnSpPr/>
          <p:nvPr userDrawn="1"/>
        </p:nvCxnSpPr>
        <p:spPr>
          <a:xfrm>
            <a:off x="8452022" y="2236573"/>
            <a:ext cx="31287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8452022" y="4040660"/>
            <a:ext cx="3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12439290" y="0"/>
            <a:ext cx="1552755" cy="4801314"/>
          </a:xfrm>
          <a:prstGeom prst="rect">
            <a:avLst/>
          </a:prstGeom>
          <a:solidFill>
            <a:schemeClr val="tx2"/>
          </a:solidFill>
        </p:spPr>
        <p:txBody>
          <a:bodyPr wrap="square" rtlCol="0">
            <a:spAutoFit/>
          </a:bodyPr>
          <a:lstStyle/>
          <a:p>
            <a:r>
              <a:rPr lang="en-US">
                <a:solidFill>
                  <a:schemeClr val="bg1"/>
                </a:solidFill>
              </a:rPr>
              <a:t>Note:</a:t>
            </a:r>
            <a:r>
              <a:rPr lang="en-US" baseline="0">
                <a:solidFill>
                  <a:schemeClr val="bg1"/>
                </a:solidFill>
              </a:rPr>
              <a:t> The content box will crop placed images to fit within its borders. TO edit the cropping, select the image, go to the “Format Picture” ribbon at the top, and select “Crop”.</a:t>
            </a:r>
            <a:endParaRPr lang="en-US">
              <a:solidFill>
                <a:schemeClr val="bg1"/>
              </a:solidFill>
            </a:endParaRPr>
          </a:p>
        </p:txBody>
      </p:sp>
    </p:spTree>
    <p:extLst>
      <p:ext uri="{BB962C8B-B14F-4D97-AF65-F5344CB8AC3E}">
        <p14:creationId xmlns:p14="http://schemas.microsoft.com/office/powerpoint/2010/main" val="2959255094"/>
      </p:ext>
    </p:extLst>
  </p:cSld>
  <p:clrMapOvr>
    <a:masterClrMapping/>
  </p:clrMapOvr>
  <p:transition spd="slow">
    <p:push/>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45" y="4786419"/>
            <a:ext cx="10360501" cy="803185"/>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Title 9"/>
          <p:cNvSpPr txBox="1">
            <a:spLocks/>
          </p:cNvSpPr>
          <p:nvPr userDrawn="1"/>
        </p:nvSpPr>
        <p:spPr>
          <a:xfrm>
            <a:off x="473514" y="3836583"/>
            <a:ext cx="10969943" cy="1064713"/>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r>
              <a:rPr lang="en-US">
                <a:solidFill>
                  <a:srgbClr val="FFFFFF"/>
                </a:solidFill>
              </a:rPr>
              <a:t>Click to edit Master title style</a:t>
            </a:r>
          </a:p>
        </p:txBody>
      </p:sp>
      <p:pic>
        <p:nvPicPr>
          <p:cNvPr id="5" name="Graphic 4">
            <a:extLst>
              <a:ext uri="{FF2B5EF4-FFF2-40B4-BE49-F238E27FC236}">
                <a16:creationId xmlns:a16="http://schemas.microsoft.com/office/drawing/2014/main" id="{3239C95D-D41A-7F4D-8CB5-0F454E4C69C5}"/>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118" y="5818548"/>
            <a:ext cx="2843072" cy="652854"/>
          </a:xfrm>
          <a:prstGeom prst="rect">
            <a:avLst/>
          </a:prstGeom>
        </p:spPr>
      </p:pic>
    </p:spTree>
    <p:extLst>
      <p:ext uri="{BB962C8B-B14F-4D97-AF65-F5344CB8AC3E}">
        <p14:creationId xmlns:p14="http://schemas.microsoft.com/office/powerpoint/2010/main" val="110899637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Section Divider--Screen Presentation">
    <p:bg>
      <p:bgPr>
        <a:gradFill flip="none" rotWithShape="1">
          <a:gsLst>
            <a:gs pos="0">
              <a:srgbClr val="5C656C"/>
            </a:gs>
            <a:gs pos="100000">
              <a:srgbClr val="343E48"/>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916259" y="3710234"/>
            <a:ext cx="10360501" cy="464952"/>
          </a:xfrm>
        </p:spPr>
        <p:txBody>
          <a:bodyPr anchor="t" anchorCtr="0">
            <a:noAutofit/>
          </a:bodyPr>
          <a:lstStyle>
            <a:lvl1pPr marL="0" indent="0" algn="ctr">
              <a:buNone/>
              <a:defRPr sz="2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Speaker Name </a:t>
            </a:r>
          </a:p>
        </p:txBody>
      </p:sp>
      <p:sp>
        <p:nvSpPr>
          <p:cNvPr id="8" name="Title 9"/>
          <p:cNvSpPr txBox="1">
            <a:spLocks/>
          </p:cNvSpPr>
          <p:nvPr userDrawn="1"/>
        </p:nvSpPr>
        <p:spPr>
          <a:xfrm>
            <a:off x="611538" y="2455597"/>
            <a:ext cx="10969943" cy="1064713"/>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pPr algn="ctr"/>
            <a:r>
              <a:rPr lang="en-US" sz="5400" b="0">
                <a:solidFill>
                  <a:schemeClr val="bg1"/>
                </a:solidFill>
              </a:rPr>
              <a:t>Click to edit Master title style</a:t>
            </a:r>
          </a:p>
        </p:txBody>
      </p:sp>
      <p:sp>
        <p:nvSpPr>
          <p:cNvPr id="6" name="Text Placeholder 2"/>
          <p:cNvSpPr>
            <a:spLocks noGrp="1"/>
          </p:cNvSpPr>
          <p:nvPr>
            <p:ph type="body" idx="10" hasCustomPrompt="1"/>
          </p:nvPr>
        </p:nvSpPr>
        <p:spPr>
          <a:xfrm>
            <a:off x="916259" y="4262325"/>
            <a:ext cx="10360501" cy="464952"/>
          </a:xfrm>
        </p:spPr>
        <p:txBody>
          <a:bodyPr anchor="t" anchorCtr="0">
            <a:noAutofit/>
          </a:bodyPr>
          <a:lstStyle>
            <a:lvl1pPr marL="0" indent="0" algn="ctr">
              <a:buNone/>
              <a:defRPr sz="20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Speaker Title</a:t>
            </a:r>
          </a:p>
        </p:txBody>
      </p:sp>
      <p:sp>
        <p:nvSpPr>
          <p:cNvPr id="5" name="TextBox 4"/>
          <p:cNvSpPr txBox="1"/>
          <p:nvPr userDrawn="1"/>
        </p:nvSpPr>
        <p:spPr>
          <a:xfrm>
            <a:off x="12370278" y="427038"/>
            <a:ext cx="1725283" cy="1754326"/>
          </a:xfrm>
          <a:prstGeom prst="rect">
            <a:avLst/>
          </a:prstGeom>
          <a:noFill/>
        </p:spPr>
        <p:txBody>
          <a:bodyPr wrap="square" rtlCol="0">
            <a:spAutoFit/>
          </a:bodyPr>
          <a:lstStyle/>
          <a:p>
            <a:r>
              <a:rPr lang="en-US"/>
              <a:t>Use this section divider slide for </a:t>
            </a:r>
            <a:r>
              <a:rPr lang="en-US" baseline="0"/>
              <a:t>projected </a:t>
            </a:r>
            <a:r>
              <a:rPr lang="en-US"/>
              <a:t>presentation</a:t>
            </a:r>
            <a:r>
              <a:rPr lang="en-US" baseline="0"/>
              <a:t>s only.</a:t>
            </a:r>
            <a:endParaRPr lang="en-US"/>
          </a:p>
        </p:txBody>
      </p:sp>
    </p:spTree>
    <p:extLst>
      <p:ext uri="{BB962C8B-B14F-4D97-AF65-F5344CB8AC3E}">
        <p14:creationId xmlns:p14="http://schemas.microsoft.com/office/powerpoint/2010/main" val="4038148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797050"/>
            <a:ext cx="5383398" cy="432911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797050"/>
            <a:ext cx="5383398" cy="432911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3052566133"/>
      </p:ext>
    </p:extLst>
  </p:cSld>
  <p:clrMapOvr>
    <a:masterClrMapping/>
  </p:clrMapOvr>
  <p:transition spd="slow">
    <p:push/>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2242868"/>
            <a:ext cx="5383398" cy="388329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2242868"/>
            <a:ext cx="5383398" cy="388329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1"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3272890103"/>
      </p:ext>
    </p:extLst>
  </p:cSld>
  <p:clrMapOvr>
    <a:masterClrMapping/>
  </p:clrMapOvr>
  <p:transition spd="slow">
    <p:push/>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1" y="1535113"/>
            <a:ext cx="5385514"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Type heading here</a:t>
            </a:r>
          </a:p>
        </p:txBody>
      </p:sp>
      <p:sp>
        <p:nvSpPr>
          <p:cNvPr id="4" name="Content Placeholder 3"/>
          <p:cNvSpPr>
            <a:spLocks noGrp="1"/>
          </p:cNvSpPr>
          <p:nvPr>
            <p:ph sz="half" idx="2"/>
          </p:nvPr>
        </p:nvSpPr>
        <p:spPr>
          <a:xfrm>
            <a:off x="609441" y="2372497"/>
            <a:ext cx="5385514" cy="37536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6191754" y="1535113"/>
            <a:ext cx="5387630"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Type heading here</a:t>
            </a:r>
          </a:p>
        </p:txBody>
      </p:sp>
      <p:sp>
        <p:nvSpPr>
          <p:cNvPr id="6" name="Content Placeholder 5"/>
          <p:cNvSpPr>
            <a:spLocks noGrp="1"/>
          </p:cNvSpPr>
          <p:nvPr>
            <p:ph sz="quarter" idx="4"/>
          </p:nvPr>
        </p:nvSpPr>
        <p:spPr>
          <a:xfrm>
            <a:off x="6191754" y="2372497"/>
            <a:ext cx="5387630" cy="37536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4222728579"/>
      </p:ext>
    </p:extLst>
  </p:cSld>
  <p:clrMapOvr>
    <a:masterClrMapping/>
  </p:clrMapOvr>
  <p:transition spd="slow">
    <p:push/>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1" y="1989347"/>
            <a:ext cx="5385514"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Type heading here</a:t>
            </a:r>
          </a:p>
        </p:txBody>
      </p:sp>
      <p:sp>
        <p:nvSpPr>
          <p:cNvPr id="4" name="Content Placeholder 3"/>
          <p:cNvSpPr>
            <a:spLocks noGrp="1"/>
          </p:cNvSpPr>
          <p:nvPr>
            <p:ph sz="half" idx="2"/>
          </p:nvPr>
        </p:nvSpPr>
        <p:spPr>
          <a:xfrm>
            <a:off x="609441" y="2826731"/>
            <a:ext cx="5385514" cy="33200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6191754" y="1989347"/>
            <a:ext cx="5387630" cy="825028"/>
          </a:xfrm>
        </p:spPr>
        <p:txBody>
          <a:bodyPr anchor="ctr" anchorCtr="0"/>
          <a:lstStyle>
            <a:lvl1pPr marL="0" indent="0">
              <a:spcBef>
                <a:spcPts val="0"/>
              </a:spcBef>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Type heading here</a:t>
            </a:r>
          </a:p>
        </p:txBody>
      </p:sp>
      <p:sp>
        <p:nvSpPr>
          <p:cNvPr id="6" name="Content Placeholder 5"/>
          <p:cNvSpPr>
            <a:spLocks noGrp="1"/>
          </p:cNvSpPr>
          <p:nvPr>
            <p:ph sz="quarter" idx="4"/>
          </p:nvPr>
        </p:nvSpPr>
        <p:spPr>
          <a:xfrm>
            <a:off x="6191754" y="2826731"/>
            <a:ext cx="5387630" cy="33200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a:p>
        </p:txBody>
      </p:sp>
      <p:sp>
        <p:nvSpPr>
          <p:cNvPr id="13" name="Text Placeholder 4"/>
          <p:cNvSpPr>
            <a:spLocks noGrp="1"/>
          </p:cNvSpPr>
          <p:nvPr>
            <p:ph type="body" sz="quarter" idx="13" hasCustomPrompt="1"/>
          </p:nvPr>
        </p:nvSpPr>
        <p:spPr>
          <a:xfrm>
            <a:off x="608013" y="1525588"/>
            <a:ext cx="10972800" cy="441236"/>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2279454618"/>
      </p:ext>
    </p:extLst>
  </p:cSld>
  <p:clrMapOvr>
    <a:masterClrMapping/>
  </p:clrMapOvr>
  <p:transition spd="slow">
    <p:push/>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3244025377"/>
      </p:ext>
    </p:extLst>
  </p:cSld>
  <p:clrMapOvr>
    <a:masterClrMapping/>
  </p:clrMapOvr>
  <p:transition spd="slow">
    <p:push/>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a:p>
        </p:txBody>
      </p:sp>
      <p:sp>
        <p:nvSpPr>
          <p:cNvPr id="9"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681851289"/>
      </p:ext>
    </p:extLst>
  </p:cSld>
  <p:clrMapOvr>
    <a:masterClrMapping/>
  </p:clrMapOvr>
  <p:transition spd="slow">
    <p:push/>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600170"/>
      </p:ext>
    </p:extLst>
  </p:cSld>
  <p:clrMapOvr>
    <a:masterClrMapping/>
  </p:clrMapOvr>
  <p:transition spd="slow">
    <p:pu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1" y="0"/>
            <a:ext cx="12188825" cy="6870700"/>
          </a:xfrm>
        </p:spPr>
        <p:txBody>
          <a:bodyPr/>
          <a:lstStyle/>
          <a:p>
            <a:r>
              <a:rPr lang="en-US"/>
              <a:t>Click icon to add picture</a:t>
            </a:r>
          </a:p>
        </p:txBody>
      </p:sp>
      <p:sp>
        <p:nvSpPr>
          <p:cNvPr id="2" name="Title 1"/>
          <p:cNvSpPr>
            <a:spLocks noGrp="1"/>
          </p:cNvSpPr>
          <p:nvPr>
            <p:ph type="title"/>
          </p:nvPr>
        </p:nvSpPr>
        <p:spPr>
          <a:xfrm>
            <a:off x="609441" y="954981"/>
            <a:ext cx="10969943" cy="748052"/>
          </a:xfrm>
        </p:spPr>
        <p:txBody>
          <a:bodyPr/>
          <a:lstStyle/>
          <a:p>
            <a:r>
              <a:rPr lang="en-US"/>
              <a:t>Click to edit Master title style</a:t>
            </a:r>
            <a:endParaRPr lang="en-US" dirty="0"/>
          </a:p>
        </p:txBody>
      </p:sp>
      <p:sp>
        <p:nvSpPr>
          <p:cNvPr id="8" name="Text Placeholder 7"/>
          <p:cNvSpPr>
            <a:spLocks noGrp="1"/>
          </p:cNvSpPr>
          <p:nvPr>
            <p:ph type="body" sz="quarter" idx="13"/>
          </p:nvPr>
        </p:nvSpPr>
        <p:spPr>
          <a:xfrm>
            <a:off x="609600" y="2067464"/>
            <a:ext cx="7754938" cy="1181100"/>
          </a:xfrm>
        </p:spPr>
        <p:txBody>
          <a:bodyPr>
            <a:normAutofit/>
          </a:bodyPr>
          <a:lstStyle>
            <a:lvl1pPr marL="0" indent="0">
              <a:buNone/>
              <a:defRPr sz="3200"/>
            </a:lvl1pPr>
          </a:lstStyle>
          <a:p>
            <a:pPr lvl="0"/>
            <a:r>
              <a:rPr lang="en-US"/>
              <a:t>Click to edit Master text styles</a:t>
            </a:r>
          </a:p>
        </p:txBody>
      </p:sp>
    </p:spTree>
    <p:extLst>
      <p:ext uri="{BB962C8B-B14F-4D97-AF65-F5344CB8AC3E}">
        <p14:creationId xmlns:p14="http://schemas.microsoft.com/office/powerpoint/2010/main" val="109179640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Closing messag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08013" y="2273643"/>
            <a:ext cx="10972800" cy="2310714"/>
          </a:xfrm>
          <a:ln>
            <a:noFill/>
          </a:ln>
        </p:spPr>
        <p:txBody>
          <a:bodyPr anchor="ctr" anchorCtr="0">
            <a:normAutofit/>
          </a:bodyPr>
          <a:lstStyle>
            <a:lvl1pPr marL="0" indent="0" algn="ctr">
              <a:buFontTx/>
              <a:buNone/>
              <a:defRPr sz="5400">
                <a:solidFill>
                  <a:srgbClr val="FFFFFF"/>
                </a:solidFill>
              </a:defRPr>
            </a:lvl1pPr>
          </a:lstStyle>
          <a:p>
            <a:pPr lvl="0"/>
            <a:r>
              <a:rPr lang="en-US"/>
              <a:t>Type closing message here</a:t>
            </a:r>
          </a:p>
        </p:txBody>
      </p:sp>
    </p:spTree>
    <p:extLst>
      <p:ext uri="{BB962C8B-B14F-4D97-AF65-F5344CB8AC3E}">
        <p14:creationId xmlns:p14="http://schemas.microsoft.com/office/powerpoint/2010/main" val="3504965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blank" preserve="1">
  <p:cSld name="IBC logo">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8AE4221-2C60-1D4C-AF52-79AB1D084AD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471737" y="2598420"/>
            <a:ext cx="7234084" cy="1661160"/>
          </a:xfrm>
          <a:prstGeom prst="rect">
            <a:avLst/>
          </a:prstGeom>
        </p:spPr>
      </p:pic>
    </p:spTree>
    <p:extLst>
      <p:ext uri="{BB962C8B-B14F-4D97-AF65-F5344CB8AC3E}">
        <p14:creationId xmlns:p14="http://schemas.microsoft.com/office/powerpoint/2010/main" val="343891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427038"/>
            <a:ext cx="10971371" cy="1008062"/>
          </a:xfrm>
        </p:spPr>
        <p:txBody>
          <a:bodyPr anchor="b"/>
          <a:lstStyle>
            <a:lvl1pPr algn="l">
              <a:defRPr sz="4000" b="0"/>
            </a:lvl1pPr>
          </a:lstStyle>
          <a:p>
            <a:r>
              <a:rPr lang="en-US"/>
              <a:t>Click to edit Master title style</a:t>
            </a:r>
          </a:p>
        </p:txBody>
      </p:sp>
      <p:sp>
        <p:nvSpPr>
          <p:cNvPr id="3" name="Content Placeholder 2"/>
          <p:cNvSpPr>
            <a:spLocks noGrp="1"/>
          </p:cNvSpPr>
          <p:nvPr>
            <p:ph idx="1"/>
          </p:nvPr>
        </p:nvSpPr>
        <p:spPr>
          <a:xfrm>
            <a:off x="608013" y="1797050"/>
            <a:ext cx="6813892" cy="4329114"/>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560949" y="1797050"/>
            <a:ext cx="4010039" cy="1419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812690678"/>
      </p:ext>
    </p:extLst>
  </p:cSld>
  <p:clrMapOvr>
    <a:masterClrMapping/>
  </p:clrMapOvr>
  <p:transition spd="slow">
    <p:push/>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Content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9442" y="427038"/>
            <a:ext cx="10971371" cy="1008062"/>
          </a:xfrm>
        </p:spPr>
        <p:txBody>
          <a:bodyPr anchor="b"/>
          <a:lstStyle>
            <a:lvl1pPr algn="l">
              <a:defRPr sz="4000" b="0"/>
            </a:lvl1pPr>
          </a:lstStyle>
          <a:p>
            <a:r>
              <a:rPr lang="en-US"/>
              <a:t>Click to edit Master title style</a:t>
            </a:r>
          </a:p>
        </p:txBody>
      </p:sp>
      <p:sp>
        <p:nvSpPr>
          <p:cNvPr id="3" name="Content Placeholder 2"/>
          <p:cNvSpPr>
            <a:spLocks noGrp="1"/>
          </p:cNvSpPr>
          <p:nvPr>
            <p:ph idx="1"/>
          </p:nvPr>
        </p:nvSpPr>
        <p:spPr>
          <a:xfrm>
            <a:off x="608013" y="2225615"/>
            <a:ext cx="6813892" cy="3900548"/>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560949" y="2260420"/>
            <a:ext cx="4010039" cy="1419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1"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2820143207"/>
      </p:ext>
    </p:extLst>
  </p:cSld>
  <p:clrMapOvr>
    <a:masterClrMapping/>
  </p:clrMapOvr>
  <p:transition spd="slow">
    <p:push/>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b"/>
          <a:lstStyle>
            <a:lvl1pPr algn="l">
              <a:defRPr sz="4000" b="0"/>
            </a:lvl1pPr>
          </a:lstStyle>
          <a:p>
            <a:r>
              <a:rPr lang="en-US"/>
              <a:t>Click to edit Master title style</a:t>
            </a:r>
          </a:p>
        </p:txBody>
      </p:sp>
      <p:sp>
        <p:nvSpPr>
          <p:cNvPr id="3" name="Picture Placeholder 2"/>
          <p:cNvSpPr>
            <a:spLocks noGrp="1"/>
          </p:cNvSpPr>
          <p:nvPr>
            <p:ph type="pic" idx="1"/>
          </p:nvPr>
        </p:nvSpPr>
        <p:spPr>
          <a:xfrm>
            <a:off x="608013" y="1797049"/>
            <a:ext cx="7734300" cy="4109481"/>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63231" y="1797049"/>
            <a:ext cx="3017581" cy="40971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2495223560"/>
      </p:ext>
    </p:extLst>
  </p:cSld>
  <p:clrMapOvr>
    <a:masterClrMapping/>
  </p:clrMapOvr>
  <p:transition spd="slow">
    <p:push/>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Picture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b"/>
          <a:lstStyle>
            <a:lvl1pPr algn="l">
              <a:defRPr sz="4000" b="0"/>
            </a:lvl1pPr>
          </a:lstStyle>
          <a:p>
            <a:r>
              <a:rPr lang="en-US"/>
              <a:t>Click to edit Master title style</a:t>
            </a:r>
          </a:p>
        </p:txBody>
      </p:sp>
      <p:sp>
        <p:nvSpPr>
          <p:cNvPr id="3" name="Picture Placeholder 2"/>
          <p:cNvSpPr>
            <a:spLocks noGrp="1"/>
          </p:cNvSpPr>
          <p:nvPr>
            <p:ph type="pic" idx="1"/>
          </p:nvPr>
        </p:nvSpPr>
        <p:spPr>
          <a:xfrm>
            <a:off x="608013" y="2241597"/>
            <a:ext cx="7734300" cy="3762388"/>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63231" y="2240722"/>
            <a:ext cx="3017581" cy="3751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2"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3440822651"/>
      </p:ext>
    </p:extLst>
  </p:cSld>
  <p:clrMapOvr>
    <a:masterClrMapping/>
  </p:clrMapOvr>
  <p:transition spd="slow">
    <p:push/>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62899084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427038"/>
            <a:ext cx="2742486" cy="56991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427038"/>
            <a:ext cx="8024310" cy="56991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277466789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Cover Slide - Photo">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12188825" cy="6858000"/>
          </a:xfrm>
        </p:spPr>
        <p:txBody>
          <a:bodyPr/>
          <a:lstStyle/>
          <a:p>
            <a:r>
              <a:rPr lang="en-US"/>
              <a:t>Click icon to add picture</a:t>
            </a:r>
          </a:p>
        </p:txBody>
      </p:sp>
      <p:sp>
        <p:nvSpPr>
          <p:cNvPr id="10" name="Title 8"/>
          <p:cNvSpPr>
            <a:spLocks noGrp="1"/>
          </p:cNvSpPr>
          <p:nvPr>
            <p:ph type="title" hasCustomPrompt="1"/>
          </p:nvPr>
        </p:nvSpPr>
        <p:spPr>
          <a:xfrm>
            <a:off x="685284" y="2295673"/>
            <a:ext cx="11194772" cy="943848"/>
          </a:xfrm>
        </p:spPr>
        <p:txBody>
          <a:bodyPr/>
          <a:lstStyle>
            <a:lvl1pPr>
              <a:defRPr sz="6400">
                <a:solidFill>
                  <a:schemeClr val="tx2"/>
                </a:solidFill>
              </a:defRPr>
            </a:lvl1pPr>
          </a:lstStyle>
          <a:p>
            <a:r>
              <a:rPr lang="en-US" cap="none">
                <a:solidFill>
                  <a:srgbClr val="FFFFFF"/>
                </a:solidFill>
              </a:rPr>
              <a:t>Presentation Title</a:t>
            </a:r>
          </a:p>
        </p:txBody>
      </p:sp>
      <p:sp>
        <p:nvSpPr>
          <p:cNvPr id="3" name="Text Placeholder 2"/>
          <p:cNvSpPr>
            <a:spLocks noGrp="1"/>
          </p:cNvSpPr>
          <p:nvPr>
            <p:ph type="body" sz="quarter" idx="10"/>
          </p:nvPr>
        </p:nvSpPr>
        <p:spPr>
          <a:xfrm>
            <a:off x="685800" y="3813397"/>
            <a:ext cx="6118225" cy="510988"/>
          </a:xfrm>
        </p:spPr>
        <p:txBody>
          <a:bodyPr/>
          <a:lstStyle>
            <a:lvl1pPr marL="0" indent="0">
              <a:buNone/>
              <a:defRPr sz="2400" b="1">
                <a:solidFill>
                  <a:schemeClr val="tx2"/>
                </a:solidFill>
              </a:defRPr>
            </a:lvl1pPr>
            <a:lvl2pPr marL="276543" indent="0">
              <a:buNone/>
              <a:defRPr/>
            </a:lvl2pPr>
          </a:lstStyle>
          <a:p>
            <a:pPr lvl="0"/>
            <a:r>
              <a:rPr lang="en-US"/>
              <a:t>Click to edit Master text styles</a:t>
            </a:r>
          </a:p>
        </p:txBody>
      </p:sp>
      <p:sp>
        <p:nvSpPr>
          <p:cNvPr id="12" name="Text Placeholder 2"/>
          <p:cNvSpPr>
            <a:spLocks noGrp="1"/>
          </p:cNvSpPr>
          <p:nvPr>
            <p:ph type="body" sz="quarter" idx="11"/>
          </p:nvPr>
        </p:nvSpPr>
        <p:spPr>
          <a:xfrm>
            <a:off x="685800" y="4460034"/>
            <a:ext cx="6118225" cy="510988"/>
          </a:xfrm>
        </p:spPr>
        <p:txBody>
          <a:bodyPr>
            <a:normAutofit/>
          </a:bodyPr>
          <a:lstStyle>
            <a:lvl1pPr marL="0" indent="0">
              <a:buNone/>
              <a:defRPr sz="2000" b="0">
                <a:solidFill>
                  <a:schemeClr val="accent5"/>
                </a:solidFill>
              </a:defRPr>
            </a:lvl1pPr>
            <a:lvl2pPr marL="276543" indent="0">
              <a:buNone/>
              <a:defRPr/>
            </a:lvl2pPr>
          </a:lstStyle>
          <a:p>
            <a:pPr lvl="0"/>
            <a:r>
              <a:rPr lang="en-US"/>
              <a:t>Click to edit Master text styles</a:t>
            </a:r>
          </a:p>
        </p:txBody>
      </p:sp>
      <p:pic>
        <p:nvPicPr>
          <p:cNvPr id="13" name="Graphic 12">
            <a:extLst>
              <a:ext uri="{FF2B5EF4-FFF2-40B4-BE49-F238E27FC236}">
                <a16:creationId xmlns:a16="http://schemas.microsoft.com/office/drawing/2014/main" id="{835FCCD8-4911-4B49-B513-1ADCDB3B1686}"/>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94907" y="5339614"/>
            <a:ext cx="4326541" cy="993502"/>
          </a:xfrm>
          <a:prstGeom prst="rect">
            <a:avLst/>
          </a:prstGeom>
        </p:spPr>
      </p:pic>
    </p:spTree>
    <p:extLst>
      <p:ext uri="{BB962C8B-B14F-4D97-AF65-F5344CB8AC3E}">
        <p14:creationId xmlns:p14="http://schemas.microsoft.com/office/powerpoint/2010/main" val="3581891437"/>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Divider -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1" y="0"/>
            <a:ext cx="12188825" cy="6870700"/>
          </a:xfrm>
        </p:spPr>
        <p:txBody>
          <a:bodyPr/>
          <a:lstStyle/>
          <a:p>
            <a:r>
              <a:rPr lang="en-US"/>
              <a:t>Click icon to add picture</a:t>
            </a:r>
          </a:p>
        </p:txBody>
      </p:sp>
      <p:sp>
        <p:nvSpPr>
          <p:cNvPr id="2" name="Title 1"/>
          <p:cNvSpPr>
            <a:spLocks noGrp="1"/>
          </p:cNvSpPr>
          <p:nvPr>
            <p:ph type="title"/>
          </p:nvPr>
        </p:nvSpPr>
        <p:spPr>
          <a:xfrm>
            <a:off x="609441" y="954981"/>
            <a:ext cx="10969943" cy="748052"/>
          </a:xfrm>
        </p:spPr>
        <p:txBody>
          <a:bodyPr/>
          <a:lstStyle/>
          <a:p>
            <a:r>
              <a:rPr lang="en-US"/>
              <a:t>Click to edit Master title style</a:t>
            </a:r>
          </a:p>
        </p:txBody>
      </p:sp>
      <p:sp>
        <p:nvSpPr>
          <p:cNvPr id="8" name="Text Placeholder 7"/>
          <p:cNvSpPr>
            <a:spLocks noGrp="1"/>
          </p:cNvSpPr>
          <p:nvPr>
            <p:ph type="body" sz="quarter" idx="13"/>
          </p:nvPr>
        </p:nvSpPr>
        <p:spPr>
          <a:xfrm>
            <a:off x="609600" y="2067464"/>
            <a:ext cx="7754938" cy="1181100"/>
          </a:xfrm>
        </p:spPr>
        <p:txBody>
          <a:bodyPr>
            <a:normAutofit/>
          </a:bodyPr>
          <a:lstStyle>
            <a:lvl1pPr marL="0" indent="0">
              <a:buNone/>
              <a:defRPr sz="3200"/>
            </a:lvl1pPr>
          </a:lstStyle>
          <a:p>
            <a:pPr lvl="0"/>
            <a:r>
              <a:rPr lang="en-US"/>
              <a:t>Click to edit Master text styles</a:t>
            </a:r>
          </a:p>
        </p:txBody>
      </p:sp>
    </p:spTree>
    <p:extLst>
      <p:ext uri="{BB962C8B-B14F-4D97-AF65-F5344CB8AC3E}">
        <p14:creationId xmlns:p14="http://schemas.microsoft.com/office/powerpoint/2010/main" val="21440879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_Content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6573496" cy="1064713"/>
          </a:xfrm>
        </p:spPr>
        <p:txBody>
          <a:bodyPr/>
          <a:lstStyle/>
          <a:p>
            <a:r>
              <a:rPr lang="en-US"/>
              <a:t>Click to edit Master title style</a:t>
            </a:r>
            <a:endParaRPr lang="en-US" dirty="0"/>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10" name="Rectangle 9"/>
          <p:cNvSpPr/>
          <p:nvPr userDrawn="1"/>
        </p:nvSpPr>
        <p:spPr>
          <a:xfrm>
            <a:off x="7443037" y="425883"/>
            <a:ext cx="4426514" cy="5700281"/>
          </a:xfrm>
          <a:prstGeom prst="rect">
            <a:avLst/>
          </a:prstGeom>
          <a:solidFill>
            <a:schemeClr val="tx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3" hasCustomPrompt="1"/>
          </p:nvPr>
        </p:nvSpPr>
        <p:spPr>
          <a:xfrm>
            <a:off x="7845238" y="690273"/>
            <a:ext cx="4024313" cy="644525"/>
          </a:xfrm>
        </p:spPr>
        <p:txBody>
          <a:bodyPr>
            <a:noAutofit/>
          </a:bodyPr>
          <a:lstStyle>
            <a:lvl1pPr marL="0" indent="0">
              <a:buNone/>
              <a:defRPr sz="3200" b="1" baseline="0">
                <a:solidFill>
                  <a:schemeClr val="tx2"/>
                </a:solidFill>
              </a:defRPr>
            </a:lvl1pPr>
          </a:lstStyle>
          <a:p>
            <a:pPr lvl="0"/>
            <a:r>
              <a:rPr lang="en-US" dirty="0"/>
              <a:t>Callout Header</a:t>
            </a:r>
          </a:p>
        </p:txBody>
      </p:sp>
      <p:sp>
        <p:nvSpPr>
          <p:cNvPr id="15" name="Picture Placeholder 14"/>
          <p:cNvSpPr>
            <a:spLocks noGrp="1"/>
          </p:cNvSpPr>
          <p:nvPr>
            <p:ph type="pic" sz="quarter" idx="14"/>
          </p:nvPr>
        </p:nvSpPr>
        <p:spPr>
          <a:xfrm>
            <a:off x="8781581" y="1598613"/>
            <a:ext cx="1749425" cy="1751012"/>
          </a:xfrm>
        </p:spPr>
        <p:txBody>
          <a:bodyPr/>
          <a:lstStyle/>
          <a:p>
            <a:r>
              <a:rPr lang="en-US"/>
              <a:t>Click icon to add picture</a:t>
            </a:r>
          </a:p>
        </p:txBody>
      </p:sp>
      <p:sp>
        <p:nvSpPr>
          <p:cNvPr id="16" name="Text Placeholder 4"/>
          <p:cNvSpPr>
            <a:spLocks noGrp="1"/>
          </p:cNvSpPr>
          <p:nvPr>
            <p:ph type="body" sz="quarter" idx="15" hasCustomPrompt="1"/>
          </p:nvPr>
        </p:nvSpPr>
        <p:spPr>
          <a:xfrm>
            <a:off x="7845238" y="3583119"/>
            <a:ext cx="4024313" cy="644525"/>
          </a:xfrm>
        </p:spPr>
        <p:txBody>
          <a:bodyPr>
            <a:noAutofit/>
          </a:bodyPr>
          <a:lstStyle>
            <a:lvl1pPr marL="0" indent="0">
              <a:buNone/>
              <a:defRPr sz="4400" b="1">
                <a:solidFill>
                  <a:schemeClr val="tx2"/>
                </a:solidFill>
              </a:defRPr>
            </a:lvl1pPr>
          </a:lstStyle>
          <a:p>
            <a:pPr lvl="0"/>
            <a:r>
              <a:rPr lang="en-US" dirty="0"/>
              <a:t>XXX,XXX</a:t>
            </a:r>
          </a:p>
        </p:txBody>
      </p:sp>
      <p:sp>
        <p:nvSpPr>
          <p:cNvPr id="17" name="Text Placeholder 4"/>
          <p:cNvSpPr>
            <a:spLocks noGrp="1"/>
          </p:cNvSpPr>
          <p:nvPr>
            <p:ph type="body" sz="quarter" idx="16" hasCustomPrompt="1"/>
          </p:nvPr>
        </p:nvSpPr>
        <p:spPr>
          <a:xfrm>
            <a:off x="7845238" y="4185659"/>
            <a:ext cx="4024313" cy="644525"/>
          </a:xfrm>
        </p:spPr>
        <p:txBody>
          <a:bodyPr>
            <a:noAutofit/>
          </a:bodyPr>
          <a:lstStyle>
            <a:lvl1pPr marL="0" indent="0">
              <a:buNone/>
              <a:defRPr sz="2400" b="0">
                <a:solidFill>
                  <a:schemeClr val="accent5"/>
                </a:solidFill>
              </a:defRPr>
            </a:lvl1pPr>
          </a:lstStyle>
          <a:p>
            <a:pPr lvl="0"/>
            <a:r>
              <a:rPr lang="en-US" dirty="0"/>
              <a:t>Callout info</a:t>
            </a:r>
          </a:p>
        </p:txBody>
      </p:sp>
      <p:sp>
        <p:nvSpPr>
          <p:cNvPr id="18" name="Text Placeholder 4"/>
          <p:cNvSpPr>
            <a:spLocks noGrp="1"/>
          </p:cNvSpPr>
          <p:nvPr>
            <p:ph type="body" sz="quarter" idx="17" hasCustomPrompt="1"/>
          </p:nvPr>
        </p:nvSpPr>
        <p:spPr>
          <a:xfrm>
            <a:off x="7845238" y="4860589"/>
            <a:ext cx="4024313" cy="644525"/>
          </a:xfrm>
        </p:spPr>
        <p:txBody>
          <a:bodyPr>
            <a:noAutofit/>
          </a:bodyPr>
          <a:lstStyle>
            <a:lvl1pPr marL="0" indent="0">
              <a:buNone/>
              <a:defRPr sz="4400" b="1">
                <a:solidFill>
                  <a:schemeClr val="tx2"/>
                </a:solidFill>
              </a:defRPr>
            </a:lvl1pPr>
          </a:lstStyle>
          <a:p>
            <a:pPr lvl="0"/>
            <a:r>
              <a:rPr lang="en-US" dirty="0"/>
              <a:t>XXX,XXX</a:t>
            </a:r>
          </a:p>
        </p:txBody>
      </p:sp>
      <p:sp>
        <p:nvSpPr>
          <p:cNvPr id="19" name="Text Placeholder 4"/>
          <p:cNvSpPr>
            <a:spLocks noGrp="1"/>
          </p:cNvSpPr>
          <p:nvPr>
            <p:ph type="body" sz="quarter" idx="18" hasCustomPrompt="1"/>
          </p:nvPr>
        </p:nvSpPr>
        <p:spPr>
          <a:xfrm>
            <a:off x="7845238" y="5463129"/>
            <a:ext cx="4024313" cy="644525"/>
          </a:xfrm>
        </p:spPr>
        <p:txBody>
          <a:bodyPr>
            <a:noAutofit/>
          </a:bodyPr>
          <a:lstStyle>
            <a:lvl1pPr marL="0" indent="0">
              <a:buNone/>
              <a:defRPr sz="2400" b="0">
                <a:solidFill>
                  <a:schemeClr val="accent5"/>
                </a:solidFill>
              </a:defRPr>
            </a:lvl1pPr>
          </a:lstStyle>
          <a:p>
            <a:pPr lvl="0"/>
            <a:r>
              <a:rPr lang="en-US" dirty="0"/>
              <a:t>Callout info</a:t>
            </a:r>
          </a:p>
        </p:txBody>
      </p:sp>
    </p:spTree>
  </p:cSld>
  <p:clrMapOvr>
    <a:masterClrMapping/>
  </p:clrMapOvr>
  <p:transition spd="slow">
    <p:push/>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itle_Content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6573496" cy="1064713"/>
          </a:xfrm>
        </p:spPr>
        <p:txBody>
          <a:bodyPr/>
          <a:lstStyle/>
          <a:p>
            <a:r>
              <a:rPr lang="en-US"/>
              <a:t>Click to edit Master title style</a:t>
            </a:r>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10" name="Rectangle 9"/>
          <p:cNvSpPr/>
          <p:nvPr userDrawn="1"/>
        </p:nvSpPr>
        <p:spPr>
          <a:xfrm>
            <a:off x="7443037" y="425883"/>
            <a:ext cx="4426514" cy="5700281"/>
          </a:xfrm>
          <a:prstGeom prst="rect">
            <a:avLst/>
          </a:prstGeom>
          <a:solidFill>
            <a:schemeClr val="tx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3" hasCustomPrompt="1"/>
          </p:nvPr>
        </p:nvSpPr>
        <p:spPr>
          <a:xfrm>
            <a:off x="7845238" y="690273"/>
            <a:ext cx="4024313" cy="644525"/>
          </a:xfrm>
        </p:spPr>
        <p:txBody>
          <a:bodyPr>
            <a:noAutofit/>
          </a:bodyPr>
          <a:lstStyle>
            <a:lvl1pPr marL="0" indent="0">
              <a:buNone/>
              <a:defRPr sz="3200" b="1" baseline="0">
                <a:solidFill>
                  <a:schemeClr val="tx2"/>
                </a:solidFill>
              </a:defRPr>
            </a:lvl1pPr>
          </a:lstStyle>
          <a:p>
            <a:pPr lvl="0"/>
            <a:r>
              <a:rPr lang="en-US"/>
              <a:t>Callout Header</a:t>
            </a:r>
          </a:p>
        </p:txBody>
      </p:sp>
      <p:sp>
        <p:nvSpPr>
          <p:cNvPr id="15" name="Picture Placeholder 14"/>
          <p:cNvSpPr>
            <a:spLocks noGrp="1"/>
          </p:cNvSpPr>
          <p:nvPr>
            <p:ph type="pic" sz="quarter" idx="14"/>
          </p:nvPr>
        </p:nvSpPr>
        <p:spPr>
          <a:xfrm>
            <a:off x="8781581" y="1598613"/>
            <a:ext cx="1749425" cy="1751012"/>
          </a:xfrm>
        </p:spPr>
        <p:txBody>
          <a:bodyPr/>
          <a:lstStyle/>
          <a:p>
            <a:r>
              <a:rPr lang="en-US"/>
              <a:t>Click icon to add picture</a:t>
            </a:r>
          </a:p>
        </p:txBody>
      </p:sp>
      <p:sp>
        <p:nvSpPr>
          <p:cNvPr id="16" name="Text Placeholder 4"/>
          <p:cNvSpPr>
            <a:spLocks noGrp="1"/>
          </p:cNvSpPr>
          <p:nvPr>
            <p:ph type="body" sz="quarter" idx="15" hasCustomPrompt="1"/>
          </p:nvPr>
        </p:nvSpPr>
        <p:spPr>
          <a:xfrm>
            <a:off x="7845238" y="3583119"/>
            <a:ext cx="4024313" cy="644525"/>
          </a:xfrm>
        </p:spPr>
        <p:txBody>
          <a:bodyPr>
            <a:noAutofit/>
          </a:bodyPr>
          <a:lstStyle>
            <a:lvl1pPr marL="0" indent="0">
              <a:buNone/>
              <a:defRPr sz="4400" b="1">
                <a:solidFill>
                  <a:schemeClr val="tx2"/>
                </a:solidFill>
              </a:defRPr>
            </a:lvl1pPr>
          </a:lstStyle>
          <a:p>
            <a:pPr lvl="0"/>
            <a:r>
              <a:rPr lang="en-US"/>
              <a:t>XXX,XXX</a:t>
            </a:r>
          </a:p>
        </p:txBody>
      </p:sp>
      <p:sp>
        <p:nvSpPr>
          <p:cNvPr id="17" name="Text Placeholder 4"/>
          <p:cNvSpPr>
            <a:spLocks noGrp="1"/>
          </p:cNvSpPr>
          <p:nvPr>
            <p:ph type="body" sz="quarter" idx="16" hasCustomPrompt="1"/>
          </p:nvPr>
        </p:nvSpPr>
        <p:spPr>
          <a:xfrm>
            <a:off x="7845238" y="4185659"/>
            <a:ext cx="4024313" cy="644525"/>
          </a:xfrm>
        </p:spPr>
        <p:txBody>
          <a:bodyPr>
            <a:noAutofit/>
          </a:bodyPr>
          <a:lstStyle>
            <a:lvl1pPr marL="0" indent="0">
              <a:buNone/>
              <a:defRPr sz="2400" b="0">
                <a:solidFill>
                  <a:schemeClr val="accent5"/>
                </a:solidFill>
              </a:defRPr>
            </a:lvl1pPr>
          </a:lstStyle>
          <a:p>
            <a:pPr lvl="0"/>
            <a:r>
              <a:rPr lang="en-US"/>
              <a:t>Callout info</a:t>
            </a:r>
          </a:p>
        </p:txBody>
      </p:sp>
      <p:sp>
        <p:nvSpPr>
          <p:cNvPr id="18" name="Text Placeholder 4"/>
          <p:cNvSpPr>
            <a:spLocks noGrp="1"/>
          </p:cNvSpPr>
          <p:nvPr>
            <p:ph type="body" sz="quarter" idx="17" hasCustomPrompt="1"/>
          </p:nvPr>
        </p:nvSpPr>
        <p:spPr>
          <a:xfrm>
            <a:off x="7845238" y="4860589"/>
            <a:ext cx="4024313" cy="644525"/>
          </a:xfrm>
        </p:spPr>
        <p:txBody>
          <a:bodyPr>
            <a:noAutofit/>
          </a:bodyPr>
          <a:lstStyle>
            <a:lvl1pPr marL="0" indent="0">
              <a:buNone/>
              <a:defRPr sz="4400" b="1">
                <a:solidFill>
                  <a:schemeClr val="tx2"/>
                </a:solidFill>
              </a:defRPr>
            </a:lvl1pPr>
          </a:lstStyle>
          <a:p>
            <a:pPr lvl="0"/>
            <a:r>
              <a:rPr lang="en-US"/>
              <a:t>XXX,XXX</a:t>
            </a:r>
          </a:p>
        </p:txBody>
      </p:sp>
      <p:sp>
        <p:nvSpPr>
          <p:cNvPr id="19" name="Text Placeholder 4"/>
          <p:cNvSpPr>
            <a:spLocks noGrp="1"/>
          </p:cNvSpPr>
          <p:nvPr>
            <p:ph type="body" sz="quarter" idx="18" hasCustomPrompt="1"/>
          </p:nvPr>
        </p:nvSpPr>
        <p:spPr>
          <a:xfrm>
            <a:off x="7845238" y="5463129"/>
            <a:ext cx="4024313" cy="644525"/>
          </a:xfrm>
        </p:spPr>
        <p:txBody>
          <a:bodyPr>
            <a:noAutofit/>
          </a:bodyPr>
          <a:lstStyle>
            <a:lvl1pPr marL="0" indent="0">
              <a:buNone/>
              <a:defRPr sz="2400" b="0">
                <a:solidFill>
                  <a:schemeClr val="accent5"/>
                </a:solidFill>
              </a:defRPr>
            </a:lvl1pPr>
          </a:lstStyle>
          <a:p>
            <a:pPr lvl="0"/>
            <a:r>
              <a:rPr lang="en-US"/>
              <a:t>Callout info</a:t>
            </a:r>
          </a:p>
        </p:txBody>
      </p:sp>
    </p:spTree>
    <p:extLst>
      <p:ext uri="{BB962C8B-B14F-4D97-AF65-F5344CB8AC3E}">
        <p14:creationId xmlns:p14="http://schemas.microsoft.com/office/powerpoint/2010/main" val="741603524"/>
      </p:ext>
    </p:extLst>
  </p:cSld>
  <p:clrMapOvr>
    <a:masterClrMapping/>
  </p:clrMapOvr>
  <p:transition spd="slow">
    <p:push/>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6573496" cy="1064713"/>
          </a:xfrm>
        </p:spPr>
        <p:txBody>
          <a:bodyPr/>
          <a:lstStyle/>
          <a:p>
            <a:r>
              <a:rPr lang="en-US"/>
              <a:t>Click to edit Master title style</a:t>
            </a:r>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Picture Placeholder 5"/>
          <p:cNvSpPr>
            <a:spLocks noGrp="1"/>
          </p:cNvSpPr>
          <p:nvPr>
            <p:ph type="pic" sz="quarter" idx="13"/>
          </p:nvPr>
        </p:nvSpPr>
        <p:spPr>
          <a:xfrm>
            <a:off x="7443788" y="425450"/>
            <a:ext cx="4425950" cy="5700713"/>
          </a:xfrm>
        </p:spPr>
        <p:txBody>
          <a:bodyPr/>
          <a:lstStyle/>
          <a:p>
            <a:r>
              <a:rPr lang="en-US"/>
              <a:t>Click icon to add picture</a:t>
            </a:r>
          </a:p>
        </p:txBody>
      </p:sp>
    </p:spTree>
    <p:extLst>
      <p:ext uri="{BB962C8B-B14F-4D97-AF65-F5344CB8AC3E}">
        <p14:creationId xmlns:p14="http://schemas.microsoft.com/office/powerpoint/2010/main" val="4027608761"/>
      </p:ext>
    </p:extLst>
  </p:cSld>
  <p:clrMapOvr>
    <a:masterClrMapping/>
  </p:clrMapOvr>
  <p:transition spd="slow">
    <p:push/>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2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1260296" cy="1064713"/>
          </a:xfrm>
        </p:spPr>
        <p:txBody>
          <a:bodyPr/>
          <a:lstStyle/>
          <a:p>
            <a:r>
              <a:rPr lang="en-US"/>
              <a:t>Click to edit Master title style</a:t>
            </a:r>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Picture Placeholder 5"/>
          <p:cNvSpPr>
            <a:spLocks noGrp="1"/>
          </p:cNvSpPr>
          <p:nvPr>
            <p:ph type="pic" sz="quarter" idx="13" hasCustomPrompt="1"/>
          </p:nvPr>
        </p:nvSpPr>
        <p:spPr>
          <a:xfrm>
            <a:off x="7443788" y="1778695"/>
            <a:ext cx="4425950" cy="4347468"/>
          </a:xfrm>
        </p:spPr>
        <p:txBody>
          <a:bodyPr/>
          <a:lstStyle/>
          <a:p>
            <a:r>
              <a:rPr lang="en-US"/>
              <a:t>Click to add icon</a:t>
            </a:r>
          </a:p>
        </p:txBody>
      </p:sp>
    </p:spTree>
    <p:extLst>
      <p:ext uri="{BB962C8B-B14F-4D97-AF65-F5344CB8AC3E}">
        <p14:creationId xmlns:p14="http://schemas.microsoft.com/office/powerpoint/2010/main" val="2979864018"/>
      </p:ext>
    </p:extLst>
  </p:cSld>
  <p:clrMapOvr>
    <a:masterClrMapping/>
  </p:clrMapOvr>
  <p:transition spd="slow">
    <p:push/>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Title_Table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83325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able Placeholder 4"/>
          <p:cNvSpPr>
            <a:spLocks noGrp="1"/>
          </p:cNvSpPr>
          <p:nvPr>
            <p:ph type="tbl" sz="quarter" idx="14"/>
          </p:nvPr>
        </p:nvSpPr>
        <p:spPr>
          <a:xfrm>
            <a:off x="609600" y="2453405"/>
            <a:ext cx="6573838" cy="3006101"/>
          </a:xfrm>
        </p:spPr>
        <p:txBody>
          <a:bodyPr/>
          <a:lstStyle/>
          <a:p>
            <a:r>
              <a:rPr lang="en-US"/>
              <a:t>Click icon to add table</a:t>
            </a:r>
          </a:p>
        </p:txBody>
      </p:sp>
      <p:sp>
        <p:nvSpPr>
          <p:cNvPr id="15" name="Text Placeholder 14"/>
          <p:cNvSpPr>
            <a:spLocks noGrp="1"/>
          </p:cNvSpPr>
          <p:nvPr>
            <p:ph type="body" sz="quarter" idx="15"/>
          </p:nvPr>
        </p:nvSpPr>
        <p:spPr>
          <a:xfrm>
            <a:off x="609600" y="1909763"/>
            <a:ext cx="6573337" cy="479425"/>
          </a:xfrm>
        </p:spPr>
        <p:txBody>
          <a:bodyPr>
            <a:normAutofit/>
          </a:bodyPr>
          <a:lstStyle>
            <a:lvl1pPr marL="0" indent="0">
              <a:buNone/>
              <a:defRPr sz="2400" b="1">
                <a:solidFill>
                  <a:schemeClr val="tx2"/>
                </a:solidFill>
              </a:defRPr>
            </a:lvl1pPr>
          </a:lstStyle>
          <a:p>
            <a:pPr lvl="0"/>
            <a:r>
              <a:rPr lang="en-US"/>
              <a:t>Click to edit Master text styles</a:t>
            </a:r>
          </a:p>
        </p:txBody>
      </p:sp>
      <p:sp>
        <p:nvSpPr>
          <p:cNvPr id="16" name="Text Placeholder 14"/>
          <p:cNvSpPr>
            <a:spLocks noGrp="1"/>
          </p:cNvSpPr>
          <p:nvPr>
            <p:ph type="body" sz="quarter" idx="16" hasCustomPrompt="1"/>
          </p:nvPr>
        </p:nvSpPr>
        <p:spPr>
          <a:xfrm>
            <a:off x="609600" y="5620637"/>
            <a:ext cx="6573337" cy="479425"/>
          </a:xfrm>
        </p:spPr>
        <p:txBody>
          <a:bodyPr>
            <a:normAutofit/>
          </a:bodyPr>
          <a:lstStyle>
            <a:lvl1pPr marL="0" indent="0">
              <a:buNone/>
              <a:defRPr sz="2200" b="0">
                <a:solidFill>
                  <a:schemeClr val="accent6"/>
                </a:solidFill>
              </a:defRPr>
            </a:lvl1pPr>
          </a:lstStyle>
          <a:p>
            <a:pPr lvl="0"/>
            <a:r>
              <a:rPr lang="en-US"/>
              <a:t>Bottom info</a:t>
            </a:r>
          </a:p>
        </p:txBody>
      </p:sp>
      <p:sp>
        <p:nvSpPr>
          <p:cNvPr id="18" name="Text Placeholder 17"/>
          <p:cNvSpPr>
            <a:spLocks noGrp="1"/>
          </p:cNvSpPr>
          <p:nvPr>
            <p:ph type="body" sz="quarter" idx="17" hasCustomPrompt="1"/>
          </p:nvPr>
        </p:nvSpPr>
        <p:spPr>
          <a:xfrm>
            <a:off x="7826375" y="1909763"/>
            <a:ext cx="3616325" cy="1531937"/>
          </a:xfrm>
        </p:spPr>
        <p:txBody>
          <a:bodyPr>
            <a:noAutofit/>
          </a:bodyPr>
          <a:lstStyle>
            <a:lvl1pPr marL="0" indent="0" algn="ctr">
              <a:buNone/>
              <a:defRPr sz="9600" b="1">
                <a:solidFill>
                  <a:schemeClr val="tx2"/>
                </a:solidFill>
              </a:defRPr>
            </a:lvl1pPr>
          </a:lstStyle>
          <a:p>
            <a:pPr lvl="0"/>
            <a:r>
              <a:rPr lang="en-US"/>
              <a:t>XX</a:t>
            </a:r>
          </a:p>
        </p:txBody>
      </p:sp>
      <p:sp>
        <p:nvSpPr>
          <p:cNvPr id="20" name="Text Placeholder 19"/>
          <p:cNvSpPr>
            <a:spLocks noGrp="1"/>
          </p:cNvSpPr>
          <p:nvPr>
            <p:ph type="body" sz="quarter" idx="18" hasCustomPrompt="1"/>
          </p:nvPr>
        </p:nvSpPr>
        <p:spPr>
          <a:xfrm>
            <a:off x="7826375" y="3584296"/>
            <a:ext cx="3616325" cy="2515766"/>
          </a:xfrm>
        </p:spPr>
        <p:txBody>
          <a:bodyPr>
            <a:normAutofit/>
          </a:bodyPr>
          <a:lstStyle>
            <a:lvl1pPr marL="0" indent="0" algn="ctr">
              <a:buNone/>
              <a:defRPr sz="2400" b="1">
                <a:solidFill>
                  <a:schemeClr val="tx2"/>
                </a:solidFill>
              </a:defRPr>
            </a:lvl1pPr>
          </a:lstStyle>
          <a:p>
            <a:pPr lvl="0"/>
            <a:r>
              <a:rPr lang="en-US"/>
              <a:t>Callout info</a:t>
            </a:r>
          </a:p>
        </p:txBody>
      </p:sp>
      <p:cxnSp>
        <p:nvCxnSpPr>
          <p:cNvPr id="22" name="Straight Connector 21"/>
          <p:cNvCxnSpPr/>
          <p:nvPr userDrawn="1"/>
        </p:nvCxnSpPr>
        <p:spPr>
          <a:xfrm>
            <a:off x="7513775" y="1909763"/>
            <a:ext cx="0" cy="4190299"/>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640773"/>
      </p:ext>
    </p:extLst>
  </p:cSld>
  <p:clrMapOvr>
    <a:masterClrMapping/>
  </p:clrMapOvr>
  <p:transition spd="slow">
    <p:push/>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Title_2_Callout_Boxes">
    <p:spTree>
      <p:nvGrpSpPr>
        <p:cNvPr id="1" name=""/>
        <p:cNvGrpSpPr/>
        <p:nvPr/>
      </p:nvGrpSpPr>
      <p:grpSpPr>
        <a:xfrm>
          <a:off x="0" y="0"/>
          <a:ext cx="0" cy="0"/>
          <a:chOff x="0" y="0"/>
          <a:chExt cx="0" cy="0"/>
        </a:xfrm>
      </p:grpSpPr>
      <p:sp>
        <p:nvSpPr>
          <p:cNvPr id="11" name="Rectangle 10"/>
          <p:cNvSpPr/>
          <p:nvPr userDrawn="1"/>
        </p:nvSpPr>
        <p:spPr>
          <a:xfrm>
            <a:off x="6295193"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bg1"/>
                </a:solidFill>
              </a:defRPr>
            </a:lvl1pPr>
          </a:lstStyle>
          <a:p>
            <a:pPr lvl="0"/>
            <a:r>
              <a:rPr lang="en-US"/>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bg1"/>
                </a:solidFill>
              </a:defRPr>
            </a:lvl1pPr>
          </a:lstStyle>
          <a:p>
            <a:pPr lvl="0"/>
            <a:r>
              <a:rPr lang="en-US"/>
              <a:t>Callout info</a:t>
            </a:r>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bg1"/>
                </a:solidFill>
              </a:defRPr>
            </a:lvl1pPr>
          </a:lstStyle>
          <a:p>
            <a:pPr lvl="0"/>
            <a:r>
              <a:rPr lang="en-US"/>
              <a:t>Callout info</a:t>
            </a:r>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bg1"/>
                </a:solidFill>
              </a:defRPr>
            </a:lvl1pPr>
          </a:lstStyle>
          <a:p>
            <a:pPr lvl="0"/>
            <a:r>
              <a:rPr lang="en-US"/>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bg1"/>
                </a:solidFill>
              </a:defRPr>
            </a:lvl1pPr>
          </a:lstStyle>
          <a:p>
            <a:pPr lvl="0"/>
            <a:r>
              <a:rPr lang="en-US"/>
              <a:t>Callout info</a:t>
            </a:r>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bg1"/>
                </a:solidFill>
              </a:defRPr>
            </a:lvl1pPr>
          </a:lstStyle>
          <a:p>
            <a:pPr lvl="0"/>
            <a:r>
              <a:rPr lang="en-US"/>
              <a:t>Callout info</a:t>
            </a:r>
          </a:p>
        </p:txBody>
      </p:sp>
      <p:sp>
        <p:nvSpPr>
          <p:cNvPr id="23" name="Rectangle 22">
            <a:extLst>
              <a:ext uri="{FF2B5EF4-FFF2-40B4-BE49-F238E27FC236}">
                <a16:creationId xmlns:a16="http://schemas.microsoft.com/office/drawing/2014/main" id="{529ADE26-1B91-2542-953E-8630BC5029AB}"/>
              </a:ext>
            </a:extLst>
          </p:cNvPr>
          <p:cNvSpPr/>
          <p:nvPr userDrawn="1"/>
        </p:nvSpPr>
        <p:spPr>
          <a:xfrm>
            <a:off x="747251" y="5328458"/>
            <a:ext cx="10756491" cy="917413"/>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3">
            <a:extLst>
              <a:ext uri="{FF2B5EF4-FFF2-40B4-BE49-F238E27FC236}">
                <a16:creationId xmlns:a16="http://schemas.microsoft.com/office/drawing/2014/main" id="{7A91842C-BBD2-5546-AF91-75558D1495DC}"/>
              </a:ext>
            </a:extLst>
          </p:cNvPr>
          <p:cNvSpPr>
            <a:spLocks noGrp="1"/>
          </p:cNvSpPr>
          <p:nvPr>
            <p:ph type="body" sz="quarter" idx="25" hasCustomPrompt="1"/>
          </p:nvPr>
        </p:nvSpPr>
        <p:spPr>
          <a:xfrm>
            <a:off x="968065" y="5461461"/>
            <a:ext cx="2699367" cy="653023"/>
          </a:xfrm>
        </p:spPr>
        <p:txBody>
          <a:bodyPr lIns="0" rIns="0" anchor="ctr" anchorCtr="0">
            <a:noAutofit/>
          </a:bodyPr>
          <a:lstStyle>
            <a:lvl1pPr marL="0" indent="0">
              <a:buNone/>
              <a:defRPr sz="4800" b="1">
                <a:solidFill>
                  <a:schemeClr val="tx2"/>
                </a:solidFill>
              </a:defRPr>
            </a:lvl1pPr>
          </a:lstStyle>
          <a:p>
            <a:pPr lvl="0"/>
            <a:r>
              <a:rPr lang="en-US"/>
              <a:t>XXX,XXX</a:t>
            </a:r>
          </a:p>
        </p:txBody>
      </p:sp>
      <p:sp>
        <p:nvSpPr>
          <p:cNvPr id="36" name="Text Placeholder 33">
            <a:extLst>
              <a:ext uri="{FF2B5EF4-FFF2-40B4-BE49-F238E27FC236}">
                <a16:creationId xmlns:a16="http://schemas.microsoft.com/office/drawing/2014/main" id="{33D27976-3E47-F740-819E-22A8A7669FF9}"/>
              </a:ext>
            </a:extLst>
          </p:cNvPr>
          <p:cNvSpPr>
            <a:spLocks noGrp="1"/>
          </p:cNvSpPr>
          <p:nvPr>
            <p:ph type="body" sz="quarter" idx="26" hasCustomPrompt="1"/>
          </p:nvPr>
        </p:nvSpPr>
        <p:spPr>
          <a:xfrm>
            <a:off x="3836438" y="5461461"/>
            <a:ext cx="3670437" cy="653023"/>
          </a:xfrm>
        </p:spPr>
        <p:txBody>
          <a:bodyPr lIns="0" rIns="0" anchor="ctr" anchorCtr="0">
            <a:noAutofit/>
          </a:bodyPr>
          <a:lstStyle>
            <a:lvl1pPr marL="0" indent="0">
              <a:buNone/>
              <a:defRPr sz="1600" b="0">
                <a:solidFill>
                  <a:schemeClr val="accent5"/>
                </a:solidFill>
              </a:defRPr>
            </a:lvl1pPr>
          </a:lstStyle>
          <a:p>
            <a:pPr lvl="0"/>
            <a:r>
              <a:rPr lang="en-US"/>
              <a:t>Bottom Callout</a:t>
            </a:r>
          </a:p>
        </p:txBody>
      </p:sp>
    </p:spTree>
    <p:extLst>
      <p:ext uri="{BB962C8B-B14F-4D97-AF65-F5344CB8AC3E}">
        <p14:creationId xmlns:p14="http://schemas.microsoft.com/office/powerpoint/2010/main" val="2511348574"/>
      </p:ext>
    </p:extLst>
  </p:cSld>
  <p:clrMapOvr>
    <a:masterClrMapping/>
  </p:clrMapOvr>
  <p:transition spd="slow">
    <p:push/>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1_Title_2_Callout_Box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C0721E-515E-0E40-9F09-FF8A59958408}"/>
              </a:ext>
            </a:extLst>
          </p:cNvPr>
          <p:cNvSpPr/>
          <p:nvPr userDrawn="1"/>
        </p:nvSpPr>
        <p:spPr>
          <a:xfrm>
            <a:off x="747251" y="5328458"/>
            <a:ext cx="10756491" cy="917413"/>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95193" y="1465007"/>
            <a:ext cx="5208549" cy="3678824"/>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465007"/>
            <a:ext cx="5208549" cy="3678824"/>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35" name="Text Placeholder 33"/>
          <p:cNvSpPr>
            <a:spLocks noGrp="1"/>
          </p:cNvSpPr>
          <p:nvPr>
            <p:ph type="body" sz="quarter" idx="25" hasCustomPrompt="1"/>
          </p:nvPr>
        </p:nvSpPr>
        <p:spPr>
          <a:xfrm>
            <a:off x="968065" y="5461461"/>
            <a:ext cx="2699367" cy="653023"/>
          </a:xfrm>
        </p:spPr>
        <p:txBody>
          <a:bodyPr lIns="0" rIns="0" anchor="ctr" anchorCtr="0">
            <a:noAutofit/>
          </a:bodyPr>
          <a:lstStyle>
            <a:lvl1pPr marL="0" indent="0">
              <a:buNone/>
              <a:defRPr sz="4800" b="1">
                <a:solidFill>
                  <a:schemeClr val="bg1"/>
                </a:solidFill>
              </a:defRPr>
            </a:lvl1pPr>
          </a:lstStyle>
          <a:p>
            <a:pPr lvl="0"/>
            <a:r>
              <a:rPr lang="en-US"/>
              <a:t>XXX,XXX</a:t>
            </a:r>
          </a:p>
        </p:txBody>
      </p:sp>
      <p:sp>
        <p:nvSpPr>
          <p:cNvPr id="23" name="Text Placeholder 33">
            <a:extLst>
              <a:ext uri="{FF2B5EF4-FFF2-40B4-BE49-F238E27FC236}">
                <a16:creationId xmlns:a16="http://schemas.microsoft.com/office/drawing/2014/main" id="{CA0A4CFA-1636-DC48-96CF-4D3413409056}"/>
              </a:ext>
            </a:extLst>
          </p:cNvPr>
          <p:cNvSpPr>
            <a:spLocks noGrp="1"/>
          </p:cNvSpPr>
          <p:nvPr>
            <p:ph type="body" sz="quarter" idx="26" hasCustomPrompt="1"/>
          </p:nvPr>
        </p:nvSpPr>
        <p:spPr>
          <a:xfrm>
            <a:off x="3836438" y="5461461"/>
            <a:ext cx="3670437" cy="653023"/>
          </a:xfrm>
        </p:spPr>
        <p:txBody>
          <a:bodyPr lIns="0" rIns="0" anchor="ctr" anchorCtr="0">
            <a:noAutofit/>
          </a:bodyPr>
          <a:lstStyle>
            <a:lvl1pPr marL="0" indent="0">
              <a:buNone/>
              <a:defRPr sz="1600" b="0">
                <a:solidFill>
                  <a:schemeClr val="bg1"/>
                </a:solidFill>
              </a:defRPr>
            </a:lvl1pPr>
          </a:lstStyle>
          <a:p>
            <a:pPr lvl="0"/>
            <a:r>
              <a:rPr lang="en-US"/>
              <a:t>Bottom Callout</a:t>
            </a:r>
          </a:p>
        </p:txBody>
      </p:sp>
    </p:spTree>
    <p:extLst>
      <p:ext uri="{BB962C8B-B14F-4D97-AF65-F5344CB8AC3E}">
        <p14:creationId xmlns:p14="http://schemas.microsoft.com/office/powerpoint/2010/main" val="1269892452"/>
      </p:ext>
    </p:extLst>
  </p:cSld>
  <p:clrMapOvr>
    <a:masterClrMapping/>
  </p:clrMapOvr>
  <p:transition spd="slow">
    <p:push/>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itle_2_Callout_Boxes-Blank">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accent5"/>
                </a:solidFill>
              </a:defRPr>
            </a:lvl1pPr>
          </a:lstStyle>
          <a:p>
            <a:pPr lvl="0"/>
            <a:r>
              <a:rPr lang="en-US"/>
              <a:t>Callout info</a:t>
            </a:r>
          </a:p>
        </p:txBody>
      </p:sp>
      <p:sp>
        <p:nvSpPr>
          <p:cNvPr id="35" name="Text Placeholder 33"/>
          <p:cNvSpPr>
            <a:spLocks noGrp="1"/>
          </p:cNvSpPr>
          <p:nvPr>
            <p:ph type="body" sz="quarter" idx="25" hasCustomPrompt="1"/>
          </p:nvPr>
        </p:nvSpPr>
        <p:spPr>
          <a:xfrm>
            <a:off x="968065" y="5461461"/>
            <a:ext cx="2699367" cy="653023"/>
          </a:xfrm>
        </p:spPr>
        <p:txBody>
          <a:bodyPr lIns="0" rIns="0" anchor="ctr" anchorCtr="0">
            <a:noAutofit/>
          </a:bodyPr>
          <a:lstStyle>
            <a:lvl1pPr marL="0" indent="0">
              <a:buNone/>
              <a:defRPr sz="4800" b="1">
                <a:solidFill>
                  <a:schemeClr val="bg1"/>
                </a:solidFill>
              </a:defRPr>
            </a:lvl1pPr>
          </a:lstStyle>
          <a:p>
            <a:pPr lvl="0"/>
            <a:r>
              <a:rPr lang="en-US"/>
              <a:t>XXX,XXX</a:t>
            </a:r>
          </a:p>
        </p:txBody>
      </p:sp>
      <p:sp>
        <p:nvSpPr>
          <p:cNvPr id="23" name="Text Placeholder 33">
            <a:extLst>
              <a:ext uri="{FF2B5EF4-FFF2-40B4-BE49-F238E27FC236}">
                <a16:creationId xmlns:a16="http://schemas.microsoft.com/office/drawing/2014/main" id="{CA0A4CFA-1636-DC48-96CF-4D3413409056}"/>
              </a:ext>
            </a:extLst>
          </p:cNvPr>
          <p:cNvSpPr>
            <a:spLocks noGrp="1"/>
          </p:cNvSpPr>
          <p:nvPr>
            <p:ph type="body" sz="quarter" idx="26" hasCustomPrompt="1"/>
          </p:nvPr>
        </p:nvSpPr>
        <p:spPr>
          <a:xfrm>
            <a:off x="3836438" y="5461461"/>
            <a:ext cx="3670437" cy="653023"/>
          </a:xfrm>
        </p:spPr>
        <p:txBody>
          <a:bodyPr lIns="0" rIns="0" anchor="ctr" anchorCtr="0">
            <a:noAutofit/>
          </a:bodyPr>
          <a:lstStyle>
            <a:lvl1pPr marL="0" indent="0">
              <a:buNone/>
              <a:defRPr sz="1600" b="0">
                <a:solidFill>
                  <a:schemeClr val="bg1"/>
                </a:solidFill>
              </a:defRPr>
            </a:lvl1pPr>
          </a:lstStyle>
          <a:p>
            <a:pPr lvl="0"/>
            <a:r>
              <a:rPr lang="en-US"/>
              <a:t>Bottom Callout</a:t>
            </a:r>
          </a:p>
        </p:txBody>
      </p:sp>
    </p:spTree>
    <p:extLst>
      <p:ext uri="{BB962C8B-B14F-4D97-AF65-F5344CB8AC3E}">
        <p14:creationId xmlns:p14="http://schemas.microsoft.com/office/powerpoint/2010/main" val="1826018168"/>
      </p:ext>
    </p:extLst>
  </p:cSld>
  <p:clrMapOvr>
    <a:masterClrMapping/>
  </p:clrMapOvr>
  <p:transition spd="slow">
    <p:push/>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itle_4_Callout_Boxes">
    <p:spTree>
      <p:nvGrpSpPr>
        <p:cNvPr id="1" name=""/>
        <p:cNvGrpSpPr/>
        <p:nvPr/>
      </p:nvGrpSpPr>
      <p:grpSpPr>
        <a:xfrm>
          <a:off x="0" y="0"/>
          <a:ext cx="0" cy="0"/>
          <a:chOff x="0" y="0"/>
          <a:chExt cx="0" cy="0"/>
        </a:xfrm>
      </p:grpSpPr>
      <p:sp>
        <p:nvSpPr>
          <p:cNvPr id="57" name="Rectangle 56"/>
          <p:cNvSpPr/>
          <p:nvPr userDrawn="1"/>
        </p:nvSpPr>
        <p:spPr>
          <a:xfrm>
            <a:off x="6214511" y="3979733"/>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14511" y="1370878"/>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370878"/>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bg1"/>
                </a:solidFill>
              </a:defRPr>
            </a:lvl1pPr>
          </a:lstStyle>
          <a:p>
            <a:pPr lvl="0"/>
            <a:r>
              <a:rPr lang="en-US"/>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bg1"/>
                </a:solidFill>
              </a:defRPr>
            </a:lvl1pPr>
          </a:lstStyle>
          <a:p>
            <a:pPr lvl="0"/>
            <a:r>
              <a:rPr lang="en-US"/>
              <a:t>Callout info</a:t>
            </a:r>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bg1"/>
                </a:solidFill>
              </a:defRPr>
            </a:lvl1pPr>
          </a:lstStyle>
          <a:p>
            <a:pPr lvl="0"/>
            <a:r>
              <a:rPr lang="en-US"/>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bg1"/>
                </a:solidFill>
              </a:defRPr>
            </a:lvl1pPr>
          </a:lstStyle>
          <a:p>
            <a:pPr lvl="0"/>
            <a:r>
              <a:rPr lang="en-US"/>
              <a:t>Callout info</a:t>
            </a:r>
          </a:p>
        </p:txBody>
      </p:sp>
      <p:sp>
        <p:nvSpPr>
          <p:cNvPr id="45" name="Rectangle 44"/>
          <p:cNvSpPr/>
          <p:nvPr userDrawn="1"/>
        </p:nvSpPr>
        <p:spPr>
          <a:xfrm>
            <a:off x="747251" y="3979734"/>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bg1"/>
                </a:solidFill>
              </a:defRPr>
            </a:lvl1pPr>
          </a:lstStyle>
          <a:p>
            <a:pPr lvl="0"/>
            <a:r>
              <a:rPr lang="en-US"/>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bg1"/>
                </a:solidFill>
              </a:defRPr>
            </a:lvl1pPr>
          </a:lstStyle>
          <a:p>
            <a:pPr lvl="0"/>
            <a:r>
              <a:rPr lang="en-US"/>
              <a:t>Callout info</a:t>
            </a:r>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bg1"/>
                </a:solidFill>
              </a:defRPr>
            </a:lvl1pPr>
          </a:lstStyle>
          <a:p>
            <a:pPr lvl="0"/>
            <a:r>
              <a:rPr lang="en-US"/>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bg1"/>
                </a:solidFill>
              </a:defRPr>
            </a:lvl1pPr>
          </a:lstStyle>
          <a:p>
            <a:pPr lvl="0"/>
            <a:r>
              <a:rPr lang="en-US"/>
              <a:t>Callout info</a:t>
            </a:r>
          </a:p>
        </p:txBody>
      </p:sp>
    </p:spTree>
    <p:extLst>
      <p:ext uri="{BB962C8B-B14F-4D97-AF65-F5344CB8AC3E}">
        <p14:creationId xmlns:p14="http://schemas.microsoft.com/office/powerpoint/2010/main" val="917366972"/>
      </p:ext>
    </p:extLst>
  </p:cSld>
  <p:clrMapOvr>
    <a:masterClrMapping/>
  </p:clrMapOvr>
  <p:transition spd="slow">
    <p:push/>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1_Title_4_Callout_Boxes">
    <p:spTree>
      <p:nvGrpSpPr>
        <p:cNvPr id="1" name=""/>
        <p:cNvGrpSpPr/>
        <p:nvPr/>
      </p:nvGrpSpPr>
      <p:grpSpPr>
        <a:xfrm>
          <a:off x="0" y="0"/>
          <a:ext cx="0" cy="0"/>
          <a:chOff x="0" y="0"/>
          <a:chExt cx="0" cy="0"/>
        </a:xfrm>
      </p:grpSpPr>
      <p:sp>
        <p:nvSpPr>
          <p:cNvPr id="57" name="Rectangle 56"/>
          <p:cNvSpPr/>
          <p:nvPr userDrawn="1"/>
        </p:nvSpPr>
        <p:spPr>
          <a:xfrm>
            <a:off x="6214511" y="3979733"/>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14511" y="1370878"/>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370878"/>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45" name="Rectangle 44"/>
          <p:cNvSpPr/>
          <p:nvPr userDrawn="1"/>
        </p:nvSpPr>
        <p:spPr>
          <a:xfrm>
            <a:off x="747251" y="3979734"/>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5"/>
                </a:solidFill>
              </a:defRPr>
            </a:lvl1pPr>
          </a:lstStyle>
          <a:p>
            <a:pPr lvl="0"/>
            <a:r>
              <a:rPr lang="en-US"/>
              <a:t>Callout info</a:t>
            </a:r>
          </a:p>
        </p:txBody>
      </p:sp>
    </p:spTree>
    <p:extLst>
      <p:ext uri="{BB962C8B-B14F-4D97-AF65-F5344CB8AC3E}">
        <p14:creationId xmlns:p14="http://schemas.microsoft.com/office/powerpoint/2010/main" val="2590127268"/>
      </p:ext>
    </p:extLst>
  </p:cSld>
  <p:clrMapOvr>
    <a:masterClrMapping/>
  </p:clrMapOvr>
  <p:transition spd="slow">
    <p:push/>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itle_4_Quadrants-Line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5"/>
                </a:solidFill>
              </a:defRPr>
            </a:lvl1pPr>
          </a:lstStyle>
          <a:p>
            <a:pPr lvl="0"/>
            <a:r>
              <a:rPr lang="en-US"/>
              <a:t>Callout info</a:t>
            </a:r>
          </a:p>
        </p:txBody>
      </p:sp>
      <p:cxnSp>
        <p:nvCxnSpPr>
          <p:cNvPr id="6" name="Straight Connector 5">
            <a:extLst>
              <a:ext uri="{FF2B5EF4-FFF2-40B4-BE49-F238E27FC236}">
                <a16:creationId xmlns:a16="http://schemas.microsoft.com/office/drawing/2014/main" id="{8A9EDCFC-10F3-5249-8D02-6E25078768DB}"/>
              </a:ext>
            </a:extLst>
          </p:cNvPr>
          <p:cNvCxnSpPr/>
          <p:nvPr userDrawn="1"/>
        </p:nvCxnSpPr>
        <p:spPr>
          <a:xfrm>
            <a:off x="968066"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3752C5F-DEDB-E74C-8F60-5EE4DA734C21}"/>
              </a:ext>
            </a:extLst>
          </p:cNvPr>
          <p:cNvCxnSpPr/>
          <p:nvPr userDrawn="1"/>
        </p:nvCxnSpPr>
        <p:spPr>
          <a:xfrm>
            <a:off x="6407332"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6BCCB1F-EEC9-6744-8D63-7FEEDCF541A8}"/>
              </a:ext>
            </a:extLst>
          </p:cNvPr>
          <p:cNvCxnSpPr>
            <a:cxnSpLocks/>
          </p:cNvCxnSpPr>
          <p:nvPr userDrawn="1"/>
        </p:nvCxnSpPr>
        <p:spPr>
          <a:xfrm flipV="1">
            <a:off x="6052009" y="1602557"/>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6ABCB3A-375B-B249-A8B8-F8D9BF4E7AE9}"/>
              </a:ext>
            </a:extLst>
          </p:cNvPr>
          <p:cNvCxnSpPr>
            <a:cxnSpLocks/>
          </p:cNvCxnSpPr>
          <p:nvPr userDrawn="1"/>
        </p:nvCxnSpPr>
        <p:spPr>
          <a:xfrm flipV="1">
            <a:off x="6052009" y="4157221"/>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2290216"/>
      </p:ext>
    </p:extLst>
  </p:cSld>
  <p:clrMapOvr>
    <a:masterClrMapping/>
  </p:clrMapOvr>
  <p:transition spd="slow">
    <p:push/>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6573496" cy="1064713"/>
          </a:xfrm>
        </p:spPr>
        <p:txBody>
          <a:bodyPr/>
          <a:lstStyle/>
          <a:p>
            <a:r>
              <a:rPr lang="en-US"/>
              <a:t>Click to edit Master title style</a:t>
            </a:r>
            <a:endParaRPr lang="en-US" dirty="0"/>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Picture Placeholder 5"/>
          <p:cNvSpPr>
            <a:spLocks noGrp="1"/>
          </p:cNvSpPr>
          <p:nvPr>
            <p:ph type="pic" sz="quarter" idx="13"/>
          </p:nvPr>
        </p:nvSpPr>
        <p:spPr>
          <a:xfrm>
            <a:off x="7443788" y="425450"/>
            <a:ext cx="4425950" cy="5700713"/>
          </a:xfrm>
        </p:spPr>
        <p:txBody>
          <a:bodyPr/>
          <a:lstStyle/>
          <a:p>
            <a:r>
              <a:rPr lang="en-US"/>
              <a:t>Click icon to add picture</a:t>
            </a:r>
            <a:endParaRPr lang="en-US" dirty="0"/>
          </a:p>
        </p:txBody>
      </p:sp>
    </p:spTree>
  </p:cSld>
  <p:clrMapOvr>
    <a:masterClrMapping/>
  </p:clrMapOvr>
  <p:transition spd="slow">
    <p:push/>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itle_4_Quadrants-Blank">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5"/>
                </a:solidFill>
              </a:defRPr>
            </a:lvl1pPr>
          </a:lstStyle>
          <a:p>
            <a:pPr lvl="0"/>
            <a:r>
              <a:rPr lang="en-US"/>
              <a:t>Callout info</a:t>
            </a:r>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5"/>
                </a:solidFill>
              </a:defRPr>
            </a:lvl1pPr>
          </a:lstStyle>
          <a:p>
            <a:pPr lvl="0"/>
            <a:r>
              <a:rPr lang="en-US"/>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5"/>
                </a:solidFill>
              </a:defRPr>
            </a:lvl1pPr>
          </a:lstStyle>
          <a:p>
            <a:pPr lvl="0"/>
            <a:r>
              <a:rPr lang="en-US"/>
              <a:t>Callout info</a:t>
            </a:r>
          </a:p>
        </p:txBody>
      </p:sp>
    </p:spTree>
    <p:extLst>
      <p:ext uri="{BB962C8B-B14F-4D97-AF65-F5344CB8AC3E}">
        <p14:creationId xmlns:p14="http://schemas.microsoft.com/office/powerpoint/2010/main" val="2070813095"/>
      </p:ext>
    </p:extLst>
  </p:cSld>
  <p:clrMapOvr>
    <a:masterClrMapping/>
  </p:clrMapOvr>
  <p:transition spd="slow">
    <p:push/>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itle_3_Boxes-Da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3"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4"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6"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bg1"/>
                </a:solidFill>
              </a:defRPr>
            </a:lvl1pPr>
          </a:lstStyle>
          <a:p>
            <a:r>
              <a:rPr lang="en-US"/>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bg1"/>
                </a:solidFill>
              </a:defRPr>
            </a:lvl1pPr>
          </a:lstStyle>
          <a:p>
            <a:r>
              <a:rPr lang="en-US"/>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bg1"/>
                </a:solidFill>
              </a:defRPr>
            </a:lvl1pPr>
          </a:lstStyle>
          <a:p>
            <a:r>
              <a:rPr lang="en-US"/>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61296"/>
            <a:ext cx="2898775" cy="797258"/>
          </a:xfrm>
        </p:spPr>
        <p:txBody>
          <a:bodyPr>
            <a:noAutofit/>
          </a:bodyPr>
          <a:lstStyle>
            <a:lvl1pPr marL="0" indent="0" algn="ctr">
              <a:buNone/>
              <a:defRPr sz="6000" b="1">
                <a:solidFill>
                  <a:schemeClr val="bg1"/>
                </a:solidFill>
              </a:defRPr>
            </a:lvl1pPr>
          </a:lstStyle>
          <a:p>
            <a:pPr lvl="0"/>
            <a:r>
              <a:rPr lang="en-US"/>
              <a:t>XXX</a:t>
            </a:r>
          </a:p>
        </p:txBody>
      </p:sp>
      <p:sp>
        <p:nvSpPr>
          <p:cNvPr id="26" name="Text Placeholder 5"/>
          <p:cNvSpPr>
            <a:spLocks noGrp="1"/>
          </p:cNvSpPr>
          <p:nvPr>
            <p:ph type="body" sz="quarter" idx="16" hasCustomPrompt="1"/>
          </p:nvPr>
        </p:nvSpPr>
        <p:spPr>
          <a:xfrm>
            <a:off x="4645026"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761296"/>
            <a:ext cx="2898775" cy="797258"/>
          </a:xfrm>
        </p:spPr>
        <p:txBody>
          <a:bodyPr>
            <a:noAutofit/>
          </a:bodyPr>
          <a:lstStyle>
            <a:lvl1pPr marL="0" indent="0" algn="ctr">
              <a:buNone/>
              <a:defRPr sz="6000" b="1">
                <a:solidFill>
                  <a:schemeClr val="bg1"/>
                </a:solidFill>
              </a:defRPr>
            </a:lvl1pPr>
          </a:lstStyle>
          <a:p>
            <a:pPr lvl="0"/>
            <a:r>
              <a:rPr lang="en-US"/>
              <a:t>XXX</a:t>
            </a:r>
          </a:p>
        </p:txBody>
      </p:sp>
      <p:sp>
        <p:nvSpPr>
          <p:cNvPr id="28" name="Text Placeholder 5"/>
          <p:cNvSpPr>
            <a:spLocks noGrp="1"/>
          </p:cNvSpPr>
          <p:nvPr>
            <p:ph type="body" sz="quarter" idx="18" hasCustomPrompt="1"/>
          </p:nvPr>
        </p:nvSpPr>
        <p:spPr>
          <a:xfrm>
            <a:off x="8380179"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61296"/>
            <a:ext cx="2898775" cy="797258"/>
          </a:xfrm>
        </p:spPr>
        <p:txBody>
          <a:bodyPr>
            <a:noAutofit/>
          </a:bodyPr>
          <a:lstStyle>
            <a:lvl1pPr marL="0" indent="0" algn="ctr">
              <a:buNone/>
              <a:defRPr sz="6000" b="1">
                <a:solidFill>
                  <a:schemeClr val="bg1"/>
                </a:solidFill>
              </a:defRPr>
            </a:lvl1pPr>
          </a:lstStyle>
          <a:p>
            <a:pPr lvl="0"/>
            <a:r>
              <a:rPr lang="en-US"/>
              <a:t>XXX</a:t>
            </a:r>
          </a:p>
        </p:txBody>
      </p:sp>
    </p:spTree>
    <p:extLst>
      <p:ext uri="{BB962C8B-B14F-4D97-AF65-F5344CB8AC3E}">
        <p14:creationId xmlns:p14="http://schemas.microsoft.com/office/powerpoint/2010/main" val="463782852"/>
      </p:ext>
    </p:extLst>
  </p:cSld>
  <p:clrMapOvr>
    <a:masterClrMapping/>
  </p:clrMapOvr>
  <p:transition spd="slow">
    <p:push/>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itle_3_Boxes-L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3"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4"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6"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a:t>XXX</a:t>
            </a:r>
          </a:p>
        </p:txBody>
      </p:sp>
    </p:spTree>
    <p:extLst>
      <p:ext uri="{BB962C8B-B14F-4D97-AF65-F5344CB8AC3E}">
        <p14:creationId xmlns:p14="http://schemas.microsoft.com/office/powerpoint/2010/main" val="1240914171"/>
      </p:ext>
    </p:extLst>
  </p:cSld>
  <p:clrMapOvr>
    <a:masterClrMapping/>
  </p:clrMapOvr>
  <p:transition spd="slow">
    <p:push/>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Title_3_Boxes-Lines">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a:t>XXX</a:t>
            </a:r>
          </a:p>
        </p:txBody>
      </p:sp>
      <p:cxnSp>
        <p:nvCxnSpPr>
          <p:cNvPr id="4" name="Straight Connector 3">
            <a:extLst>
              <a:ext uri="{FF2B5EF4-FFF2-40B4-BE49-F238E27FC236}">
                <a16:creationId xmlns:a16="http://schemas.microsoft.com/office/drawing/2014/main" id="{ABED303E-9731-1C43-9143-CB383B97CF2C}"/>
              </a:ext>
            </a:extLst>
          </p:cNvPr>
          <p:cNvCxnSpPr/>
          <p:nvPr userDrawn="1"/>
        </p:nvCxnSpPr>
        <p:spPr>
          <a:xfrm>
            <a:off x="4213781" y="1857599"/>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8BB0A90-343B-E04E-B8F8-2BDBFE334CD6}"/>
              </a:ext>
            </a:extLst>
          </p:cNvPr>
          <p:cNvCxnSpPr/>
          <p:nvPr userDrawn="1"/>
        </p:nvCxnSpPr>
        <p:spPr>
          <a:xfrm>
            <a:off x="7956222" y="1857599"/>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3661304"/>
      </p:ext>
    </p:extLst>
  </p:cSld>
  <p:clrMapOvr>
    <a:masterClrMapping/>
  </p:clrMapOvr>
  <p:transition spd="slow">
    <p:push/>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itle_3_Boxes-Blank">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a:t>XXX</a:t>
            </a:r>
          </a:p>
        </p:txBody>
      </p:sp>
    </p:spTree>
    <p:extLst>
      <p:ext uri="{BB962C8B-B14F-4D97-AF65-F5344CB8AC3E}">
        <p14:creationId xmlns:p14="http://schemas.microsoft.com/office/powerpoint/2010/main" val="698297727"/>
      </p:ext>
    </p:extLst>
  </p:cSld>
  <p:clrMapOvr>
    <a:masterClrMapping/>
  </p:clrMapOvr>
  <p:transition spd="slow">
    <p:push/>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itle_3_Icon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09442" y="4558553"/>
            <a:ext cx="2898775" cy="1506071"/>
          </a:xfrm>
        </p:spPr>
        <p:txBody>
          <a:bodyPr/>
          <a:lstStyle>
            <a:lvl1pPr>
              <a:spcBef>
                <a:spcPts val="600"/>
              </a:spcBef>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609442" y="3903914"/>
            <a:ext cx="2898775" cy="654639"/>
          </a:xfrm>
        </p:spPr>
        <p:txBody>
          <a:bodyPr>
            <a:normAutofit/>
          </a:bodyPr>
          <a:lstStyle>
            <a:lvl1pPr marL="0" indent="0">
              <a:buNone/>
              <a:defRPr sz="28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rgbClr val="F16935"/>
              </a:buClr>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4645025" y="3903914"/>
            <a:ext cx="2898775" cy="654639"/>
          </a:xfrm>
        </p:spPr>
        <p:txBody>
          <a:bodyPr>
            <a:normAutofit/>
          </a:bodyPr>
          <a:lstStyle>
            <a:lvl1pPr marL="0" indent="0">
              <a:buNone/>
              <a:defRPr sz="2800" b="1">
                <a:solidFill>
                  <a:srgbClr val="F16935"/>
                </a:solidFill>
              </a:defRPr>
            </a:lvl1pPr>
          </a:lstStyle>
          <a:p>
            <a:pPr lvl="0"/>
            <a:r>
              <a:rPr lang="en-US"/>
              <a:t>Subhead 2</a:t>
            </a:r>
          </a:p>
        </p:txBody>
      </p:sp>
      <p:sp>
        <p:nvSpPr>
          <p:cNvPr id="28" name="Text Placeholder 5"/>
          <p:cNvSpPr>
            <a:spLocks noGrp="1"/>
          </p:cNvSpPr>
          <p:nvPr>
            <p:ph type="body" sz="quarter" idx="18" hasCustomPrompt="1"/>
          </p:nvPr>
        </p:nvSpPr>
        <p:spPr>
          <a:xfrm>
            <a:off x="8568436" y="4558553"/>
            <a:ext cx="2898775" cy="1506071"/>
          </a:xfrm>
        </p:spPr>
        <p:txBody>
          <a:bodyPr/>
          <a:lstStyle>
            <a:lvl1pPr>
              <a:spcBef>
                <a:spcPts val="600"/>
              </a:spcBef>
              <a:buClr>
                <a:schemeClr val="accent6"/>
              </a:buClr>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8568436" y="3903914"/>
            <a:ext cx="2898775" cy="654639"/>
          </a:xfrm>
        </p:spPr>
        <p:txBody>
          <a:bodyPr>
            <a:normAutofit/>
          </a:bodyPr>
          <a:lstStyle>
            <a:lvl1pPr marL="0" indent="0">
              <a:buNone/>
              <a:defRPr sz="2800" b="1">
                <a:solidFill>
                  <a:schemeClr val="accent6"/>
                </a:solidFill>
              </a:defRPr>
            </a:lvl1pPr>
          </a:lstStyle>
          <a:p>
            <a:pPr lvl="0"/>
            <a:r>
              <a:rPr lang="en-US"/>
              <a:t>Subhead 3</a:t>
            </a:r>
          </a:p>
        </p:txBody>
      </p:sp>
      <p:sp>
        <p:nvSpPr>
          <p:cNvPr id="13" name="Picture Placeholder 12"/>
          <p:cNvSpPr>
            <a:spLocks noGrp="1"/>
          </p:cNvSpPr>
          <p:nvPr>
            <p:ph type="pic" sz="quarter" idx="20"/>
          </p:nvPr>
        </p:nvSpPr>
        <p:spPr>
          <a:xfrm>
            <a:off x="1192848" y="1858963"/>
            <a:ext cx="1731962" cy="1730375"/>
          </a:xfrm>
        </p:spPr>
        <p:txBody>
          <a:bodyPr/>
          <a:lstStyle/>
          <a:p>
            <a:r>
              <a:rPr lang="en-US"/>
              <a:t>Click icon to add picture</a:t>
            </a:r>
          </a:p>
        </p:txBody>
      </p:sp>
      <p:sp>
        <p:nvSpPr>
          <p:cNvPr id="30" name="Picture Placeholder 12"/>
          <p:cNvSpPr>
            <a:spLocks noGrp="1"/>
          </p:cNvSpPr>
          <p:nvPr>
            <p:ph type="pic" sz="quarter" idx="21"/>
          </p:nvPr>
        </p:nvSpPr>
        <p:spPr>
          <a:xfrm>
            <a:off x="5228431" y="1858963"/>
            <a:ext cx="1731962" cy="1730375"/>
          </a:xfrm>
        </p:spPr>
        <p:txBody>
          <a:bodyPr/>
          <a:lstStyle/>
          <a:p>
            <a:r>
              <a:rPr lang="en-US"/>
              <a:t>Click icon to add picture</a:t>
            </a:r>
          </a:p>
        </p:txBody>
      </p:sp>
      <p:sp>
        <p:nvSpPr>
          <p:cNvPr id="31" name="Picture Placeholder 12"/>
          <p:cNvSpPr>
            <a:spLocks noGrp="1"/>
          </p:cNvSpPr>
          <p:nvPr>
            <p:ph type="pic" sz="quarter" idx="22"/>
          </p:nvPr>
        </p:nvSpPr>
        <p:spPr>
          <a:xfrm>
            <a:off x="9132392" y="1858963"/>
            <a:ext cx="1731962" cy="1730375"/>
          </a:xfrm>
        </p:spPr>
        <p:txBody>
          <a:bodyPr/>
          <a:lstStyle/>
          <a:p>
            <a:r>
              <a:rPr lang="en-US"/>
              <a:t>Click icon to add picture</a:t>
            </a:r>
          </a:p>
        </p:txBody>
      </p:sp>
      <p:cxnSp>
        <p:nvCxnSpPr>
          <p:cNvPr id="4" name="Straight Connector 3">
            <a:extLst>
              <a:ext uri="{FF2B5EF4-FFF2-40B4-BE49-F238E27FC236}">
                <a16:creationId xmlns:a16="http://schemas.microsoft.com/office/drawing/2014/main" id="{B8A5C013-D91A-FD41-A889-465F22D978F6}"/>
              </a:ext>
            </a:extLst>
          </p:cNvPr>
          <p:cNvCxnSpPr/>
          <p:nvPr userDrawn="1"/>
        </p:nvCxnSpPr>
        <p:spPr>
          <a:xfrm>
            <a:off x="4087907" y="1858963"/>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BA5A0DE-B0FF-6444-84E7-4011D3E98421}"/>
              </a:ext>
            </a:extLst>
          </p:cNvPr>
          <p:cNvCxnSpPr/>
          <p:nvPr userDrawn="1"/>
        </p:nvCxnSpPr>
        <p:spPr>
          <a:xfrm>
            <a:off x="8057478" y="1858963"/>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393911"/>
      </p:ext>
    </p:extLst>
  </p:cSld>
  <p:clrMapOvr>
    <a:masterClrMapping/>
  </p:clrMapOvr>
  <p:transition spd="slow">
    <p:push/>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3 Key Messag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4357985"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106528"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9615213" cy="1064713"/>
          </a:xfrm>
        </p:spPr>
        <p:txBody>
          <a:bodyPr/>
          <a:lstStyle/>
          <a:p>
            <a:r>
              <a:rPr lang="en-US"/>
              <a:t>3 Key Messages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9052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4645025"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8380178"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83801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3</a:t>
            </a:r>
          </a:p>
        </p:txBody>
      </p:sp>
      <p:pic>
        <p:nvPicPr>
          <p:cNvPr id="18" name="Picture 17">
            <a:extLst>
              <a:ext uri="{FF2B5EF4-FFF2-40B4-BE49-F238E27FC236}">
                <a16:creationId xmlns:a16="http://schemas.microsoft.com/office/drawing/2014/main" id="{26103991-34EF-5F4B-ACED-1D2158770C27}"/>
              </a:ext>
            </a:extLst>
          </p:cNvPr>
          <p:cNvPicPr>
            <a:picLocks noChangeAspect="1"/>
          </p:cNvPicPr>
          <p:nvPr userDrawn="1"/>
        </p:nvPicPr>
        <p:blipFill>
          <a:blip r:embed="rId2"/>
          <a:stretch>
            <a:fillRect/>
          </a:stretch>
        </p:blipFill>
        <p:spPr>
          <a:xfrm>
            <a:off x="10683957" y="403737"/>
            <a:ext cx="907953" cy="936327"/>
          </a:xfrm>
          <a:prstGeom prst="rect">
            <a:avLst/>
          </a:prstGeom>
        </p:spPr>
      </p:pic>
    </p:spTree>
    <p:extLst>
      <p:ext uri="{BB962C8B-B14F-4D97-AF65-F5344CB8AC3E}">
        <p14:creationId xmlns:p14="http://schemas.microsoft.com/office/powerpoint/2010/main" val="3877329225"/>
      </p:ext>
    </p:extLst>
  </p:cSld>
  <p:clrMapOvr>
    <a:masterClrMapping/>
  </p:clrMapOvr>
  <p:transition spd="slow">
    <p:push/>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Milestones-3 Box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4357985"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106528"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9615213" cy="1064713"/>
          </a:xfrm>
        </p:spPr>
        <p:txBody>
          <a:bodyPr/>
          <a:lstStyle/>
          <a:p>
            <a:r>
              <a:rPr lang="en-US"/>
              <a:t>Milestones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9052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4645025"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8380178" y="4558553"/>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83801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a:t>3</a:t>
            </a:r>
          </a:p>
        </p:txBody>
      </p:sp>
    </p:spTree>
    <p:extLst>
      <p:ext uri="{BB962C8B-B14F-4D97-AF65-F5344CB8AC3E}">
        <p14:creationId xmlns:p14="http://schemas.microsoft.com/office/powerpoint/2010/main" val="907115004"/>
      </p:ext>
    </p:extLst>
  </p:cSld>
  <p:clrMapOvr>
    <a:masterClrMapping/>
  </p:clrMapOvr>
  <p:transition spd="slow">
    <p:push/>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itle_3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7"/>
            <a:ext cx="3480317" cy="4693893"/>
          </a:xfrm>
        </p:spPr>
        <p:txBody>
          <a:bodyPr/>
          <a:lstStyle>
            <a:lvl1pPr>
              <a:defRPr>
                <a:solidFill>
                  <a:schemeClr val="accent5"/>
                </a:solidFill>
              </a:defRPr>
            </a:lvl1pPr>
          </a:lstStyle>
          <a:p>
            <a:r>
              <a:rPr lang="en-US"/>
              <a:t>Photo 1</a:t>
            </a:r>
          </a:p>
        </p:txBody>
      </p:sp>
      <p:sp>
        <p:nvSpPr>
          <p:cNvPr id="30" name="Picture Placeholder 12"/>
          <p:cNvSpPr>
            <a:spLocks noGrp="1"/>
          </p:cNvSpPr>
          <p:nvPr>
            <p:ph type="pic" sz="quarter" idx="21" hasCustomPrompt="1"/>
          </p:nvPr>
        </p:nvSpPr>
        <p:spPr>
          <a:xfrm>
            <a:off x="4357984" y="1490597"/>
            <a:ext cx="3480317" cy="4681192"/>
          </a:xfrm>
        </p:spPr>
        <p:txBody>
          <a:bodyPr/>
          <a:lstStyle>
            <a:lvl1pPr>
              <a:defRPr>
                <a:solidFill>
                  <a:schemeClr val="accent5"/>
                </a:solidFill>
              </a:defRPr>
            </a:lvl1pPr>
          </a:lstStyle>
          <a:p>
            <a:r>
              <a:rPr lang="en-US"/>
              <a:t>Photo 2</a:t>
            </a:r>
          </a:p>
        </p:txBody>
      </p:sp>
      <p:sp>
        <p:nvSpPr>
          <p:cNvPr id="31" name="Picture Placeholder 12"/>
          <p:cNvSpPr>
            <a:spLocks noGrp="1"/>
          </p:cNvSpPr>
          <p:nvPr>
            <p:ph type="pic" sz="quarter" idx="22" hasCustomPrompt="1"/>
          </p:nvPr>
        </p:nvSpPr>
        <p:spPr>
          <a:xfrm>
            <a:off x="8101461" y="1490597"/>
            <a:ext cx="3490449" cy="4693893"/>
          </a:xfrm>
        </p:spPr>
        <p:txBody>
          <a:bodyPr/>
          <a:lstStyle>
            <a:lvl1pPr>
              <a:defRPr>
                <a:solidFill>
                  <a:schemeClr val="accent5"/>
                </a:solidFill>
              </a:defRPr>
            </a:lvl1pPr>
          </a:lstStyle>
          <a:p>
            <a:r>
              <a:rPr lang="en-US"/>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558553"/>
            <a:ext cx="1355492"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903914"/>
            <a:ext cx="2898775" cy="654639"/>
          </a:xfrm>
        </p:spPr>
        <p:txBody>
          <a:bodyPr>
            <a:normAutofit/>
          </a:bodyPr>
          <a:lstStyle>
            <a:lvl1pPr marL="0" indent="0">
              <a:buNone/>
              <a:defRPr sz="28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4645026" y="4558553"/>
            <a:ext cx="1355492"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5" y="3903914"/>
            <a:ext cx="2898775" cy="654639"/>
          </a:xfrm>
        </p:spPr>
        <p:txBody>
          <a:bodyPr>
            <a:normAutofit/>
          </a:bodyPr>
          <a:lstStyle>
            <a:lvl1pPr marL="0" indent="0">
              <a:buNone/>
              <a:defRPr sz="2800" b="1">
                <a:solidFill>
                  <a:schemeClr val="tx2"/>
                </a:solidFill>
              </a:defRPr>
            </a:lvl1pPr>
          </a:lstStyle>
          <a:p>
            <a:pPr lvl="0"/>
            <a:r>
              <a:rPr lang="en-US"/>
              <a:t>Subhead 2</a:t>
            </a:r>
          </a:p>
        </p:txBody>
      </p:sp>
      <p:sp>
        <p:nvSpPr>
          <p:cNvPr id="28" name="Text Placeholder 5"/>
          <p:cNvSpPr>
            <a:spLocks noGrp="1"/>
          </p:cNvSpPr>
          <p:nvPr>
            <p:ph type="body" sz="quarter" idx="18" hasCustomPrompt="1"/>
          </p:nvPr>
        </p:nvSpPr>
        <p:spPr>
          <a:xfrm>
            <a:off x="8380179" y="4558553"/>
            <a:ext cx="1355492"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903914"/>
            <a:ext cx="2898775" cy="654639"/>
          </a:xfrm>
        </p:spPr>
        <p:txBody>
          <a:bodyPr>
            <a:normAutofit/>
          </a:bodyPr>
          <a:lstStyle>
            <a:lvl1pPr marL="0" indent="0">
              <a:buNone/>
              <a:defRPr sz="2800" b="1">
                <a:solidFill>
                  <a:schemeClr val="tx2"/>
                </a:solidFill>
              </a:defRPr>
            </a:lvl1pPr>
          </a:lstStyle>
          <a:p>
            <a:pPr lvl="0"/>
            <a:r>
              <a:rPr lang="en-US"/>
              <a:t>Subhead 3</a:t>
            </a:r>
          </a:p>
        </p:txBody>
      </p:sp>
    </p:spTree>
    <p:extLst>
      <p:ext uri="{BB962C8B-B14F-4D97-AF65-F5344CB8AC3E}">
        <p14:creationId xmlns:p14="http://schemas.microsoft.com/office/powerpoint/2010/main" val="2776650887"/>
      </p:ext>
    </p:extLst>
  </p:cSld>
  <p:clrMapOvr>
    <a:masterClrMapping/>
  </p:clrMapOvr>
  <p:transition spd="slow">
    <p:push/>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Title_4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7"/>
            <a:ext cx="2409019" cy="4693893"/>
          </a:xfrm>
        </p:spPr>
        <p:txBody>
          <a:bodyPr/>
          <a:lstStyle>
            <a:lvl1pPr>
              <a:defRPr>
                <a:solidFill>
                  <a:schemeClr val="accent5"/>
                </a:solidFill>
              </a:defRPr>
            </a:lvl1pPr>
          </a:lstStyle>
          <a:p>
            <a:r>
              <a:rPr lang="en-US"/>
              <a:t>Photo 1</a:t>
            </a:r>
          </a:p>
        </p:txBody>
      </p:sp>
      <p:sp>
        <p:nvSpPr>
          <p:cNvPr id="30" name="Picture Placeholder 12"/>
          <p:cNvSpPr>
            <a:spLocks noGrp="1"/>
          </p:cNvSpPr>
          <p:nvPr>
            <p:ph type="pic" sz="quarter" idx="21" hasCustomPrompt="1"/>
          </p:nvPr>
        </p:nvSpPr>
        <p:spPr>
          <a:xfrm>
            <a:off x="3479412" y="1490597"/>
            <a:ext cx="2409019" cy="4681192"/>
          </a:xfrm>
        </p:spPr>
        <p:txBody>
          <a:bodyPr/>
          <a:lstStyle>
            <a:lvl1pPr>
              <a:defRPr>
                <a:solidFill>
                  <a:schemeClr val="accent5"/>
                </a:solidFill>
              </a:defRPr>
            </a:lvl1pPr>
          </a:lstStyle>
          <a:p>
            <a:r>
              <a:rPr lang="en-US"/>
              <a:t>Photo 2</a:t>
            </a:r>
          </a:p>
        </p:txBody>
      </p:sp>
      <p:sp>
        <p:nvSpPr>
          <p:cNvPr id="31" name="Picture Placeholder 12"/>
          <p:cNvSpPr>
            <a:spLocks noGrp="1"/>
          </p:cNvSpPr>
          <p:nvPr>
            <p:ph type="pic" sz="quarter" idx="22" hasCustomPrompt="1"/>
          </p:nvPr>
        </p:nvSpPr>
        <p:spPr>
          <a:xfrm>
            <a:off x="6310971" y="1490597"/>
            <a:ext cx="2416032" cy="4693893"/>
          </a:xfrm>
        </p:spPr>
        <p:txBody>
          <a:bodyPr/>
          <a:lstStyle>
            <a:lvl1pPr>
              <a:defRPr>
                <a:solidFill>
                  <a:schemeClr val="accent5"/>
                </a:solidFill>
              </a:defRPr>
            </a:lvl1pPr>
          </a:lstStyle>
          <a:p>
            <a:r>
              <a:rPr lang="en-US"/>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903914"/>
            <a:ext cx="2006485" cy="654639"/>
          </a:xfrm>
        </p:spPr>
        <p:txBody>
          <a:bodyPr>
            <a:normAutofit/>
          </a:bodyPr>
          <a:lstStyle>
            <a:lvl1pPr marL="0" indent="0">
              <a:buNone/>
              <a:defRPr sz="28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3766453" y="4558553"/>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3766453" y="3903914"/>
            <a:ext cx="2006485" cy="654639"/>
          </a:xfrm>
        </p:spPr>
        <p:txBody>
          <a:bodyPr>
            <a:normAutofit/>
          </a:bodyPr>
          <a:lstStyle>
            <a:lvl1pPr marL="0" indent="0">
              <a:buNone/>
              <a:defRPr sz="2800" b="1">
                <a:solidFill>
                  <a:schemeClr val="tx2"/>
                </a:solidFill>
              </a:defRPr>
            </a:lvl1pPr>
          </a:lstStyle>
          <a:p>
            <a:pPr lvl="0"/>
            <a:r>
              <a:rPr lang="en-US"/>
              <a:t>Subhead 2</a:t>
            </a:r>
          </a:p>
        </p:txBody>
      </p:sp>
      <p:sp>
        <p:nvSpPr>
          <p:cNvPr id="28" name="Text Placeholder 5"/>
          <p:cNvSpPr>
            <a:spLocks noGrp="1"/>
          </p:cNvSpPr>
          <p:nvPr>
            <p:ph type="body" sz="quarter" idx="18" hasCustomPrompt="1"/>
          </p:nvPr>
        </p:nvSpPr>
        <p:spPr>
          <a:xfrm>
            <a:off x="6589687" y="4558553"/>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6589687" y="3903914"/>
            <a:ext cx="2006485" cy="654639"/>
          </a:xfrm>
        </p:spPr>
        <p:txBody>
          <a:bodyPr>
            <a:normAutofit/>
          </a:bodyPr>
          <a:lstStyle>
            <a:lvl1pPr marL="0" indent="0">
              <a:buNone/>
              <a:defRPr sz="2800" b="1">
                <a:solidFill>
                  <a:schemeClr val="tx2"/>
                </a:solidFill>
              </a:defRPr>
            </a:lvl1pPr>
          </a:lstStyle>
          <a:p>
            <a:pPr lvl="0"/>
            <a:r>
              <a:rPr lang="en-US"/>
              <a:t>Subhead 3</a:t>
            </a:r>
          </a:p>
        </p:txBody>
      </p:sp>
      <p:sp>
        <p:nvSpPr>
          <p:cNvPr id="15" name="Picture Placeholder 12">
            <a:extLst>
              <a:ext uri="{FF2B5EF4-FFF2-40B4-BE49-F238E27FC236}">
                <a16:creationId xmlns:a16="http://schemas.microsoft.com/office/drawing/2014/main" id="{D59375C4-200E-474B-8EEC-E45DF186FFCE}"/>
              </a:ext>
            </a:extLst>
          </p:cNvPr>
          <p:cNvSpPr>
            <a:spLocks noGrp="1"/>
          </p:cNvSpPr>
          <p:nvPr>
            <p:ph type="pic" sz="quarter" idx="23" hasCustomPrompt="1"/>
          </p:nvPr>
        </p:nvSpPr>
        <p:spPr>
          <a:xfrm>
            <a:off x="9176719" y="1490597"/>
            <a:ext cx="2416032" cy="4693893"/>
          </a:xfrm>
        </p:spPr>
        <p:txBody>
          <a:bodyPr/>
          <a:lstStyle>
            <a:lvl1pPr>
              <a:defRPr>
                <a:solidFill>
                  <a:schemeClr val="accent5"/>
                </a:solidFill>
              </a:defRPr>
            </a:lvl1pPr>
          </a:lstStyle>
          <a:p>
            <a:r>
              <a:rPr lang="en-US"/>
              <a:t>Photo 4</a:t>
            </a:r>
          </a:p>
        </p:txBody>
      </p:sp>
      <p:sp>
        <p:nvSpPr>
          <p:cNvPr id="16" name="Text Placeholder 5">
            <a:extLst>
              <a:ext uri="{FF2B5EF4-FFF2-40B4-BE49-F238E27FC236}">
                <a16:creationId xmlns:a16="http://schemas.microsoft.com/office/drawing/2014/main" id="{A02F4446-0173-F246-A07B-05F8A0040700}"/>
              </a:ext>
            </a:extLst>
          </p:cNvPr>
          <p:cNvSpPr>
            <a:spLocks noGrp="1"/>
          </p:cNvSpPr>
          <p:nvPr>
            <p:ph type="body" sz="quarter" idx="24" hasCustomPrompt="1"/>
          </p:nvPr>
        </p:nvSpPr>
        <p:spPr>
          <a:xfrm>
            <a:off x="9455435" y="4558553"/>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17" name="Text Placeholder 5">
            <a:extLst>
              <a:ext uri="{FF2B5EF4-FFF2-40B4-BE49-F238E27FC236}">
                <a16:creationId xmlns:a16="http://schemas.microsoft.com/office/drawing/2014/main" id="{6F14F351-95EA-D344-B300-AA45B0BB8AF5}"/>
              </a:ext>
            </a:extLst>
          </p:cNvPr>
          <p:cNvSpPr>
            <a:spLocks noGrp="1"/>
          </p:cNvSpPr>
          <p:nvPr>
            <p:ph type="body" sz="quarter" idx="25" hasCustomPrompt="1"/>
          </p:nvPr>
        </p:nvSpPr>
        <p:spPr>
          <a:xfrm>
            <a:off x="9455435" y="3903914"/>
            <a:ext cx="2006485" cy="654639"/>
          </a:xfrm>
        </p:spPr>
        <p:txBody>
          <a:bodyPr>
            <a:normAutofit/>
          </a:bodyPr>
          <a:lstStyle>
            <a:lvl1pPr marL="0" indent="0">
              <a:buNone/>
              <a:defRPr sz="2800" b="1">
                <a:solidFill>
                  <a:schemeClr val="tx2"/>
                </a:solidFill>
              </a:defRPr>
            </a:lvl1pPr>
          </a:lstStyle>
          <a:p>
            <a:pPr lvl="0"/>
            <a:r>
              <a:rPr lang="en-US"/>
              <a:t>Subhead 4</a:t>
            </a:r>
          </a:p>
        </p:txBody>
      </p:sp>
    </p:spTree>
    <p:extLst>
      <p:ext uri="{BB962C8B-B14F-4D97-AF65-F5344CB8AC3E}">
        <p14:creationId xmlns:p14="http://schemas.microsoft.com/office/powerpoint/2010/main" val="3535732539"/>
      </p:ext>
    </p:extLst>
  </p:cSld>
  <p:clrMapOvr>
    <a:masterClrMapping/>
  </p:clrMapOvr>
  <p:transition spd="slow">
    <p:push/>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1260296" cy="1064713"/>
          </a:xfrm>
        </p:spPr>
        <p:txBody>
          <a:bodyPr/>
          <a:lstStyle/>
          <a:p>
            <a:r>
              <a:rPr lang="en-US"/>
              <a:t>Click to edit Master title style</a:t>
            </a:r>
            <a:endParaRPr lang="en-US" dirty="0"/>
          </a:p>
        </p:txBody>
      </p:sp>
      <p:sp>
        <p:nvSpPr>
          <p:cNvPr id="3" name="Content Placeholder 2"/>
          <p:cNvSpPr>
            <a:spLocks noGrp="1"/>
          </p:cNvSpPr>
          <p:nvPr>
            <p:ph idx="1"/>
          </p:nvPr>
        </p:nvSpPr>
        <p:spPr>
          <a:xfrm>
            <a:off x="609442" y="1778696"/>
            <a:ext cx="6573496" cy="4347468"/>
          </a:xfrm>
        </p:spPr>
        <p:txBody>
          <a:bodyPr>
            <a:normAutofit/>
          </a:bodyPr>
          <a:lstStyle>
            <a:lvl1pPr>
              <a:defRPr sz="2800"/>
            </a:lvl1pPr>
            <a:lvl2pPr>
              <a:defRPr sz="24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Picture Placeholder 5"/>
          <p:cNvSpPr>
            <a:spLocks noGrp="1"/>
          </p:cNvSpPr>
          <p:nvPr>
            <p:ph type="pic" sz="quarter" idx="13" hasCustomPrompt="1"/>
          </p:nvPr>
        </p:nvSpPr>
        <p:spPr>
          <a:xfrm>
            <a:off x="7443788" y="1778695"/>
            <a:ext cx="4425950" cy="4347468"/>
          </a:xfrm>
        </p:spPr>
        <p:txBody>
          <a:bodyPr/>
          <a:lstStyle/>
          <a:p>
            <a:r>
              <a:rPr lang="en-US" dirty="0"/>
              <a:t>Click to add icon</a:t>
            </a:r>
          </a:p>
        </p:txBody>
      </p:sp>
    </p:spTree>
    <p:extLst>
      <p:ext uri="{BB962C8B-B14F-4D97-AF65-F5344CB8AC3E}">
        <p14:creationId xmlns:p14="http://schemas.microsoft.com/office/powerpoint/2010/main" val="513415382"/>
      </p:ext>
    </p:extLst>
  </p:cSld>
  <p:clrMapOvr>
    <a:masterClrMapping/>
  </p:clrMapOvr>
  <p:transition spd="slow">
    <p:push/>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3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3480317" cy="4060578"/>
          </a:xfrm>
        </p:spPr>
        <p:txBody>
          <a:bodyPr/>
          <a:lstStyle>
            <a:lvl1pPr>
              <a:defRPr>
                <a:solidFill>
                  <a:schemeClr val="accent5"/>
                </a:solidFill>
              </a:defRPr>
            </a:lvl1pPr>
          </a:lstStyle>
          <a:p>
            <a:r>
              <a:rPr lang="en-US"/>
              <a:t>Collateral Image 1</a:t>
            </a:r>
          </a:p>
        </p:txBody>
      </p:sp>
      <p:sp>
        <p:nvSpPr>
          <p:cNvPr id="30" name="Picture Placeholder 12"/>
          <p:cNvSpPr>
            <a:spLocks noGrp="1"/>
          </p:cNvSpPr>
          <p:nvPr>
            <p:ph type="pic" sz="quarter" idx="21" hasCustomPrompt="1"/>
          </p:nvPr>
        </p:nvSpPr>
        <p:spPr>
          <a:xfrm>
            <a:off x="4357984" y="1490597"/>
            <a:ext cx="3480317" cy="4049591"/>
          </a:xfrm>
        </p:spPr>
        <p:txBody>
          <a:bodyPr/>
          <a:lstStyle>
            <a:lvl1pPr>
              <a:defRPr>
                <a:solidFill>
                  <a:schemeClr val="accent5"/>
                </a:solidFill>
              </a:defRPr>
            </a:lvl1pPr>
          </a:lstStyle>
          <a:p>
            <a:r>
              <a:rPr lang="en-US"/>
              <a:t>Collateral Image 2</a:t>
            </a:r>
          </a:p>
        </p:txBody>
      </p:sp>
      <p:sp>
        <p:nvSpPr>
          <p:cNvPr id="31" name="Picture Placeholder 12"/>
          <p:cNvSpPr>
            <a:spLocks noGrp="1"/>
          </p:cNvSpPr>
          <p:nvPr>
            <p:ph type="pic" sz="quarter" idx="22" hasCustomPrompt="1"/>
          </p:nvPr>
        </p:nvSpPr>
        <p:spPr>
          <a:xfrm>
            <a:off x="8101461" y="1490598"/>
            <a:ext cx="3490449" cy="4060578"/>
          </a:xfrm>
        </p:spPr>
        <p:txBody>
          <a:bodyPr/>
          <a:lstStyle>
            <a:lvl1pPr>
              <a:defRPr>
                <a:solidFill>
                  <a:schemeClr val="accent5"/>
                </a:solidFill>
              </a:defRPr>
            </a:lvl1pPr>
          </a:lstStyle>
          <a:p>
            <a:r>
              <a:rPr lang="en-US"/>
              <a:t>Collateral Image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4506"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4367641"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8107127"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a:t>Caption 3</a:t>
            </a:r>
          </a:p>
        </p:txBody>
      </p:sp>
    </p:spTree>
    <p:extLst>
      <p:ext uri="{BB962C8B-B14F-4D97-AF65-F5344CB8AC3E}">
        <p14:creationId xmlns:p14="http://schemas.microsoft.com/office/powerpoint/2010/main" val="2288864177"/>
      </p:ext>
    </p:extLst>
  </p:cSld>
  <p:clrMapOvr>
    <a:masterClrMapping/>
  </p:clrMapOvr>
  <p:transition spd="slow">
    <p:push/>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4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2411211" cy="4060578"/>
          </a:xfrm>
        </p:spPr>
        <p:txBody>
          <a:bodyPr/>
          <a:lstStyle>
            <a:lvl1pPr>
              <a:defRPr>
                <a:solidFill>
                  <a:schemeClr val="accent5"/>
                </a:solidFill>
              </a:defRPr>
            </a:lvl1pPr>
          </a:lstStyle>
          <a:p>
            <a:r>
              <a:rPr lang="en-US"/>
              <a:t>Collateral 1</a:t>
            </a:r>
          </a:p>
        </p:txBody>
      </p:sp>
      <p:sp>
        <p:nvSpPr>
          <p:cNvPr id="30" name="Picture Placeholder 12"/>
          <p:cNvSpPr>
            <a:spLocks noGrp="1"/>
          </p:cNvSpPr>
          <p:nvPr>
            <p:ph type="pic" sz="quarter" idx="21" hasCustomPrompt="1"/>
          </p:nvPr>
        </p:nvSpPr>
        <p:spPr>
          <a:xfrm>
            <a:off x="3476235" y="1490597"/>
            <a:ext cx="2411211" cy="4049591"/>
          </a:xfrm>
        </p:spPr>
        <p:txBody>
          <a:bodyPr/>
          <a:lstStyle>
            <a:lvl1pPr>
              <a:defRPr>
                <a:solidFill>
                  <a:schemeClr val="accent5"/>
                </a:solidFill>
              </a:defRPr>
            </a:lvl1pPr>
          </a:lstStyle>
          <a:p>
            <a:r>
              <a:rPr lang="en-US"/>
              <a:t>Collateral 2</a:t>
            </a:r>
          </a:p>
        </p:txBody>
      </p:sp>
      <p:sp>
        <p:nvSpPr>
          <p:cNvPr id="31" name="Picture Placeholder 12"/>
          <p:cNvSpPr>
            <a:spLocks noGrp="1"/>
          </p:cNvSpPr>
          <p:nvPr>
            <p:ph type="pic" sz="quarter" idx="22" hasCustomPrompt="1"/>
          </p:nvPr>
        </p:nvSpPr>
        <p:spPr>
          <a:xfrm>
            <a:off x="6329982" y="1490598"/>
            <a:ext cx="2418231" cy="4060578"/>
          </a:xfrm>
        </p:spPr>
        <p:txBody>
          <a:bodyPr/>
          <a:lstStyle>
            <a:lvl1pPr>
              <a:defRPr>
                <a:solidFill>
                  <a:schemeClr val="accent5"/>
                </a:solidFill>
              </a:defRPr>
            </a:lvl1pPr>
          </a:lstStyle>
          <a:p>
            <a:r>
              <a:rPr lang="en-US"/>
              <a:t>Collateral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4506"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3485892"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6335647"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3</a:t>
            </a:r>
          </a:p>
        </p:txBody>
      </p:sp>
      <p:sp>
        <p:nvSpPr>
          <p:cNvPr id="12" name="Picture Placeholder 12">
            <a:extLst>
              <a:ext uri="{FF2B5EF4-FFF2-40B4-BE49-F238E27FC236}">
                <a16:creationId xmlns:a16="http://schemas.microsoft.com/office/drawing/2014/main" id="{77B1D578-49C4-C946-87F0-EC44E1619439}"/>
              </a:ext>
            </a:extLst>
          </p:cNvPr>
          <p:cNvSpPr>
            <a:spLocks noGrp="1"/>
          </p:cNvSpPr>
          <p:nvPr>
            <p:ph type="pic" sz="quarter" idx="25" hasCustomPrompt="1"/>
          </p:nvPr>
        </p:nvSpPr>
        <p:spPr>
          <a:xfrm>
            <a:off x="9199619" y="1490598"/>
            <a:ext cx="2418231" cy="4060578"/>
          </a:xfrm>
        </p:spPr>
        <p:txBody>
          <a:bodyPr/>
          <a:lstStyle>
            <a:lvl1pPr>
              <a:defRPr>
                <a:solidFill>
                  <a:schemeClr val="accent5"/>
                </a:solidFill>
              </a:defRPr>
            </a:lvl1pPr>
          </a:lstStyle>
          <a:p>
            <a:r>
              <a:rPr lang="en-US"/>
              <a:t>Collateral 4</a:t>
            </a:r>
          </a:p>
        </p:txBody>
      </p:sp>
      <p:sp>
        <p:nvSpPr>
          <p:cNvPr id="14" name="Text Placeholder 5">
            <a:extLst>
              <a:ext uri="{FF2B5EF4-FFF2-40B4-BE49-F238E27FC236}">
                <a16:creationId xmlns:a16="http://schemas.microsoft.com/office/drawing/2014/main" id="{B55E4540-7CAA-064C-8D60-26608E97E91D}"/>
              </a:ext>
            </a:extLst>
          </p:cNvPr>
          <p:cNvSpPr>
            <a:spLocks noGrp="1"/>
          </p:cNvSpPr>
          <p:nvPr>
            <p:ph type="body" sz="quarter" idx="26" hasCustomPrompt="1"/>
          </p:nvPr>
        </p:nvSpPr>
        <p:spPr>
          <a:xfrm>
            <a:off x="9205284"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a:t>Caption 4</a:t>
            </a:r>
          </a:p>
        </p:txBody>
      </p:sp>
    </p:spTree>
    <p:extLst>
      <p:ext uri="{BB962C8B-B14F-4D97-AF65-F5344CB8AC3E}">
        <p14:creationId xmlns:p14="http://schemas.microsoft.com/office/powerpoint/2010/main" val="3794074762"/>
      </p:ext>
    </p:extLst>
  </p:cSld>
  <p:clrMapOvr>
    <a:masterClrMapping/>
  </p:clrMapOvr>
  <p:transition spd="slow">
    <p:push/>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4_Image &amp; Text Columns">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2414016" cy="2152128"/>
          </a:xfrm>
        </p:spPr>
        <p:txBody>
          <a:bodyPr/>
          <a:lstStyle>
            <a:lvl1pPr>
              <a:defRPr>
                <a:solidFill>
                  <a:schemeClr val="accent5"/>
                </a:solidFill>
              </a:defRPr>
            </a:lvl1pPr>
          </a:lstStyle>
          <a:p>
            <a:r>
              <a:rPr lang="en-US"/>
              <a:t>Photo 1</a:t>
            </a:r>
          </a:p>
        </p:txBody>
      </p:sp>
      <p:sp>
        <p:nvSpPr>
          <p:cNvPr id="30" name="Picture Placeholder 12"/>
          <p:cNvSpPr>
            <a:spLocks noGrp="1"/>
          </p:cNvSpPr>
          <p:nvPr>
            <p:ph type="pic" sz="quarter" idx="21" hasCustomPrompt="1"/>
          </p:nvPr>
        </p:nvSpPr>
        <p:spPr>
          <a:xfrm>
            <a:off x="3467568" y="1490597"/>
            <a:ext cx="2414016" cy="2146305"/>
          </a:xfrm>
        </p:spPr>
        <p:txBody>
          <a:bodyPr/>
          <a:lstStyle>
            <a:lvl1pPr>
              <a:defRPr>
                <a:solidFill>
                  <a:schemeClr val="accent5"/>
                </a:solidFill>
              </a:defRPr>
            </a:lvl1pPr>
          </a:lstStyle>
          <a:p>
            <a:r>
              <a:rPr lang="en-US"/>
              <a:t>Photo 2</a:t>
            </a:r>
          </a:p>
        </p:txBody>
      </p:sp>
      <p:sp>
        <p:nvSpPr>
          <p:cNvPr id="31" name="Picture Placeholder 12"/>
          <p:cNvSpPr>
            <a:spLocks noGrp="1"/>
          </p:cNvSpPr>
          <p:nvPr>
            <p:ph type="pic" sz="quarter" idx="22" hasCustomPrompt="1"/>
          </p:nvPr>
        </p:nvSpPr>
        <p:spPr>
          <a:xfrm>
            <a:off x="6320630" y="1490598"/>
            <a:ext cx="2414016" cy="2152128"/>
          </a:xfrm>
        </p:spPr>
        <p:txBody>
          <a:bodyPr/>
          <a:lstStyle>
            <a:lvl1pPr>
              <a:defRPr>
                <a:solidFill>
                  <a:schemeClr val="accent5"/>
                </a:solidFill>
              </a:defRPr>
            </a:lvl1pPr>
          </a:lstStyle>
          <a:p>
            <a:r>
              <a:rPr lang="en-US"/>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8868" y="4558553"/>
            <a:ext cx="2414017"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618868" y="3903914"/>
            <a:ext cx="2414018" cy="654639"/>
          </a:xfrm>
        </p:spPr>
        <p:txBody>
          <a:bodyPr>
            <a:normAutofit/>
          </a:bodyPr>
          <a:lstStyle>
            <a:lvl1pPr marL="0" indent="0">
              <a:buNone/>
              <a:defRPr sz="28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3467568" y="4558553"/>
            <a:ext cx="2423729"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3467568" y="3903914"/>
            <a:ext cx="2423730" cy="654639"/>
          </a:xfrm>
        </p:spPr>
        <p:txBody>
          <a:bodyPr>
            <a:normAutofit/>
          </a:bodyPr>
          <a:lstStyle>
            <a:lvl1pPr marL="0" indent="0">
              <a:buNone/>
              <a:defRPr sz="2800" b="1">
                <a:solidFill>
                  <a:schemeClr val="tx2"/>
                </a:solidFill>
              </a:defRPr>
            </a:lvl1pPr>
          </a:lstStyle>
          <a:p>
            <a:pPr lvl="0"/>
            <a:r>
              <a:rPr lang="en-US"/>
              <a:t>Subhead 2</a:t>
            </a:r>
          </a:p>
        </p:txBody>
      </p:sp>
      <p:sp>
        <p:nvSpPr>
          <p:cNvPr id="28" name="Text Placeholder 5"/>
          <p:cNvSpPr>
            <a:spLocks noGrp="1"/>
          </p:cNvSpPr>
          <p:nvPr>
            <p:ph type="body" sz="quarter" idx="18" hasCustomPrompt="1"/>
          </p:nvPr>
        </p:nvSpPr>
        <p:spPr>
          <a:xfrm>
            <a:off x="6320905" y="4558553"/>
            <a:ext cx="2423728"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6320904" y="3903914"/>
            <a:ext cx="2423729" cy="654639"/>
          </a:xfrm>
        </p:spPr>
        <p:txBody>
          <a:bodyPr>
            <a:normAutofit/>
          </a:bodyPr>
          <a:lstStyle>
            <a:lvl1pPr marL="0" indent="0">
              <a:buNone/>
              <a:defRPr sz="2800" b="1">
                <a:solidFill>
                  <a:schemeClr val="tx2"/>
                </a:solidFill>
              </a:defRPr>
            </a:lvl1pPr>
          </a:lstStyle>
          <a:p>
            <a:pPr lvl="0"/>
            <a:r>
              <a:rPr lang="en-US"/>
              <a:t>Subhead 3</a:t>
            </a:r>
          </a:p>
        </p:txBody>
      </p:sp>
      <p:sp>
        <p:nvSpPr>
          <p:cNvPr id="15" name="Picture Placeholder 12">
            <a:extLst>
              <a:ext uri="{FF2B5EF4-FFF2-40B4-BE49-F238E27FC236}">
                <a16:creationId xmlns:a16="http://schemas.microsoft.com/office/drawing/2014/main" id="{A9CB60CA-7D1C-564F-BDD9-754B377777F7}"/>
              </a:ext>
            </a:extLst>
          </p:cNvPr>
          <p:cNvSpPr>
            <a:spLocks noGrp="1"/>
          </p:cNvSpPr>
          <p:nvPr>
            <p:ph type="pic" sz="quarter" idx="23" hasCustomPrompt="1"/>
          </p:nvPr>
        </p:nvSpPr>
        <p:spPr>
          <a:xfrm>
            <a:off x="9173692" y="1490598"/>
            <a:ext cx="2414016" cy="2152128"/>
          </a:xfrm>
        </p:spPr>
        <p:txBody>
          <a:bodyPr/>
          <a:lstStyle>
            <a:lvl1pPr>
              <a:defRPr>
                <a:solidFill>
                  <a:schemeClr val="accent5"/>
                </a:solidFill>
              </a:defRPr>
            </a:lvl1pPr>
          </a:lstStyle>
          <a:p>
            <a:r>
              <a:rPr lang="en-US"/>
              <a:t>Photo 4</a:t>
            </a:r>
          </a:p>
        </p:txBody>
      </p:sp>
      <p:sp>
        <p:nvSpPr>
          <p:cNvPr id="16" name="Text Placeholder 5">
            <a:extLst>
              <a:ext uri="{FF2B5EF4-FFF2-40B4-BE49-F238E27FC236}">
                <a16:creationId xmlns:a16="http://schemas.microsoft.com/office/drawing/2014/main" id="{93E518B4-0F3B-664C-8596-BFF0312A50FB}"/>
              </a:ext>
            </a:extLst>
          </p:cNvPr>
          <p:cNvSpPr>
            <a:spLocks noGrp="1"/>
          </p:cNvSpPr>
          <p:nvPr>
            <p:ph type="body" sz="quarter" idx="24" hasCustomPrompt="1"/>
          </p:nvPr>
        </p:nvSpPr>
        <p:spPr>
          <a:xfrm>
            <a:off x="9173692" y="4558553"/>
            <a:ext cx="2423728"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17" name="Text Placeholder 5">
            <a:extLst>
              <a:ext uri="{FF2B5EF4-FFF2-40B4-BE49-F238E27FC236}">
                <a16:creationId xmlns:a16="http://schemas.microsoft.com/office/drawing/2014/main" id="{31613745-D857-954D-B664-090FBD0F8144}"/>
              </a:ext>
            </a:extLst>
          </p:cNvPr>
          <p:cNvSpPr>
            <a:spLocks noGrp="1"/>
          </p:cNvSpPr>
          <p:nvPr>
            <p:ph type="body" sz="quarter" idx="25" hasCustomPrompt="1"/>
          </p:nvPr>
        </p:nvSpPr>
        <p:spPr>
          <a:xfrm>
            <a:off x="9173691" y="3903914"/>
            <a:ext cx="2423729" cy="654639"/>
          </a:xfrm>
        </p:spPr>
        <p:txBody>
          <a:bodyPr>
            <a:normAutofit/>
          </a:bodyPr>
          <a:lstStyle>
            <a:lvl1pPr marL="0" indent="0">
              <a:buNone/>
              <a:defRPr sz="2800" b="1">
                <a:solidFill>
                  <a:schemeClr val="tx2"/>
                </a:solidFill>
              </a:defRPr>
            </a:lvl1pPr>
          </a:lstStyle>
          <a:p>
            <a:pPr lvl="0"/>
            <a:r>
              <a:rPr lang="en-US"/>
              <a:t>Subhead 4</a:t>
            </a:r>
          </a:p>
        </p:txBody>
      </p:sp>
    </p:spTree>
    <p:extLst>
      <p:ext uri="{BB962C8B-B14F-4D97-AF65-F5344CB8AC3E}">
        <p14:creationId xmlns:p14="http://schemas.microsoft.com/office/powerpoint/2010/main" val="3822518408"/>
      </p:ext>
    </p:extLst>
  </p:cSld>
  <p:clrMapOvr>
    <a:masterClrMapping/>
  </p:clrMapOvr>
  <p:transition spd="slow">
    <p:push/>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Milestones- 4 Boxes">
    <p:spTree>
      <p:nvGrpSpPr>
        <p:cNvPr id="1" name=""/>
        <p:cNvGrpSpPr/>
        <p:nvPr/>
      </p:nvGrpSpPr>
      <p:grpSpPr>
        <a:xfrm>
          <a:off x="0" y="0"/>
          <a:ext cx="0" cy="0"/>
          <a:chOff x="0" y="0"/>
          <a:chExt cx="0" cy="0"/>
        </a:xfrm>
      </p:grpSpPr>
      <p:sp>
        <p:nvSpPr>
          <p:cNvPr id="15" name="Rectangle 14"/>
          <p:cNvSpPr/>
          <p:nvPr userDrawn="1"/>
        </p:nvSpPr>
        <p:spPr>
          <a:xfrm>
            <a:off x="609442" y="1503298"/>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3411297" y="1490597"/>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13152" y="1490597"/>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10982468" cy="1064713"/>
          </a:xfrm>
        </p:spPr>
        <p:txBody>
          <a:bodyPr/>
          <a:lstStyle>
            <a:lvl1pPr>
              <a:defRPr/>
            </a:lvl1pPr>
          </a:lstStyle>
          <a:p>
            <a:r>
              <a:rPr lang="en-US"/>
              <a:t>Milestones – 4 Boxes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855174" y="3839841"/>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855174" y="1760520"/>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3648233" y="3827140"/>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3648233" y="1747819"/>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6436698" y="3827140"/>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6436698" y="1747819"/>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9025245" y="1503298"/>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9248791" y="3839841"/>
            <a:ext cx="2134682" cy="2224784"/>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9248791" y="1760520"/>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a:t>4</a:t>
            </a:r>
          </a:p>
        </p:txBody>
      </p:sp>
    </p:spTree>
    <p:extLst>
      <p:ext uri="{BB962C8B-B14F-4D97-AF65-F5344CB8AC3E}">
        <p14:creationId xmlns:p14="http://schemas.microsoft.com/office/powerpoint/2010/main" val="987173426"/>
      </p:ext>
    </p:extLst>
  </p:cSld>
  <p:clrMapOvr>
    <a:masterClrMapping/>
  </p:clrMapOvr>
  <p:transition spd="slow">
    <p:push/>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Milestones- 5 Boxes">
    <p:spTree>
      <p:nvGrpSpPr>
        <p:cNvPr id="1" name=""/>
        <p:cNvGrpSpPr/>
        <p:nvPr/>
      </p:nvGrpSpPr>
      <p:grpSpPr>
        <a:xfrm>
          <a:off x="0" y="0"/>
          <a:ext cx="0" cy="0"/>
          <a:chOff x="0" y="0"/>
          <a:chExt cx="0" cy="0"/>
        </a:xfrm>
      </p:grpSpPr>
      <p:sp>
        <p:nvSpPr>
          <p:cNvPr id="15" name="Rectangle 14"/>
          <p:cNvSpPr/>
          <p:nvPr userDrawn="1"/>
        </p:nvSpPr>
        <p:spPr>
          <a:xfrm>
            <a:off x="609442"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2853859" y="1490597"/>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5098276" y="1490597"/>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10982468" cy="1064713"/>
          </a:xfrm>
        </p:spPr>
        <p:txBody>
          <a:bodyPr/>
          <a:lstStyle>
            <a:lvl1pPr>
              <a:defRPr/>
            </a:lvl1pPr>
          </a:lstStyle>
          <a:p>
            <a:r>
              <a:rPr lang="en-US"/>
              <a:t>Milestones – 5 Boxes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786280" y="3808087"/>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836384" y="1760520"/>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3025150" y="3795386"/>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3075254" y="1747819"/>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5264020" y="3795386"/>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5314124" y="1747819"/>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7342693"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7502890" y="3808087"/>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7552994" y="1760520"/>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4</a:t>
            </a:r>
          </a:p>
        </p:txBody>
      </p:sp>
      <p:sp>
        <p:nvSpPr>
          <p:cNvPr id="21" name="Rectangle 20">
            <a:extLst>
              <a:ext uri="{FF2B5EF4-FFF2-40B4-BE49-F238E27FC236}">
                <a16:creationId xmlns:a16="http://schemas.microsoft.com/office/drawing/2014/main" id="{3612B397-2A40-7748-855F-5EE51D0B79A3}"/>
              </a:ext>
            </a:extLst>
          </p:cNvPr>
          <p:cNvSpPr/>
          <p:nvPr userDrawn="1"/>
        </p:nvSpPr>
        <p:spPr>
          <a:xfrm>
            <a:off x="9587109"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5">
            <a:extLst>
              <a:ext uri="{FF2B5EF4-FFF2-40B4-BE49-F238E27FC236}">
                <a16:creationId xmlns:a16="http://schemas.microsoft.com/office/drawing/2014/main" id="{28B074B1-FFA6-D949-98BE-82EA2C981FF8}"/>
              </a:ext>
            </a:extLst>
          </p:cNvPr>
          <p:cNvSpPr>
            <a:spLocks noGrp="1"/>
          </p:cNvSpPr>
          <p:nvPr>
            <p:ph type="body" sz="quarter" idx="22" hasCustomPrompt="1"/>
          </p:nvPr>
        </p:nvSpPr>
        <p:spPr>
          <a:xfrm>
            <a:off x="9741761" y="3808087"/>
            <a:ext cx="1667383" cy="2256537"/>
          </a:xfrm>
        </p:spPr>
        <p:txBody>
          <a:bodyPr>
            <a:normAutofit/>
          </a:bodyPr>
          <a:lstStyle>
            <a:lvl1pPr>
              <a:spcBef>
                <a:spcPts val="600"/>
              </a:spcBef>
              <a:buClr>
                <a:schemeClr val="tx2"/>
              </a:buClr>
              <a:defRPr sz="1400">
                <a:solidFill>
                  <a:schemeClr val="accent5"/>
                </a:solidFill>
              </a:defRPr>
            </a:lvl1pPr>
          </a:lstStyle>
          <a:p>
            <a:pPr lvl="0"/>
            <a:r>
              <a:rPr lang="en-US"/>
              <a:t>Bullet 1</a:t>
            </a:r>
          </a:p>
          <a:p>
            <a:pPr lvl="0"/>
            <a:r>
              <a:rPr lang="en-US"/>
              <a:t>Bullet 2</a:t>
            </a:r>
          </a:p>
          <a:p>
            <a:pPr lvl="0"/>
            <a:r>
              <a:rPr lang="en-US"/>
              <a:t>Bullet 3</a:t>
            </a:r>
          </a:p>
        </p:txBody>
      </p:sp>
      <p:sp>
        <p:nvSpPr>
          <p:cNvPr id="23" name="Text Placeholder 5">
            <a:extLst>
              <a:ext uri="{FF2B5EF4-FFF2-40B4-BE49-F238E27FC236}">
                <a16:creationId xmlns:a16="http://schemas.microsoft.com/office/drawing/2014/main" id="{A8C58153-B975-0B4E-9A79-8239781E30E5}"/>
              </a:ext>
            </a:extLst>
          </p:cNvPr>
          <p:cNvSpPr>
            <a:spLocks noGrp="1"/>
          </p:cNvSpPr>
          <p:nvPr>
            <p:ph type="body" sz="quarter" idx="23" hasCustomPrompt="1"/>
          </p:nvPr>
        </p:nvSpPr>
        <p:spPr>
          <a:xfrm>
            <a:off x="9791865" y="1760520"/>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a:t>5</a:t>
            </a:r>
          </a:p>
        </p:txBody>
      </p:sp>
    </p:spTree>
    <p:extLst>
      <p:ext uri="{BB962C8B-B14F-4D97-AF65-F5344CB8AC3E}">
        <p14:creationId xmlns:p14="http://schemas.microsoft.com/office/powerpoint/2010/main" val="1115012188"/>
      </p:ext>
    </p:extLst>
  </p:cSld>
  <p:clrMapOvr>
    <a:masterClrMapping/>
  </p:clrMapOvr>
  <p:transition spd="slow">
    <p:push/>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Image_with_Pullout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09442" y="2340908"/>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a:t>Pullout 1</a:t>
            </a:r>
          </a:p>
        </p:txBody>
      </p:sp>
      <p:sp>
        <p:nvSpPr>
          <p:cNvPr id="25" name="Text Placeholder 5"/>
          <p:cNvSpPr>
            <a:spLocks noGrp="1"/>
          </p:cNvSpPr>
          <p:nvPr>
            <p:ph type="body" sz="quarter" idx="15" hasCustomPrompt="1"/>
          </p:nvPr>
        </p:nvSpPr>
        <p:spPr>
          <a:xfrm>
            <a:off x="609442" y="1861081"/>
            <a:ext cx="3962558" cy="479827"/>
          </a:xfrm>
        </p:spPr>
        <p:txBody>
          <a:bodyPr>
            <a:normAutofit/>
          </a:bodyPr>
          <a:lstStyle>
            <a:lvl1pPr marL="0" indent="0">
              <a:buNone/>
              <a:defRPr sz="2400"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609442" y="3825844"/>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a:t>Pullout 2</a:t>
            </a:r>
          </a:p>
        </p:txBody>
      </p:sp>
      <p:sp>
        <p:nvSpPr>
          <p:cNvPr id="27" name="Text Placeholder 5"/>
          <p:cNvSpPr>
            <a:spLocks noGrp="1"/>
          </p:cNvSpPr>
          <p:nvPr>
            <p:ph type="body" sz="quarter" idx="17" hasCustomPrompt="1"/>
          </p:nvPr>
        </p:nvSpPr>
        <p:spPr>
          <a:xfrm>
            <a:off x="609442" y="3346017"/>
            <a:ext cx="3962558" cy="479827"/>
          </a:xfrm>
        </p:spPr>
        <p:txBody>
          <a:bodyPr>
            <a:normAutofit/>
          </a:bodyPr>
          <a:lstStyle>
            <a:lvl1pPr marL="0" indent="0">
              <a:buNone/>
              <a:defRPr sz="2400" b="1">
                <a:solidFill>
                  <a:srgbClr val="F16935"/>
                </a:solidFill>
              </a:defRPr>
            </a:lvl1pPr>
          </a:lstStyle>
          <a:p>
            <a:pPr lvl="0"/>
            <a:r>
              <a:rPr lang="en-US"/>
              <a:t>Subhead 2</a:t>
            </a:r>
          </a:p>
        </p:txBody>
      </p:sp>
      <p:sp>
        <p:nvSpPr>
          <p:cNvPr id="28" name="Text Placeholder 5"/>
          <p:cNvSpPr>
            <a:spLocks noGrp="1"/>
          </p:cNvSpPr>
          <p:nvPr>
            <p:ph type="body" sz="quarter" idx="18" hasCustomPrompt="1"/>
          </p:nvPr>
        </p:nvSpPr>
        <p:spPr>
          <a:xfrm>
            <a:off x="609442" y="5380967"/>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a:t>Pullout 3</a:t>
            </a:r>
          </a:p>
        </p:txBody>
      </p:sp>
      <p:sp>
        <p:nvSpPr>
          <p:cNvPr id="29" name="Text Placeholder 5"/>
          <p:cNvSpPr>
            <a:spLocks noGrp="1"/>
          </p:cNvSpPr>
          <p:nvPr>
            <p:ph type="body" sz="quarter" idx="19" hasCustomPrompt="1"/>
          </p:nvPr>
        </p:nvSpPr>
        <p:spPr>
          <a:xfrm>
            <a:off x="609442" y="4885550"/>
            <a:ext cx="3962558" cy="479827"/>
          </a:xfrm>
        </p:spPr>
        <p:txBody>
          <a:bodyPr>
            <a:normAutofit/>
          </a:bodyPr>
          <a:lstStyle>
            <a:lvl1pPr marL="0" indent="0">
              <a:buNone/>
              <a:defRPr sz="2400" b="1">
                <a:solidFill>
                  <a:schemeClr val="accent6"/>
                </a:solidFill>
              </a:defRPr>
            </a:lvl1pPr>
          </a:lstStyle>
          <a:p>
            <a:pPr lvl="0"/>
            <a:r>
              <a:rPr lang="en-US"/>
              <a:t>Subhead 3</a:t>
            </a:r>
          </a:p>
        </p:txBody>
      </p:sp>
      <p:cxnSp>
        <p:nvCxnSpPr>
          <p:cNvPr id="21" name="Straight Connector 20"/>
          <p:cNvCxnSpPr/>
          <p:nvPr userDrawn="1"/>
        </p:nvCxnSpPr>
        <p:spPr>
          <a:xfrm>
            <a:off x="2369574" y="2103652"/>
            <a:ext cx="3533685" cy="0"/>
          </a:xfrm>
          <a:prstGeom prst="line">
            <a:avLst/>
          </a:prstGeom>
          <a:ln w="28575">
            <a:solidFill>
              <a:schemeClr val="tx2"/>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369574" y="3592371"/>
            <a:ext cx="3533685" cy="0"/>
          </a:xfrm>
          <a:prstGeom prst="line">
            <a:avLst/>
          </a:prstGeom>
          <a:ln w="28575">
            <a:solidFill>
              <a:srgbClr val="F16935"/>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3" name="Elbow Connector 22"/>
          <p:cNvCxnSpPr/>
          <p:nvPr userDrawn="1"/>
        </p:nvCxnSpPr>
        <p:spPr>
          <a:xfrm flipV="1">
            <a:off x="2369574" y="4513729"/>
            <a:ext cx="3533685" cy="629264"/>
          </a:xfrm>
          <a:prstGeom prst="bentConnector3">
            <a:avLst>
              <a:gd name="adj1" fmla="val 56574"/>
            </a:avLst>
          </a:prstGeom>
          <a:ln w="28575">
            <a:solidFill>
              <a:srgbClr val="7030A0"/>
            </a:solidFill>
            <a:prstDash val="sysDot"/>
            <a:miter lim="800000"/>
            <a:tailEnd type="oval"/>
          </a:ln>
        </p:spPr>
        <p:style>
          <a:lnRef idx="1">
            <a:schemeClr val="accent1"/>
          </a:lnRef>
          <a:fillRef idx="0">
            <a:schemeClr val="accent1"/>
          </a:fillRef>
          <a:effectRef idx="0">
            <a:schemeClr val="accent1"/>
          </a:effectRef>
          <a:fontRef idx="minor">
            <a:schemeClr val="tx1"/>
          </a:fontRef>
        </p:style>
      </p:cxnSp>
      <p:sp>
        <p:nvSpPr>
          <p:cNvPr id="12" name="Picture Placeholder 11"/>
          <p:cNvSpPr>
            <a:spLocks noGrp="1"/>
          </p:cNvSpPr>
          <p:nvPr userDrawn="1">
            <p:ph type="pic" sz="quarter" idx="20" hasCustomPrompt="1"/>
          </p:nvPr>
        </p:nvSpPr>
        <p:spPr>
          <a:xfrm>
            <a:off x="4988860" y="1860550"/>
            <a:ext cx="6603066" cy="4233863"/>
          </a:xfrm>
        </p:spPr>
        <p:txBody>
          <a:bodyPr/>
          <a:lstStyle/>
          <a:p>
            <a:r>
              <a:rPr lang="en-US"/>
              <a:t>Screen shot, etc.</a:t>
            </a:r>
          </a:p>
        </p:txBody>
      </p:sp>
    </p:spTree>
    <p:extLst>
      <p:ext uri="{BB962C8B-B14F-4D97-AF65-F5344CB8AC3E}">
        <p14:creationId xmlns:p14="http://schemas.microsoft.com/office/powerpoint/2010/main" val="3727420787"/>
      </p:ext>
    </p:extLst>
  </p:cSld>
  <p:clrMapOvr>
    <a:masterClrMapping/>
  </p:clrMapOvr>
  <p:transition spd="slow">
    <p:push/>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itle_6_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9600" y="1624355"/>
            <a:ext cx="10969784" cy="779463"/>
          </a:xfrm>
        </p:spPr>
        <p:txBody>
          <a:bodyPr>
            <a:normAutofit/>
          </a:bodyPr>
          <a:lstStyle>
            <a:lvl1pPr marL="0" indent="0">
              <a:buNone/>
              <a:defRPr sz="2400">
                <a:solidFill>
                  <a:schemeClr val="accent6"/>
                </a:solidFill>
              </a:defRPr>
            </a:lvl1pPr>
          </a:lstStyle>
          <a:p>
            <a:pPr lvl="0"/>
            <a:r>
              <a:rPr lang="en-US"/>
              <a:t>Intro Text</a:t>
            </a:r>
          </a:p>
        </p:txBody>
      </p:sp>
      <p:sp>
        <p:nvSpPr>
          <p:cNvPr id="23" name="Text Placeholder 5"/>
          <p:cNvSpPr>
            <a:spLocks noGrp="1"/>
          </p:cNvSpPr>
          <p:nvPr>
            <p:ph type="body" sz="quarter" idx="15" hasCustomPrompt="1"/>
          </p:nvPr>
        </p:nvSpPr>
        <p:spPr>
          <a:xfrm>
            <a:off x="1819138" y="3087053"/>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1</a:t>
            </a:r>
          </a:p>
        </p:txBody>
      </p:sp>
      <p:sp>
        <p:nvSpPr>
          <p:cNvPr id="24" name="Text Placeholder 5"/>
          <p:cNvSpPr>
            <a:spLocks noGrp="1"/>
          </p:cNvSpPr>
          <p:nvPr>
            <p:ph type="body" sz="quarter" idx="16" hasCustomPrompt="1"/>
          </p:nvPr>
        </p:nvSpPr>
        <p:spPr>
          <a:xfrm>
            <a:off x="1819138" y="2607226"/>
            <a:ext cx="4115704" cy="479827"/>
          </a:xfrm>
        </p:spPr>
        <p:txBody>
          <a:bodyPr lIns="0" rIns="0">
            <a:normAutofit/>
          </a:bodyPr>
          <a:lstStyle>
            <a:lvl1pPr marL="0" indent="0">
              <a:buNone/>
              <a:defRPr sz="2000" b="1">
                <a:solidFill>
                  <a:schemeClr val="tx2"/>
                </a:solidFill>
              </a:defRPr>
            </a:lvl1pPr>
          </a:lstStyle>
          <a:p>
            <a:pPr lvl="0"/>
            <a:r>
              <a:rPr lang="en-US"/>
              <a:t>Subhead 1</a:t>
            </a:r>
          </a:p>
        </p:txBody>
      </p:sp>
      <p:sp>
        <p:nvSpPr>
          <p:cNvPr id="25" name="Text Placeholder 5"/>
          <p:cNvSpPr>
            <a:spLocks noGrp="1"/>
          </p:cNvSpPr>
          <p:nvPr>
            <p:ph type="body" sz="quarter" idx="17" hasCustomPrompt="1"/>
          </p:nvPr>
        </p:nvSpPr>
        <p:spPr>
          <a:xfrm>
            <a:off x="1819138" y="4473446"/>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2</a:t>
            </a:r>
          </a:p>
        </p:txBody>
      </p:sp>
      <p:sp>
        <p:nvSpPr>
          <p:cNvPr id="26" name="Text Placeholder 5"/>
          <p:cNvSpPr>
            <a:spLocks noGrp="1"/>
          </p:cNvSpPr>
          <p:nvPr>
            <p:ph type="body" sz="quarter" idx="18" hasCustomPrompt="1"/>
          </p:nvPr>
        </p:nvSpPr>
        <p:spPr>
          <a:xfrm>
            <a:off x="1819138" y="3993619"/>
            <a:ext cx="4115704" cy="479827"/>
          </a:xfrm>
        </p:spPr>
        <p:txBody>
          <a:bodyPr lIns="0" rIns="0">
            <a:normAutofit/>
          </a:bodyPr>
          <a:lstStyle>
            <a:lvl1pPr marL="0" indent="0">
              <a:buNone/>
              <a:defRPr sz="2000" b="1">
                <a:solidFill>
                  <a:schemeClr val="tx2"/>
                </a:solidFill>
              </a:defRPr>
            </a:lvl1pPr>
          </a:lstStyle>
          <a:p>
            <a:pPr lvl="0"/>
            <a:r>
              <a:rPr lang="en-US"/>
              <a:t>Subhead 2</a:t>
            </a:r>
          </a:p>
        </p:txBody>
      </p:sp>
      <p:sp>
        <p:nvSpPr>
          <p:cNvPr id="27" name="Text Placeholder 5"/>
          <p:cNvSpPr>
            <a:spLocks noGrp="1"/>
          </p:cNvSpPr>
          <p:nvPr>
            <p:ph type="body" sz="quarter" idx="19" hasCustomPrompt="1"/>
          </p:nvPr>
        </p:nvSpPr>
        <p:spPr>
          <a:xfrm>
            <a:off x="1819138" y="5799561"/>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3</a:t>
            </a:r>
          </a:p>
        </p:txBody>
      </p:sp>
      <p:sp>
        <p:nvSpPr>
          <p:cNvPr id="28" name="Text Placeholder 5"/>
          <p:cNvSpPr>
            <a:spLocks noGrp="1"/>
          </p:cNvSpPr>
          <p:nvPr>
            <p:ph type="body" sz="quarter" idx="20" hasCustomPrompt="1"/>
          </p:nvPr>
        </p:nvSpPr>
        <p:spPr>
          <a:xfrm>
            <a:off x="1819138" y="5319898"/>
            <a:ext cx="4115704" cy="479827"/>
          </a:xfrm>
        </p:spPr>
        <p:txBody>
          <a:bodyPr lIns="0" rIns="0">
            <a:normAutofit/>
          </a:bodyPr>
          <a:lstStyle>
            <a:lvl1pPr marL="0" indent="0">
              <a:buNone/>
              <a:defRPr sz="2000" b="1">
                <a:solidFill>
                  <a:schemeClr val="tx2"/>
                </a:solidFill>
              </a:defRPr>
            </a:lvl1pPr>
          </a:lstStyle>
          <a:p>
            <a:pPr lvl="0"/>
            <a:r>
              <a:rPr lang="en-US"/>
              <a:t>Subhead 3</a:t>
            </a:r>
          </a:p>
        </p:txBody>
      </p:sp>
      <p:sp>
        <p:nvSpPr>
          <p:cNvPr id="29" name="Text Placeholder 5"/>
          <p:cNvSpPr>
            <a:spLocks noGrp="1"/>
          </p:cNvSpPr>
          <p:nvPr>
            <p:ph type="body" sz="quarter" idx="21" hasCustomPrompt="1"/>
          </p:nvPr>
        </p:nvSpPr>
        <p:spPr>
          <a:xfrm>
            <a:off x="7463680" y="3087053"/>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4</a:t>
            </a:r>
          </a:p>
        </p:txBody>
      </p:sp>
      <p:sp>
        <p:nvSpPr>
          <p:cNvPr id="30" name="Text Placeholder 5"/>
          <p:cNvSpPr>
            <a:spLocks noGrp="1"/>
          </p:cNvSpPr>
          <p:nvPr>
            <p:ph type="body" sz="quarter" idx="22" hasCustomPrompt="1"/>
          </p:nvPr>
        </p:nvSpPr>
        <p:spPr>
          <a:xfrm>
            <a:off x="7463680" y="2607226"/>
            <a:ext cx="4115704" cy="479827"/>
          </a:xfrm>
        </p:spPr>
        <p:txBody>
          <a:bodyPr lIns="0" rIns="0">
            <a:normAutofit/>
          </a:bodyPr>
          <a:lstStyle>
            <a:lvl1pPr marL="0" indent="0">
              <a:buNone/>
              <a:defRPr sz="2000" b="1">
                <a:solidFill>
                  <a:schemeClr val="tx2"/>
                </a:solidFill>
              </a:defRPr>
            </a:lvl1pPr>
          </a:lstStyle>
          <a:p>
            <a:pPr lvl="0"/>
            <a:r>
              <a:rPr lang="en-US"/>
              <a:t>Subhead 4</a:t>
            </a:r>
          </a:p>
        </p:txBody>
      </p:sp>
      <p:sp>
        <p:nvSpPr>
          <p:cNvPr id="31" name="Text Placeholder 5"/>
          <p:cNvSpPr>
            <a:spLocks noGrp="1"/>
          </p:cNvSpPr>
          <p:nvPr>
            <p:ph type="body" sz="quarter" idx="23" hasCustomPrompt="1"/>
          </p:nvPr>
        </p:nvSpPr>
        <p:spPr>
          <a:xfrm>
            <a:off x="7463680" y="4473446"/>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5</a:t>
            </a:r>
          </a:p>
        </p:txBody>
      </p:sp>
      <p:sp>
        <p:nvSpPr>
          <p:cNvPr id="32" name="Text Placeholder 5"/>
          <p:cNvSpPr>
            <a:spLocks noGrp="1"/>
          </p:cNvSpPr>
          <p:nvPr>
            <p:ph type="body" sz="quarter" idx="24" hasCustomPrompt="1"/>
          </p:nvPr>
        </p:nvSpPr>
        <p:spPr>
          <a:xfrm>
            <a:off x="7463680" y="3993619"/>
            <a:ext cx="4115704" cy="479827"/>
          </a:xfrm>
        </p:spPr>
        <p:txBody>
          <a:bodyPr lIns="0" rIns="0">
            <a:normAutofit/>
          </a:bodyPr>
          <a:lstStyle>
            <a:lvl1pPr marL="0" indent="0">
              <a:buNone/>
              <a:defRPr sz="2000" b="1">
                <a:solidFill>
                  <a:schemeClr val="tx2"/>
                </a:solidFill>
              </a:defRPr>
            </a:lvl1pPr>
          </a:lstStyle>
          <a:p>
            <a:pPr lvl="0"/>
            <a:r>
              <a:rPr lang="en-US"/>
              <a:t>Subhead 5</a:t>
            </a:r>
          </a:p>
        </p:txBody>
      </p:sp>
      <p:sp>
        <p:nvSpPr>
          <p:cNvPr id="33" name="Text Placeholder 5"/>
          <p:cNvSpPr>
            <a:spLocks noGrp="1"/>
          </p:cNvSpPr>
          <p:nvPr>
            <p:ph type="body" sz="quarter" idx="25" hasCustomPrompt="1"/>
          </p:nvPr>
        </p:nvSpPr>
        <p:spPr>
          <a:xfrm>
            <a:off x="7463680" y="5799561"/>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a:t>Text 6</a:t>
            </a:r>
          </a:p>
        </p:txBody>
      </p:sp>
      <p:sp>
        <p:nvSpPr>
          <p:cNvPr id="34" name="Text Placeholder 5"/>
          <p:cNvSpPr>
            <a:spLocks noGrp="1"/>
          </p:cNvSpPr>
          <p:nvPr>
            <p:ph type="body" sz="quarter" idx="26" hasCustomPrompt="1"/>
          </p:nvPr>
        </p:nvSpPr>
        <p:spPr>
          <a:xfrm>
            <a:off x="7463680" y="5319898"/>
            <a:ext cx="4115704" cy="479827"/>
          </a:xfrm>
        </p:spPr>
        <p:txBody>
          <a:bodyPr lIns="0" rIns="0">
            <a:normAutofit/>
          </a:bodyPr>
          <a:lstStyle>
            <a:lvl1pPr marL="0" indent="0">
              <a:buNone/>
              <a:defRPr sz="2000" b="1">
                <a:solidFill>
                  <a:schemeClr val="tx2"/>
                </a:solidFill>
              </a:defRPr>
            </a:lvl1pPr>
          </a:lstStyle>
          <a:p>
            <a:pPr lvl="0"/>
            <a:r>
              <a:rPr lang="en-US"/>
              <a:t>Subhead 6</a:t>
            </a:r>
          </a:p>
        </p:txBody>
      </p:sp>
      <p:sp>
        <p:nvSpPr>
          <p:cNvPr id="35" name="Picture Placeholder 34"/>
          <p:cNvSpPr>
            <a:spLocks noGrp="1"/>
          </p:cNvSpPr>
          <p:nvPr>
            <p:ph type="pic" sz="quarter" idx="27" hasCustomPrompt="1"/>
          </p:nvPr>
        </p:nvSpPr>
        <p:spPr>
          <a:xfrm>
            <a:off x="702255" y="2649538"/>
            <a:ext cx="865188" cy="866775"/>
          </a:xfrm>
        </p:spPr>
        <p:txBody>
          <a:bodyPr/>
          <a:lstStyle/>
          <a:p>
            <a:r>
              <a:rPr lang="en-US"/>
              <a:t>Icon</a:t>
            </a:r>
          </a:p>
        </p:txBody>
      </p:sp>
      <p:sp>
        <p:nvSpPr>
          <p:cNvPr id="36" name="Picture Placeholder 34"/>
          <p:cNvSpPr>
            <a:spLocks noGrp="1"/>
          </p:cNvSpPr>
          <p:nvPr>
            <p:ph type="pic" sz="quarter" idx="28" hasCustomPrompt="1"/>
          </p:nvPr>
        </p:nvSpPr>
        <p:spPr>
          <a:xfrm>
            <a:off x="702255" y="3993619"/>
            <a:ext cx="865188" cy="866775"/>
          </a:xfrm>
        </p:spPr>
        <p:txBody>
          <a:bodyPr/>
          <a:lstStyle/>
          <a:p>
            <a:r>
              <a:rPr lang="en-US"/>
              <a:t>Icon</a:t>
            </a:r>
          </a:p>
        </p:txBody>
      </p:sp>
      <p:sp>
        <p:nvSpPr>
          <p:cNvPr id="37" name="Picture Placeholder 34"/>
          <p:cNvSpPr>
            <a:spLocks noGrp="1"/>
          </p:cNvSpPr>
          <p:nvPr>
            <p:ph type="pic" sz="quarter" idx="29" hasCustomPrompt="1"/>
          </p:nvPr>
        </p:nvSpPr>
        <p:spPr>
          <a:xfrm>
            <a:off x="702255" y="5316027"/>
            <a:ext cx="865188" cy="866775"/>
          </a:xfrm>
        </p:spPr>
        <p:txBody>
          <a:bodyPr/>
          <a:lstStyle/>
          <a:p>
            <a:r>
              <a:rPr lang="en-US"/>
              <a:t>Icon</a:t>
            </a:r>
          </a:p>
        </p:txBody>
      </p:sp>
      <p:sp>
        <p:nvSpPr>
          <p:cNvPr id="38" name="Picture Placeholder 34"/>
          <p:cNvSpPr>
            <a:spLocks noGrp="1"/>
          </p:cNvSpPr>
          <p:nvPr>
            <p:ph type="pic" sz="quarter" idx="30" hasCustomPrompt="1"/>
          </p:nvPr>
        </p:nvSpPr>
        <p:spPr>
          <a:xfrm>
            <a:off x="6360796" y="2649538"/>
            <a:ext cx="865188" cy="866775"/>
          </a:xfrm>
        </p:spPr>
        <p:txBody>
          <a:bodyPr/>
          <a:lstStyle/>
          <a:p>
            <a:r>
              <a:rPr lang="en-US"/>
              <a:t>Icon</a:t>
            </a:r>
          </a:p>
        </p:txBody>
      </p:sp>
      <p:sp>
        <p:nvSpPr>
          <p:cNvPr id="39" name="Picture Placeholder 34"/>
          <p:cNvSpPr>
            <a:spLocks noGrp="1"/>
          </p:cNvSpPr>
          <p:nvPr>
            <p:ph type="pic" sz="quarter" idx="31" hasCustomPrompt="1"/>
          </p:nvPr>
        </p:nvSpPr>
        <p:spPr>
          <a:xfrm>
            <a:off x="6360796" y="3993619"/>
            <a:ext cx="865188" cy="866775"/>
          </a:xfrm>
        </p:spPr>
        <p:txBody>
          <a:bodyPr/>
          <a:lstStyle/>
          <a:p>
            <a:r>
              <a:rPr lang="en-US"/>
              <a:t>Icon</a:t>
            </a:r>
          </a:p>
        </p:txBody>
      </p:sp>
      <p:sp>
        <p:nvSpPr>
          <p:cNvPr id="40" name="Picture Placeholder 34"/>
          <p:cNvSpPr>
            <a:spLocks noGrp="1"/>
          </p:cNvSpPr>
          <p:nvPr>
            <p:ph type="pic" sz="quarter" idx="32" hasCustomPrompt="1"/>
          </p:nvPr>
        </p:nvSpPr>
        <p:spPr>
          <a:xfrm>
            <a:off x="6360796" y="5316027"/>
            <a:ext cx="865188" cy="866775"/>
          </a:xfrm>
        </p:spPr>
        <p:txBody>
          <a:bodyPr/>
          <a:lstStyle/>
          <a:p>
            <a:r>
              <a:rPr lang="en-US"/>
              <a:t>Icon</a:t>
            </a:r>
          </a:p>
        </p:txBody>
      </p:sp>
    </p:spTree>
    <p:extLst>
      <p:ext uri="{BB962C8B-B14F-4D97-AF65-F5344CB8AC3E}">
        <p14:creationId xmlns:p14="http://schemas.microsoft.com/office/powerpoint/2010/main" val="2783185586"/>
      </p:ext>
    </p:extLst>
  </p:cSld>
  <p:clrMapOvr>
    <a:masterClrMapping/>
  </p:clrMapOvr>
  <p:transition spd="slow">
    <p:push/>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itle_6_Icons_Phot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9600" y="1624355"/>
            <a:ext cx="10969784" cy="779463"/>
          </a:xfrm>
        </p:spPr>
        <p:txBody>
          <a:bodyPr>
            <a:normAutofit/>
          </a:bodyPr>
          <a:lstStyle>
            <a:lvl1pPr marL="0" indent="0">
              <a:buNone/>
              <a:defRPr sz="2400">
                <a:solidFill>
                  <a:schemeClr val="accent6"/>
                </a:solidFill>
              </a:defRPr>
            </a:lvl1pPr>
          </a:lstStyle>
          <a:p>
            <a:pPr lvl="0"/>
            <a:r>
              <a:rPr lang="en-US"/>
              <a:t>Intro Text</a:t>
            </a:r>
          </a:p>
        </p:txBody>
      </p:sp>
      <p:sp>
        <p:nvSpPr>
          <p:cNvPr id="24" name="Text Placeholder 5"/>
          <p:cNvSpPr>
            <a:spLocks noGrp="1"/>
          </p:cNvSpPr>
          <p:nvPr>
            <p:ph type="body" sz="quarter" idx="16" hasCustomPrompt="1"/>
          </p:nvPr>
        </p:nvSpPr>
        <p:spPr>
          <a:xfrm>
            <a:off x="1725009" y="2607226"/>
            <a:ext cx="2957791" cy="479827"/>
          </a:xfrm>
        </p:spPr>
        <p:txBody>
          <a:bodyPr lIns="0" rIns="0">
            <a:normAutofit/>
          </a:bodyPr>
          <a:lstStyle>
            <a:lvl1pPr marL="0" indent="0">
              <a:buNone/>
              <a:defRPr sz="2000" b="1">
                <a:solidFill>
                  <a:schemeClr val="tx2"/>
                </a:solidFill>
              </a:defRPr>
            </a:lvl1pPr>
          </a:lstStyle>
          <a:p>
            <a:pPr lvl="0"/>
            <a:r>
              <a:rPr lang="en-US"/>
              <a:t>Subhead 1</a:t>
            </a:r>
          </a:p>
        </p:txBody>
      </p:sp>
      <p:sp>
        <p:nvSpPr>
          <p:cNvPr id="26" name="Text Placeholder 5"/>
          <p:cNvSpPr>
            <a:spLocks noGrp="1"/>
          </p:cNvSpPr>
          <p:nvPr>
            <p:ph type="body" sz="quarter" idx="18" hasCustomPrompt="1"/>
          </p:nvPr>
        </p:nvSpPr>
        <p:spPr>
          <a:xfrm>
            <a:off x="1725009" y="3993619"/>
            <a:ext cx="2957791" cy="479827"/>
          </a:xfrm>
        </p:spPr>
        <p:txBody>
          <a:bodyPr lIns="0" rIns="0">
            <a:normAutofit/>
          </a:bodyPr>
          <a:lstStyle>
            <a:lvl1pPr marL="0" indent="0">
              <a:buNone/>
              <a:defRPr sz="2000" b="1">
                <a:solidFill>
                  <a:schemeClr val="tx2"/>
                </a:solidFill>
              </a:defRPr>
            </a:lvl1pPr>
          </a:lstStyle>
          <a:p>
            <a:pPr lvl="0"/>
            <a:r>
              <a:rPr lang="en-US"/>
              <a:t>Subhead 2</a:t>
            </a:r>
          </a:p>
        </p:txBody>
      </p:sp>
      <p:sp>
        <p:nvSpPr>
          <p:cNvPr id="28" name="Text Placeholder 5"/>
          <p:cNvSpPr>
            <a:spLocks noGrp="1"/>
          </p:cNvSpPr>
          <p:nvPr>
            <p:ph type="body" sz="quarter" idx="20" hasCustomPrompt="1"/>
          </p:nvPr>
        </p:nvSpPr>
        <p:spPr>
          <a:xfrm>
            <a:off x="1725009" y="5319898"/>
            <a:ext cx="2957791" cy="479827"/>
          </a:xfrm>
        </p:spPr>
        <p:txBody>
          <a:bodyPr lIns="0" rIns="0">
            <a:normAutofit/>
          </a:bodyPr>
          <a:lstStyle>
            <a:lvl1pPr marL="0" indent="0">
              <a:buNone/>
              <a:defRPr sz="2000" b="1">
                <a:solidFill>
                  <a:schemeClr val="tx2"/>
                </a:solidFill>
              </a:defRPr>
            </a:lvl1pPr>
          </a:lstStyle>
          <a:p>
            <a:pPr lvl="0"/>
            <a:r>
              <a:rPr lang="en-US"/>
              <a:t>Subhead 3</a:t>
            </a:r>
          </a:p>
        </p:txBody>
      </p:sp>
      <p:sp>
        <p:nvSpPr>
          <p:cNvPr id="30" name="Text Placeholder 5"/>
          <p:cNvSpPr>
            <a:spLocks noGrp="1"/>
          </p:cNvSpPr>
          <p:nvPr>
            <p:ph type="body" sz="quarter" idx="22" hasCustomPrompt="1"/>
          </p:nvPr>
        </p:nvSpPr>
        <p:spPr>
          <a:xfrm>
            <a:off x="6094412" y="2607226"/>
            <a:ext cx="2957791" cy="479827"/>
          </a:xfrm>
        </p:spPr>
        <p:txBody>
          <a:bodyPr lIns="0" rIns="0">
            <a:normAutofit/>
          </a:bodyPr>
          <a:lstStyle>
            <a:lvl1pPr marL="0" indent="0">
              <a:buNone/>
              <a:defRPr sz="2000" b="1">
                <a:solidFill>
                  <a:schemeClr val="tx2"/>
                </a:solidFill>
              </a:defRPr>
            </a:lvl1pPr>
          </a:lstStyle>
          <a:p>
            <a:pPr lvl="0"/>
            <a:r>
              <a:rPr lang="en-US"/>
              <a:t>Subhead 4</a:t>
            </a:r>
          </a:p>
        </p:txBody>
      </p:sp>
      <p:sp>
        <p:nvSpPr>
          <p:cNvPr id="32" name="Text Placeholder 5"/>
          <p:cNvSpPr>
            <a:spLocks noGrp="1"/>
          </p:cNvSpPr>
          <p:nvPr>
            <p:ph type="body" sz="quarter" idx="24" hasCustomPrompt="1"/>
          </p:nvPr>
        </p:nvSpPr>
        <p:spPr>
          <a:xfrm>
            <a:off x="6094412" y="3993619"/>
            <a:ext cx="2957791" cy="479827"/>
          </a:xfrm>
        </p:spPr>
        <p:txBody>
          <a:bodyPr lIns="0" rIns="0">
            <a:normAutofit/>
          </a:bodyPr>
          <a:lstStyle>
            <a:lvl1pPr marL="0" indent="0">
              <a:buNone/>
              <a:defRPr sz="2000" b="1">
                <a:solidFill>
                  <a:schemeClr val="tx2"/>
                </a:solidFill>
              </a:defRPr>
            </a:lvl1pPr>
          </a:lstStyle>
          <a:p>
            <a:pPr lvl="0"/>
            <a:r>
              <a:rPr lang="en-US"/>
              <a:t>Subhead 5</a:t>
            </a:r>
          </a:p>
        </p:txBody>
      </p:sp>
      <p:sp>
        <p:nvSpPr>
          <p:cNvPr id="34" name="Text Placeholder 5"/>
          <p:cNvSpPr>
            <a:spLocks noGrp="1"/>
          </p:cNvSpPr>
          <p:nvPr>
            <p:ph type="body" sz="quarter" idx="26" hasCustomPrompt="1"/>
          </p:nvPr>
        </p:nvSpPr>
        <p:spPr>
          <a:xfrm>
            <a:off x="6094412" y="5319898"/>
            <a:ext cx="2957791" cy="479827"/>
          </a:xfrm>
        </p:spPr>
        <p:txBody>
          <a:bodyPr lIns="0" rIns="0">
            <a:normAutofit/>
          </a:bodyPr>
          <a:lstStyle>
            <a:lvl1pPr marL="0" indent="0">
              <a:buNone/>
              <a:defRPr sz="2000" b="1">
                <a:solidFill>
                  <a:schemeClr val="tx2"/>
                </a:solidFill>
              </a:defRPr>
            </a:lvl1pPr>
          </a:lstStyle>
          <a:p>
            <a:pPr lvl="0"/>
            <a:r>
              <a:rPr lang="en-US"/>
              <a:t>Subhead 6</a:t>
            </a:r>
          </a:p>
        </p:txBody>
      </p:sp>
      <p:sp>
        <p:nvSpPr>
          <p:cNvPr id="35" name="Picture Placeholder 34"/>
          <p:cNvSpPr>
            <a:spLocks noGrp="1"/>
          </p:cNvSpPr>
          <p:nvPr>
            <p:ph type="pic" sz="quarter" idx="27" hasCustomPrompt="1"/>
          </p:nvPr>
        </p:nvSpPr>
        <p:spPr>
          <a:xfrm>
            <a:off x="702255" y="2649538"/>
            <a:ext cx="733803" cy="735149"/>
          </a:xfrm>
        </p:spPr>
        <p:txBody>
          <a:bodyPr/>
          <a:lstStyle/>
          <a:p>
            <a:r>
              <a:rPr lang="en-US"/>
              <a:t>Icon</a:t>
            </a:r>
          </a:p>
        </p:txBody>
      </p:sp>
      <p:sp>
        <p:nvSpPr>
          <p:cNvPr id="36" name="Picture Placeholder 34"/>
          <p:cNvSpPr>
            <a:spLocks noGrp="1"/>
          </p:cNvSpPr>
          <p:nvPr>
            <p:ph type="pic" sz="quarter" idx="28" hasCustomPrompt="1"/>
          </p:nvPr>
        </p:nvSpPr>
        <p:spPr>
          <a:xfrm>
            <a:off x="702255" y="3993619"/>
            <a:ext cx="733803" cy="735149"/>
          </a:xfrm>
        </p:spPr>
        <p:txBody>
          <a:bodyPr/>
          <a:lstStyle/>
          <a:p>
            <a:r>
              <a:rPr lang="en-US"/>
              <a:t>Icon</a:t>
            </a:r>
          </a:p>
        </p:txBody>
      </p:sp>
      <p:sp>
        <p:nvSpPr>
          <p:cNvPr id="37" name="Picture Placeholder 34"/>
          <p:cNvSpPr>
            <a:spLocks noGrp="1"/>
          </p:cNvSpPr>
          <p:nvPr>
            <p:ph type="pic" sz="quarter" idx="29" hasCustomPrompt="1"/>
          </p:nvPr>
        </p:nvSpPr>
        <p:spPr>
          <a:xfrm>
            <a:off x="702255" y="5316027"/>
            <a:ext cx="733803" cy="735149"/>
          </a:xfrm>
        </p:spPr>
        <p:txBody>
          <a:bodyPr/>
          <a:lstStyle/>
          <a:p>
            <a:r>
              <a:rPr lang="en-US"/>
              <a:t>Icon</a:t>
            </a:r>
          </a:p>
        </p:txBody>
      </p:sp>
      <p:sp>
        <p:nvSpPr>
          <p:cNvPr id="38" name="Picture Placeholder 34"/>
          <p:cNvSpPr>
            <a:spLocks noGrp="1"/>
          </p:cNvSpPr>
          <p:nvPr>
            <p:ph type="pic" sz="quarter" idx="30" hasCustomPrompt="1"/>
          </p:nvPr>
        </p:nvSpPr>
        <p:spPr>
          <a:xfrm>
            <a:off x="5085657" y="2649538"/>
            <a:ext cx="733803" cy="735149"/>
          </a:xfrm>
        </p:spPr>
        <p:txBody>
          <a:bodyPr/>
          <a:lstStyle/>
          <a:p>
            <a:r>
              <a:rPr lang="en-US"/>
              <a:t>Icon</a:t>
            </a:r>
          </a:p>
        </p:txBody>
      </p:sp>
      <p:sp>
        <p:nvSpPr>
          <p:cNvPr id="39" name="Picture Placeholder 34"/>
          <p:cNvSpPr>
            <a:spLocks noGrp="1"/>
          </p:cNvSpPr>
          <p:nvPr>
            <p:ph type="pic" sz="quarter" idx="31" hasCustomPrompt="1"/>
          </p:nvPr>
        </p:nvSpPr>
        <p:spPr>
          <a:xfrm>
            <a:off x="5085657" y="3993619"/>
            <a:ext cx="733803" cy="735149"/>
          </a:xfrm>
        </p:spPr>
        <p:txBody>
          <a:bodyPr/>
          <a:lstStyle/>
          <a:p>
            <a:r>
              <a:rPr lang="en-US"/>
              <a:t>Icon</a:t>
            </a:r>
          </a:p>
        </p:txBody>
      </p:sp>
      <p:sp>
        <p:nvSpPr>
          <p:cNvPr id="40" name="Picture Placeholder 34"/>
          <p:cNvSpPr>
            <a:spLocks noGrp="1"/>
          </p:cNvSpPr>
          <p:nvPr>
            <p:ph type="pic" sz="quarter" idx="32" hasCustomPrompt="1"/>
          </p:nvPr>
        </p:nvSpPr>
        <p:spPr>
          <a:xfrm>
            <a:off x="5085657" y="5316027"/>
            <a:ext cx="733803" cy="735149"/>
          </a:xfrm>
        </p:spPr>
        <p:txBody>
          <a:bodyPr/>
          <a:lstStyle/>
          <a:p>
            <a:r>
              <a:rPr lang="en-US"/>
              <a:t>Icon</a:t>
            </a:r>
          </a:p>
        </p:txBody>
      </p:sp>
    </p:spTree>
    <p:extLst>
      <p:ext uri="{BB962C8B-B14F-4D97-AF65-F5344CB8AC3E}">
        <p14:creationId xmlns:p14="http://schemas.microsoft.com/office/powerpoint/2010/main" val="1314476933"/>
      </p:ext>
    </p:extLst>
  </p:cSld>
  <p:clrMapOvr>
    <a:masterClrMapping/>
  </p:clrMapOvr>
  <p:transition spd="slow">
    <p:push/>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Closing Long">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a:t>Click icon to add picture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28905" y="943897"/>
            <a:ext cx="5562459" cy="1220958"/>
          </a:xfrm>
        </p:spPr>
        <p:txBody>
          <a:bodyPr>
            <a:normAutofit/>
          </a:bodyPr>
          <a:lstStyle>
            <a:lvl1pPr marL="0" indent="0">
              <a:buNone/>
              <a:defRPr sz="2400">
                <a:solidFill>
                  <a:schemeClr val="accent5"/>
                </a:solidFill>
              </a:defRPr>
            </a:lvl1pPr>
          </a:lstStyle>
          <a:p>
            <a:pPr lvl="0"/>
            <a:r>
              <a:rPr lang="en-US"/>
              <a:t>Intro Text</a:t>
            </a:r>
          </a:p>
        </p:txBody>
      </p:sp>
      <p:sp>
        <p:nvSpPr>
          <p:cNvPr id="24" name="Text Placeholder 5"/>
          <p:cNvSpPr>
            <a:spLocks noGrp="1"/>
          </p:cNvSpPr>
          <p:nvPr>
            <p:ph type="body" sz="quarter" idx="16" hasCustomPrompt="1"/>
          </p:nvPr>
        </p:nvSpPr>
        <p:spPr>
          <a:xfrm>
            <a:off x="6028906" y="2326094"/>
            <a:ext cx="5562459" cy="893147"/>
          </a:xfrm>
        </p:spPr>
        <p:txBody>
          <a:bodyPr lIns="0" rIns="0">
            <a:normAutofit/>
          </a:bodyPr>
          <a:lstStyle>
            <a:lvl1pPr marL="0" indent="0">
              <a:buNone/>
              <a:defRPr sz="2800" b="1">
                <a:solidFill>
                  <a:schemeClr val="tx2"/>
                </a:solidFill>
              </a:defRPr>
            </a:lvl1pPr>
          </a:lstStyle>
          <a:p>
            <a:pPr lvl="0"/>
            <a:r>
              <a:rPr lang="en-US"/>
              <a:t>Callout</a:t>
            </a:r>
          </a:p>
        </p:txBody>
      </p:sp>
      <p:sp>
        <p:nvSpPr>
          <p:cNvPr id="26" name="Text Placeholder 5"/>
          <p:cNvSpPr>
            <a:spLocks noGrp="1"/>
          </p:cNvSpPr>
          <p:nvPr>
            <p:ph type="body" sz="quarter" idx="18" hasCustomPrompt="1"/>
          </p:nvPr>
        </p:nvSpPr>
        <p:spPr>
          <a:xfrm>
            <a:off x="6028906" y="3384030"/>
            <a:ext cx="5562459" cy="1196766"/>
          </a:xfrm>
        </p:spPr>
        <p:txBody>
          <a:bodyPr lIns="0" rIns="0">
            <a:normAutofit/>
          </a:bodyPr>
          <a:lstStyle>
            <a:lvl1pPr marL="0" indent="0">
              <a:buNone/>
              <a:defRPr sz="6000" b="1">
                <a:solidFill>
                  <a:schemeClr val="tx2"/>
                </a:solidFill>
              </a:defRPr>
            </a:lvl1pPr>
          </a:lstStyle>
          <a:p>
            <a:pPr lvl="0"/>
            <a:r>
              <a:rPr lang="en-US"/>
              <a:t>Large Message</a:t>
            </a:r>
          </a:p>
        </p:txBody>
      </p:sp>
      <p:pic>
        <p:nvPicPr>
          <p:cNvPr id="23" name="Picture 2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95534" y="5628154"/>
            <a:ext cx="4296375" cy="542243"/>
          </a:xfrm>
          <a:prstGeom prst="rect">
            <a:avLst/>
          </a:prstGeom>
          <a:effectLst>
            <a:glow rad="165100">
              <a:schemeClr val="bg1">
                <a:alpha val="40000"/>
              </a:schemeClr>
            </a:glow>
          </a:effectLst>
        </p:spPr>
      </p:pic>
    </p:spTree>
    <p:extLst>
      <p:ext uri="{BB962C8B-B14F-4D97-AF65-F5344CB8AC3E}">
        <p14:creationId xmlns:p14="http://schemas.microsoft.com/office/powerpoint/2010/main" val="384654195"/>
      </p:ext>
    </p:extLst>
  </p:cSld>
  <p:clrMapOvr>
    <a:masterClrMapping/>
  </p:clrMapOvr>
  <p:transition spd="slow">
    <p:push/>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Closing Long - No Log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a:t>Click icon to add picture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28905" y="943897"/>
            <a:ext cx="5562459" cy="1220958"/>
          </a:xfrm>
        </p:spPr>
        <p:txBody>
          <a:bodyPr>
            <a:normAutofit/>
          </a:bodyPr>
          <a:lstStyle>
            <a:lvl1pPr marL="0" indent="0">
              <a:buNone/>
              <a:defRPr sz="2400">
                <a:solidFill>
                  <a:schemeClr val="accent5"/>
                </a:solidFill>
              </a:defRPr>
            </a:lvl1pPr>
          </a:lstStyle>
          <a:p>
            <a:pPr lvl="0"/>
            <a:r>
              <a:rPr lang="en-US"/>
              <a:t>Intro Text</a:t>
            </a:r>
          </a:p>
        </p:txBody>
      </p:sp>
      <p:sp>
        <p:nvSpPr>
          <p:cNvPr id="24" name="Text Placeholder 5"/>
          <p:cNvSpPr>
            <a:spLocks noGrp="1"/>
          </p:cNvSpPr>
          <p:nvPr>
            <p:ph type="body" sz="quarter" idx="16" hasCustomPrompt="1"/>
          </p:nvPr>
        </p:nvSpPr>
        <p:spPr>
          <a:xfrm>
            <a:off x="6028906" y="2326094"/>
            <a:ext cx="5562459" cy="893147"/>
          </a:xfrm>
        </p:spPr>
        <p:txBody>
          <a:bodyPr lIns="0" rIns="0">
            <a:normAutofit/>
          </a:bodyPr>
          <a:lstStyle>
            <a:lvl1pPr marL="0" indent="0">
              <a:buNone/>
              <a:defRPr sz="2800" b="1">
                <a:solidFill>
                  <a:schemeClr val="tx2"/>
                </a:solidFill>
              </a:defRPr>
            </a:lvl1pPr>
          </a:lstStyle>
          <a:p>
            <a:pPr lvl="0"/>
            <a:r>
              <a:rPr lang="en-US"/>
              <a:t>Callout</a:t>
            </a:r>
          </a:p>
        </p:txBody>
      </p:sp>
      <p:sp>
        <p:nvSpPr>
          <p:cNvPr id="26" name="Text Placeholder 5"/>
          <p:cNvSpPr>
            <a:spLocks noGrp="1"/>
          </p:cNvSpPr>
          <p:nvPr>
            <p:ph type="body" sz="quarter" idx="18" hasCustomPrompt="1"/>
          </p:nvPr>
        </p:nvSpPr>
        <p:spPr>
          <a:xfrm>
            <a:off x="6028906" y="3384030"/>
            <a:ext cx="5562459" cy="1196766"/>
          </a:xfrm>
        </p:spPr>
        <p:txBody>
          <a:bodyPr lIns="0" rIns="0">
            <a:normAutofit/>
          </a:bodyPr>
          <a:lstStyle>
            <a:lvl1pPr marL="0" indent="0">
              <a:buNone/>
              <a:defRPr sz="6000" b="1">
                <a:solidFill>
                  <a:schemeClr val="tx2"/>
                </a:solidFill>
              </a:defRPr>
            </a:lvl1pPr>
          </a:lstStyle>
          <a:p>
            <a:pPr lvl="0"/>
            <a:r>
              <a:rPr lang="en-US"/>
              <a:t>Large Message</a:t>
            </a:r>
          </a:p>
        </p:txBody>
      </p:sp>
    </p:spTree>
    <p:extLst>
      <p:ext uri="{BB962C8B-B14F-4D97-AF65-F5344CB8AC3E}">
        <p14:creationId xmlns:p14="http://schemas.microsoft.com/office/powerpoint/2010/main" val="3681592778"/>
      </p:ext>
    </p:extLst>
  </p:cSld>
  <p:clrMapOvr>
    <a:masterClrMapping/>
  </p:clrMapOvr>
  <p:transition spd="slow">
    <p:push/>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_Table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83325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able Placeholder 4"/>
          <p:cNvSpPr>
            <a:spLocks noGrp="1"/>
          </p:cNvSpPr>
          <p:nvPr>
            <p:ph type="tbl" sz="quarter" idx="14"/>
          </p:nvPr>
        </p:nvSpPr>
        <p:spPr>
          <a:xfrm>
            <a:off x="609600" y="2453405"/>
            <a:ext cx="6573838" cy="3006101"/>
          </a:xfrm>
        </p:spPr>
        <p:txBody>
          <a:bodyPr/>
          <a:lstStyle/>
          <a:p>
            <a:r>
              <a:rPr lang="en-US"/>
              <a:t>Click icon to add table</a:t>
            </a:r>
          </a:p>
        </p:txBody>
      </p:sp>
      <p:sp>
        <p:nvSpPr>
          <p:cNvPr id="15" name="Text Placeholder 14"/>
          <p:cNvSpPr>
            <a:spLocks noGrp="1"/>
          </p:cNvSpPr>
          <p:nvPr>
            <p:ph type="body" sz="quarter" idx="15"/>
          </p:nvPr>
        </p:nvSpPr>
        <p:spPr>
          <a:xfrm>
            <a:off x="609600" y="1909763"/>
            <a:ext cx="6573337" cy="479425"/>
          </a:xfrm>
        </p:spPr>
        <p:txBody>
          <a:bodyPr>
            <a:normAutofit/>
          </a:bodyPr>
          <a:lstStyle>
            <a:lvl1pPr marL="0" indent="0">
              <a:buNone/>
              <a:defRPr sz="2400" b="1">
                <a:solidFill>
                  <a:schemeClr val="tx2"/>
                </a:solidFill>
              </a:defRPr>
            </a:lvl1pPr>
          </a:lstStyle>
          <a:p>
            <a:pPr lvl="0"/>
            <a:r>
              <a:rPr lang="en-US"/>
              <a:t>Click to edit Master text styles</a:t>
            </a:r>
          </a:p>
        </p:txBody>
      </p:sp>
      <p:sp>
        <p:nvSpPr>
          <p:cNvPr id="16" name="Text Placeholder 14"/>
          <p:cNvSpPr>
            <a:spLocks noGrp="1"/>
          </p:cNvSpPr>
          <p:nvPr>
            <p:ph type="body" sz="quarter" idx="16" hasCustomPrompt="1"/>
          </p:nvPr>
        </p:nvSpPr>
        <p:spPr>
          <a:xfrm>
            <a:off x="609600" y="5620637"/>
            <a:ext cx="6573337" cy="479425"/>
          </a:xfrm>
        </p:spPr>
        <p:txBody>
          <a:bodyPr>
            <a:normAutofit/>
          </a:bodyPr>
          <a:lstStyle>
            <a:lvl1pPr marL="0" indent="0">
              <a:buNone/>
              <a:defRPr sz="2200" b="0">
                <a:solidFill>
                  <a:schemeClr val="accent6"/>
                </a:solidFill>
              </a:defRPr>
            </a:lvl1pPr>
          </a:lstStyle>
          <a:p>
            <a:pPr lvl="0"/>
            <a:r>
              <a:rPr lang="en-US" dirty="0"/>
              <a:t>Bottom info</a:t>
            </a:r>
          </a:p>
        </p:txBody>
      </p:sp>
      <p:sp>
        <p:nvSpPr>
          <p:cNvPr id="18" name="Text Placeholder 17"/>
          <p:cNvSpPr>
            <a:spLocks noGrp="1"/>
          </p:cNvSpPr>
          <p:nvPr>
            <p:ph type="body" sz="quarter" idx="17" hasCustomPrompt="1"/>
          </p:nvPr>
        </p:nvSpPr>
        <p:spPr>
          <a:xfrm>
            <a:off x="7826375" y="1909763"/>
            <a:ext cx="3616325" cy="1531937"/>
          </a:xfrm>
        </p:spPr>
        <p:txBody>
          <a:bodyPr>
            <a:noAutofit/>
          </a:bodyPr>
          <a:lstStyle>
            <a:lvl1pPr marL="0" indent="0" algn="ctr">
              <a:buNone/>
              <a:defRPr sz="9600" b="1">
                <a:solidFill>
                  <a:schemeClr val="tx2"/>
                </a:solidFill>
              </a:defRPr>
            </a:lvl1pPr>
          </a:lstStyle>
          <a:p>
            <a:pPr lvl="0"/>
            <a:r>
              <a:rPr lang="en-US" dirty="0"/>
              <a:t>XX</a:t>
            </a:r>
          </a:p>
        </p:txBody>
      </p:sp>
      <p:sp>
        <p:nvSpPr>
          <p:cNvPr id="20" name="Text Placeholder 19"/>
          <p:cNvSpPr>
            <a:spLocks noGrp="1"/>
          </p:cNvSpPr>
          <p:nvPr>
            <p:ph type="body" sz="quarter" idx="18" hasCustomPrompt="1"/>
          </p:nvPr>
        </p:nvSpPr>
        <p:spPr>
          <a:xfrm>
            <a:off x="7826375" y="3584296"/>
            <a:ext cx="3616325" cy="2515766"/>
          </a:xfrm>
        </p:spPr>
        <p:txBody>
          <a:bodyPr>
            <a:normAutofit/>
          </a:bodyPr>
          <a:lstStyle>
            <a:lvl1pPr marL="0" indent="0" algn="ctr">
              <a:buNone/>
              <a:defRPr sz="2400" b="1">
                <a:solidFill>
                  <a:schemeClr val="tx2"/>
                </a:solidFill>
              </a:defRPr>
            </a:lvl1pPr>
          </a:lstStyle>
          <a:p>
            <a:pPr lvl="0"/>
            <a:r>
              <a:rPr lang="en-US" dirty="0"/>
              <a:t>Callout info</a:t>
            </a:r>
          </a:p>
        </p:txBody>
      </p:sp>
      <p:cxnSp>
        <p:nvCxnSpPr>
          <p:cNvPr id="22" name="Straight Connector 21"/>
          <p:cNvCxnSpPr/>
          <p:nvPr userDrawn="1"/>
        </p:nvCxnSpPr>
        <p:spPr>
          <a:xfrm>
            <a:off x="7513775" y="1909763"/>
            <a:ext cx="0" cy="4190299"/>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75" b="1" i="0">
                <a:solidFill>
                  <a:srgbClr val="0093D0"/>
                </a:solidFill>
                <a:latin typeface="Tahoma"/>
                <a:cs typeface="Tahoma"/>
              </a:defRPr>
            </a:lvl1pPr>
          </a:lstStyle>
          <a:p>
            <a:endParaRPr/>
          </a:p>
        </p:txBody>
      </p:sp>
      <p:sp>
        <p:nvSpPr>
          <p:cNvPr id="3" name="Holder 3"/>
          <p:cNvSpPr>
            <a:spLocks noGrp="1"/>
          </p:cNvSpPr>
          <p:nvPr>
            <p:ph sz="half" idx="2"/>
          </p:nvPr>
        </p:nvSpPr>
        <p:spPr>
          <a:xfrm>
            <a:off x="1595022" y="1410651"/>
            <a:ext cx="4398809" cy="259623"/>
          </a:xfrm>
          <a:prstGeom prst="rect">
            <a:avLst/>
          </a:prstGeom>
        </p:spPr>
        <p:txBody>
          <a:bodyPr wrap="square" lIns="0" tIns="0" rIns="0" bIns="0">
            <a:spAutoFit/>
          </a:bodyPr>
          <a:lstStyle>
            <a:lvl1pPr>
              <a:defRPr sz="1687" b="1" i="0">
                <a:solidFill>
                  <a:srgbClr val="0093D0"/>
                </a:solidFill>
                <a:latin typeface="Tahoma"/>
                <a:cs typeface="Tahoma"/>
              </a:defRPr>
            </a:lvl1pPr>
          </a:lstStyle>
          <a:p>
            <a:endParaRPr/>
          </a:p>
        </p:txBody>
      </p:sp>
      <p:sp>
        <p:nvSpPr>
          <p:cNvPr id="4" name="Holder 4"/>
          <p:cNvSpPr>
            <a:spLocks noGrp="1"/>
          </p:cNvSpPr>
          <p:nvPr>
            <p:ph sz="half" idx="3"/>
          </p:nvPr>
        </p:nvSpPr>
        <p:spPr>
          <a:xfrm>
            <a:off x="6277245" y="1577340"/>
            <a:ext cx="5302139" cy="30777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6945144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secHead">
  <p:cSld name="Section Divider Slide - No Photo">
    <p:spTree>
      <p:nvGrpSpPr>
        <p:cNvPr id="1" name=""/>
        <p:cNvGrpSpPr/>
        <p:nvPr/>
      </p:nvGrpSpPr>
      <p:grpSpPr>
        <a:xfrm>
          <a:off x="0" y="0"/>
          <a:ext cx="0" cy="0"/>
          <a:chOff x="0" y="0"/>
          <a:chExt cx="0" cy="0"/>
        </a:xfrm>
      </p:grpSpPr>
      <p:pic>
        <p:nvPicPr>
          <p:cNvPr id="8" name="Picture 7" descr="2012 Rebranded Board Pres Template Divider WIDE - 07132012.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 y="0"/>
            <a:ext cx="12188064" cy="6858000"/>
          </a:xfrm>
          <a:prstGeom prst="rect">
            <a:avLst/>
          </a:prstGeom>
        </p:spPr>
      </p:pic>
      <p:sp>
        <p:nvSpPr>
          <p:cNvPr id="2" name="Title 1"/>
          <p:cNvSpPr>
            <a:spLocks noGrp="1"/>
          </p:cNvSpPr>
          <p:nvPr>
            <p:ph type="title" hasCustomPrompt="1"/>
          </p:nvPr>
        </p:nvSpPr>
        <p:spPr>
          <a:xfrm>
            <a:off x="773323" y="4369000"/>
            <a:ext cx="10360501" cy="943848"/>
          </a:xfrm>
        </p:spPr>
        <p:txBody>
          <a:bodyPr anchor="t"/>
          <a:lstStyle>
            <a:lvl1pPr algn="l">
              <a:defRPr sz="5332" b="0" cap="none">
                <a:solidFill>
                  <a:schemeClr val="bg1"/>
                </a:solidFill>
              </a:defRPr>
            </a:lvl1pPr>
          </a:lstStyle>
          <a:p>
            <a:r>
              <a:rPr lang="en-US"/>
              <a:t>Section Title</a:t>
            </a:r>
          </a:p>
        </p:txBody>
      </p:sp>
      <p:sp>
        <p:nvSpPr>
          <p:cNvPr id="3" name="Text Placeholder 2"/>
          <p:cNvSpPr>
            <a:spLocks noGrp="1"/>
          </p:cNvSpPr>
          <p:nvPr>
            <p:ph type="body" idx="1" hasCustomPrompt="1"/>
          </p:nvPr>
        </p:nvSpPr>
        <p:spPr>
          <a:xfrm>
            <a:off x="773323" y="5509150"/>
            <a:ext cx="10360501" cy="565661"/>
          </a:xfrm>
        </p:spPr>
        <p:txBody>
          <a:bodyPr anchor="ctr" anchorCtr="0"/>
          <a:lstStyle>
            <a:lvl1pPr marL="0" indent="0">
              <a:buNone/>
              <a:defRPr sz="2666">
                <a:solidFill>
                  <a:schemeClr val="bg1"/>
                </a:solidFill>
              </a:defRPr>
            </a:lvl1pPr>
            <a:lvl2pPr marL="609448" indent="0">
              <a:buNone/>
              <a:defRPr sz="2399">
                <a:solidFill>
                  <a:schemeClr val="tx1">
                    <a:tint val="75000"/>
                  </a:schemeClr>
                </a:solidFill>
              </a:defRPr>
            </a:lvl2pPr>
            <a:lvl3pPr marL="1218895" indent="0">
              <a:buNone/>
              <a:defRPr sz="2133">
                <a:solidFill>
                  <a:schemeClr val="tx1">
                    <a:tint val="75000"/>
                  </a:schemeClr>
                </a:solidFill>
              </a:defRPr>
            </a:lvl3pPr>
            <a:lvl4pPr marL="1828343" indent="0">
              <a:buNone/>
              <a:defRPr sz="1866">
                <a:solidFill>
                  <a:schemeClr val="tx1">
                    <a:tint val="75000"/>
                  </a:schemeClr>
                </a:solidFill>
              </a:defRPr>
            </a:lvl4pPr>
            <a:lvl5pPr marL="2437790" indent="0">
              <a:buNone/>
              <a:defRPr sz="1866">
                <a:solidFill>
                  <a:schemeClr val="tx1">
                    <a:tint val="75000"/>
                  </a:schemeClr>
                </a:solidFill>
              </a:defRPr>
            </a:lvl5pPr>
            <a:lvl6pPr marL="3047238" indent="0">
              <a:buNone/>
              <a:defRPr sz="1866">
                <a:solidFill>
                  <a:schemeClr val="tx1">
                    <a:tint val="75000"/>
                  </a:schemeClr>
                </a:solidFill>
              </a:defRPr>
            </a:lvl6pPr>
            <a:lvl7pPr marL="3656686" indent="0">
              <a:buNone/>
              <a:defRPr sz="1866">
                <a:solidFill>
                  <a:schemeClr val="tx1">
                    <a:tint val="75000"/>
                  </a:schemeClr>
                </a:solidFill>
              </a:defRPr>
            </a:lvl7pPr>
            <a:lvl8pPr marL="4266133" indent="0">
              <a:buNone/>
              <a:defRPr sz="1866">
                <a:solidFill>
                  <a:schemeClr val="tx1">
                    <a:tint val="75000"/>
                  </a:schemeClr>
                </a:solidFill>
              </a:defRPr>
            </a:lvl8pPr>
            <a:lvl9pPr marL="4875581" indent="0">
              <a:buNone/>
              <a:defRPr sz="1866">
                <a:solidFill>
                  <a:schemeClr val="tx1">
                    <a:tint val="75000"/>
                  </a:schemeClr>
                </a:solidFill>
              </a:defRPr>
            </a:lvl9pPr>
          </a:lstStyle>
          <a:p>
            <a:pPr lvl="0"/>
            <a:r>
              <a:rPr lang="en-US"/>
              <a:t>Section Subtitle</a:t>
            </a:r>
          </a:p>
        </p:txBody>
      </p:sp>
    </p:spTree>
    <p:extLst>
      <p:ext uri="{BB962C8B-B14F-4D97-AF65-F5344CB8AC3E}">
        <p14:creationId xmlns:p14="http://schemas.microsoft.com/office/powerpoint/2010/main" val="10452301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162" y="2125980"/>
            <a:ext cx="10360501" cy="314702"/>
          </a:xfrm>
          <a:prstGeom prst="rect">
            <a:avLst/>
          </a:prstGeom>
        </p:spPr>
        <p:txBody>
          <a:bodyPr wrap="square" lIns="0" tIns="0" rIns="0" bIns="0">
            <a:spAutoFit/>
          </a:bodyPr>
          <a:lstStyle>
            <a:lvl1pPr>
              <a:defRPr sz="2045" b="0" i="0">
                <a:solidFill>
                  <a:schemeClr val="bg1"/>
                </a:solidFill>
                <a:latin typeface="Arial Black"/>
                <a:cs typeface="Arial Black"/>
              </a:defRPr>
            </a:lvl1pPr>
          </a:lstStyle>
          <a:p>
            <a:endParaRPr/>
          </a:p>
        </p:txBody>
      </p:sp>
      <p:sp>
        <p:nvSpPr>
          <p:cNvPr id="3" name="Holder 3"/>
          <p:cNvSpPr>
            <a:spLocks noGrp="1"/>
          </p:cNvSpPr>
          <p:nvPr>
            <p:ph type="subTitle" idx="4"/>
          </p:nvPr>
        </p:nvSpPr>
        <p:spPr>
          <a:xfrm>
            <a:off x="1828324" y="3840480"/>
            <a:ext cx="853217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40937209"/>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97074" y="506943"/>
            <a:ext cx="4570809" cy="314702"/>
          </a:xfrm>
        </p:spPr>
        <p:txBody>
          <a:bodyPr lIns="0" tIns="0" rIns="0" bIns="0"/>
          <a:lstStyle>
            <a:lvl1pPr>
              <a:defRPr sz="2045" b="0" i="0">
                <a:solidFill>
                  <a:schemeClr val="bg1"/>
                </a:solidFill>
                <a:latin typeface="Arial Black"/>
                <a:cs typeface="Arial Black"/>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07265311"/>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97074" y="506943"/>
            <a:ext cx="4570809" cy="314702"/>
          </a:xfrm>
        </p:spPr>
        <p:txBody>
          <a:bodyPr lIns="0" tIns="0" rIns="0" bIns="0"/>
          <a:lstStyle>
            <a:lvl1pPr>
              <a:defRPr sz="2045" b="0" i="0">
                <a:solidFill>
                  <a:schemeClr val="bg1"/>
                </a:solidFill>
                <a:latin typeface="Arial Black"/>
                <a:cs typeface="Arial Black"/>
              </a:defRPr>
            </a:lvl1pPr>
          </a:lstStyle>
          <a:p>
            <a:endParaRPr/>
          </a:p>
        </p:txBody>
      </p:sp>
      <p:sp>
        <p:nvSpPr>
          <p:cNvPr id="3" name="Holder 3"/>
          <p:cNvSpPr>
            <a:spLocks noGrp="1"/>
          </p:cNvSpPr>
          <p:nvPr>
            <p:ph sz="half" idx="2"/>
          </p:nvPr>
        </p:nvSpPr>
        <p:spPr>
          <a:xfrm>
            <a:off x="609441" y="1577340"/>
            <a:ext cx="530213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7245" y="1577340"/>
            <a:ext cx="5302139"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0502955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697074" y="506943"/>
            <a:ext cx="4570809" cy="314702"/>
          </a:xfrm>
        </p:spPr>
        <p:txBody>
          <a:bodyPr lIns="0" tIns="0" rIns="0" bIns="0"/>
          <a:lstStyle>
            <a:lvl1pPr>
              <a:defRPr sz="2045" b="0" i="0">
                <a:solidFill>
                  <a:schemeClr val="bg1"/>
                </a:solidFill>
                <a:latin typeface="Arial Black"/>
                <a:cs typeface="Arial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77661647"/>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6909331"/>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BLANK_NO HEADLINE">
    <p:bg>
      <p:bgPr>
        <a:solidFill>
          <a:srgbClr val="F5F6EA"/>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B30DEF-2A67-82EA-F64D-6C7F2F8F84B7}"/>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2848094592"/>
      </p:ext>
    </p:extLst>
  </p:cSld>
  <p:clrMapOvr>
    <a:masterClrMapping/>
  </p:clrMapOvr>
  <p:hf hdr="0" ftr="0" dt="0"/>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Title Only">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2593322040"/>
      </p:ext>
    </p:extLst>
  </p:cSld>
  <p:clrMapOvr>
    <a:masterClrMapping/>
  </p:clrMapOvr>
  <p:transition spd="slow">
    <p:push/>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_TEXT BOX">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a:xfrm>
            <a:off x="457081" y="365126"/>
            <a:ext cx="11321543" cy="756665"/>
          </a:xfrm>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5" name="Text Placeholder 2">
            <a:extLst>
              <a:ext uri="{FF2B5EF4-FFF2-40B4-BE49-F238E27FC236}">
                <a16:creationId xmlns:a16="http://schemas.microsoft.com/office/drawing/2014/main" id="{D811BCFF-9D67-7100-ED59-DEBEA5BC9FFE}"/>
              </a:ext>
            </a:extLst>
          </p:cNvPr>
          <p:cNvSpPr>
            <a:spLocks noGrp="1"/>
          </p:cNvSpPr>
          <p:nvPr>
            <p:ph idx="1"/>
          </p:nvPr>
        </p:nvSpPr>
        <p:spPr>
          <a:xfrm>
            <a:off x="457081" y="1383428"/>
            <a:ext cx="11321543" cy="4451765"/>
          </a:xfrm>
          <a:prstGeom prst="rect">
            <a:avLst/>
          </a:prstGeom>
        </p:spPr>
        <p:txBody>
          <a:bodyPr vert="horz" lIns="91440" tIns="45720" rIns="91440" bIns="45720" rtlCol="0">
            <a:noAutofit/>
          </a:bodyPr>
          <a:lstStyle>
            <a:lvl1pPr>
              <a:defRPr sz="1799"/>
            </a:lvl1pPr>
            <a:lvl2pPr>
              <a:defRPr sz="1600"/>
            </a:lvl2pPr>
            <a:lvl3pPr>
              <a:defRPr sz="1400"/>
            </a:lvl3pPr>
            <a:lvl4pPr>
              <a:defRPr sz="12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2C2EABA2-7BBE-43B5-4054-7B9E62F04D99}"/>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520275843"/>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2_Callout_Boxes">
    <p:spTree>
      <p:nvGrpSpPr>
        <p:cNvPr id="1" name=""/>
        <p:cNvGrpSpPr/>
        <p:nvPr/>
      </p:nvGrpSpPr>
      <p:grpSpPr>
        <a:xfrm>
          <a:off x="0" y="0"/>
          <a:ext cx="0" cy="0"/>
          <a:chOff x="0" y="0"/>
          <a:chExt cx="0" cy="0"/>
        </a:xfrm>
      </p:grpSpPr>
      <p:sp>
        <p:nvSpPr>
          <p:cNvPr id="11" name="Rectangle 10"/>
          <p:cNvSpPr/>
          <p:nvPr userDrawn="1"/>
        </p:nvSpPr>
        <p:spPr>
          <a:xfrm>
            <a:off x="6295193"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bg1"/>
                </a:solidFill>
              </a:defRPr>
            </a:lvl1pPr>
          </a:lstStyle>
          <a:p>
            <a:pPr lvl="0"/>
            <a:r>
              <a:rPr lang="en-US" dirty="0"/>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bg1"/>
                </a:solidFill>
              </a:defRPr>
            </a:lvl1pPr>
          </a:lstStyle>
          <a:p>
            <a:pPr lvl="0"/>
            <a:r>
              <a:rPr lang="en-US" dirty="0"/>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bg1"/>
                </a:solidFill>
              </a:defRPr>
            </a:lvl1pPr>
          </a:lstStyle>
          <a:p>
            <a:pPr lvl="0"/>
            <a:r>
              <a:rPr lang="en-US"/>
              <a:t>Callout info</a:t>
            </a:r>
            <a:endParaRPr lang="en-US" dirty="0"/>
          </a:p>
        </p:txBody>
      </p:sp>
      <p:sp>
        <p:nvSpPr>
          <p:cNvPr id="23" name="Rectangle 22">
            <a:extLst>
              <a:ext uri="{FF2B5EF4-FFF2-40B4-BE49-F238E27FC236}">
                <a16:creationId xmlns:a16="http://schemas.microsoft.com/office/drawing/2014/main" id="{529ADE26-1B91-2542-953E-8630BC5029AB}"/>
              </a:ext>
            </a:extLst>
          </p:cNvPr>
          <p:cNvSpPr/>
          <p:nvPr userDrawn="1"/>
        </p:nvSpPr>
        <p:spPr>
          <a:xfrm>
            <a:off x="747251" y="5328458"/>
            <a:ext cx="10756491" cy="917413"/>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3">
            <a:extLst>
              <a:ext uri="{FF2B5EF4-FFF2-40B4-BE49-F238E27FC236}">
                <a16:creationId xmlns:a16="http://schemas.microsoft.com/office/drawing/2014/main" id="{7A91842C-BBD2-5546-AF91-75558D1495DC}"/>
              </a:ext>
            </a:extLst>
          </p:cNvPr>
          <p:cNvSpPr>
            <a:spLocks noGrp="1"/>
          </p:cNvSpPr>
          <p:nvPr>
            <p:ph type="body" sz="quarter" idx="25" hasCustomPrompt="1"/>
          </p:nvPr>
        </p:nvSpPr>
        <p:spPr>
          <a:xfrm>
            <a:off x="968065" y="5461461"/>
            <a:ext cx="2699367" cy="653023"/>
          </a:xfrm>
        </p:spPr>
        <p:txBody>
          <a:bodyPr lIns="0" rIns="0" anchor="ctr" anchorCtr="0">
            <a:noAutofit/>
          </a:bodyPr>
          <a:lstStyle>
            <a:lvl1pPr marL="0" indent="0">
              <a:buNone/>
              <a:defRPr sz="4800" b="1">
                <a:solidFill>
                  <a:schemeClr val="tx2"/>
                </a:solidFill>
              </a:defRPr>
            </a:lvl1pPr>
          </a:lstStyle>
          <a:p>
            <a:pPr lvl="0"/>
            <a:r>
              <a:rPr lang="en-US" dirty="0"/>
              <a:t>XXX,XXX</a:t>
            </a:r>
          </a:p>
        </p:txBody>
      </p:sp>
      <p:sp>
        <p:nvSpPr>
          <p:cNvPr id="36" name="Text Placeholder 33">
            <a:extLst>
              <a:ext uri="{FF2B5EF4-FFF2-40B4-BE49-F238E27FC236}">
                <a16:creationId xmlns:a16="http://schemas.microsoft.com/office/drawing/2014/main" id="{33D27976-3E47-F740-819E-22A8A7669FF9}"/>
              </a:ext>
            </a:extLst>
          </p:cNvPr>
          <p:cNvSpPr>
            <a:spLocks noGrp="1"/>
          </p:cNvSpPr>
          <p:nvPr>
            <p:ph type="body" sz="quarter" idx="26" hasCustomPrompt="1"/>
          </p:nvPr>
        </p:nvSpPr>
        <p:spPr>
          <a:xfrm>
            <a:off x="3836438" y="5461461"/>
            <a:ext cx="3670437" cy="653023"/>
          </a:xfrm>
        </p:spPr>
        <p:txBody>
          <a:bodyPr lIns="0" rIns="0" anchor="ctr" anchorCtr="0">
            <a:noAutofit/>
          </a:bodyPr>
          <a:lstStyle>
            <a:lvl1pPr marL="0" indent="0">
              <a:buNone/>
              <a:defRPr sz="1600" b="0">
                <a:solidFill>
                  <a:schemeClr val="accent5"/>
                </a:solidFill>
              </a:defRPr>
            </a:lvl1pPr>
          </a:lstStyle>
          <a:p>
            <a:pPr lvl="0"/>
            <a:r>
              <a:rPr lang="en-US" dirty="0"/>
              <a:t>Bottom Callout</a:t>
            </a:r>
          </a:p>
        </p:txBody>
      </p:sp>
    </p:spTree>
  </p:cSld>
  <p:clrMapOvr>
    <a:masterClrMapping/>
  </p:clrMapOvr>
  <p:transition spd="slow">
    <p:push/>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_two_text_boxes">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5" name="Text Placeholder 2">
            <a:extLst>
              <a:ext uri="{FF2B5EF4-FFF2-40B4-BE49-F238E27FC236}">
                <a16:creationId xmlns:a16="http://schemas.microsoft.com/office/drawing/2014/main" id="{D811BCFF-9D67-7100-ED59-DEBEA5BC9FFE}"/>
              </a:ext>
            </a:extLst>
          </p:cNvPr>
          <p:cNvSpPr>
            <a:spLocks noGrp="1"/>
          </p:cNvSpPr>
          <p:nvPr>
            <p:ph idx="1"/>
          </p:nvPr>
        </p:nvSpPr>
        <p:spPr>
          <a:xfrm>
            <a:off x="457082" y="1383428"/>
            <a:ext cx="5272923" cy="4451765"/>
          </a:xfrm>
          <a:prstGeom prst="rect">
            <a:avLst/>
          </a:prstGeom>
        </p:spPr>
        <p:txBody>
          <a:bodyPr vert="horz" lIns="91440" tIns="45720" rIns="91440" bIns="45720" rtlCol="0">
            <a:noAutofit/>
          </a:bodyPr>
          <a:lstStyle>
            <a:lvl1pPr>
              <a:defRPr sz="1999"/>
            </a:lvl1pPr>
            <a:lvl2pPr>
              <a:defRPr sz="1799"/>
            </a:lvl2pPr>
            <a:lvl3pPr>
              <a:defRPr sz="1600"/>
            </a:lvl3pPr>
            <a:lvl4pPr>
              <a:defRPr sz="14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2C2EABA2-7BBE-43B5-4054-7B9E62F04D99}"/>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6" name="Text Placeholder 2">
            <a:extLst>
              <a:ext uri="{FF2B5EF4-FFF2-40B4-BE49-F238E27FC236}">
                <a16:creationId xmlns:a16="http://schemas.microsoft.com/office/drawing/2014/main" id="{36A05B65-9F49-F2F1-E5E6-7040C0280BEB}"/>
              </a:ext>
            </a:extLst>
          </p:cNvPr>
          <p:cNvSpPr>
            <a:spLocks noGrp="1"/>
          </p:cNvSpPr>
          <p:nvPr>
            <p:ph idx="11"/>
          </p:nvPr>
        </p:nvSpPr>
        <p:spPr>
          <a:xfrm>
            <a:off x="6458821" y="1383427"/>
            <a:ext cx="5319803" cy="4451765"/>
          </a:xfrm>
          <a:prstGeom prst="rect">
            <a:avLst/>
          </a:prstGeom>
        </p:spPr>
        <p:txBody>
          <a:bodyPr vert="horz" lIns="91440" tIns="45720" rIns="91440" bIns="45720" rtlCol="0">
            <a:noAutofit/>
          </a:bodyPr>
          <a:lstStyle>
            <a:lvl1pPr>
              <a:defRPr sz="1999"/>
            </a:lvl1pPr>
            <a:lvl2pPr>
              <a:defRPr sz="1799"/>
            </a:lvl2pPr>
            <a:lvl3pPr>
              <a:defRPr sz="1600"/>
            </a:lvl3pPr>
            <a:lvl4pPr>
              <a:defRPr sz="14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8735565"/>
      </p:ext>
    </p:extLst>
  </p:cSld>
  <p:clrMapOvr>
    <a:masterClrMapping/>
  </p:clrMapOvr>
  <p:hf hdr="0" ftr="0" dt="0"/>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Presenters-3">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4" name="Picture Placeholder 23">
            <a:extLst>
              <a:ext uri="{FF2B5EF4-FFF2-40B4-BE49-F238E27FC236}">
                <a16:creationId xmlns:a16="http://schemas.microsoft.com/office/drawing/2014/main" id="{90D8900A-C36D-DD32-5D50-720C32D52F18}"/>
              </a:ext>
            </a:extLst>
          </p:cNvPr>
          <p:cNvSpPr>
            <a:spLocks noGrp="1"/>
          </p:cNvSpPr>
          <p:nvPr>
            <p:ph type="pic" sz="quarter" idx="11"/>
          </p:nvPr>
        </p:nvSpPr>
        <p:spPr>
          <a:xfrm>
            <a:off x="2273780" y="1739538"/>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5" name="Picture Placeholder 24">
            <a:extLst>
              <a:ext uri="{FF2B5EF4-FFF2-40B4-BE49-F238E27FC236}">
                <a16:creationId xmlns:a16="http://schemas.microsoft.com/office/drawing/2014/main" id="{3AA86E63-8548-485E-4429-4FFC768E4E22}"/>
              </a:ext>
            </a:extLst>
          </p:cNvPr>
          <p:cNvSpPr>
            <a:spLocks noGrp="1"/>
          </p:cNvSpPr>
          <p:nvPr>
            <p:ph type="pic" sz="quarter" idx="12"/>
          </p:nvPr>
        </p:nvSpPr>
        <p:spPr>
          <a:xfrm>
            <a:off x="4902088" y="1739538"/>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6" name="Picture Placeholder 25">
            <a:extLst>
              <a:ext uri="{FF2B5EF4-FFF2-40B4-BE49-F238E27FC236}">
                <a16:creationId xmlns:a16="http://schemas.microsoft.com/office/drawing/2014/main" id="{F4045F42-6459-E96F-4722-0D1F4385DEEE}"/>
              </a:ext>
            </a:extLst>
          </p:cNvPr>
          <p:cNvSpPr>
            <a:spLocks noGrp="1"/>
          </p:cNvSpPr>
          <p:nvPr>
            <p:ph type="pic" sz="quarter" idx="13"/>
          </p:nvPr>
        </p:nvSpPr>
        <p:spPr>
          <a:xfrm>
            <a:off x="7530397" y="1739538"/>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9" name="Text Placeholder 28">
            <a:extLst>
              <a:ext uri="{FF2B5EF4-FFF2-40B4-BE49-F238E27FC236}">
                <a16:creationId xmlns:a16="http://schemas.microsoft.com/office/drawing/2014/main" id="{D28B1761-5A5E-0FA3-14BA-CE631AB9C0E8}"/>
              </a:ext>
            </a:extLst>
          </p:cNvPr>
          <p:cNvSpPr>
            <a:spLocks noGrp="1"/>
          </p:cNvSpPr>
          <p:nvPr>
            <p:ph type="body" sz="quarter" idx="14" hasCustomPrompt="1"/>
          </p:nvPr>
        </p:nvSpPr>
        <p:spPr>
          <a:xfrm>
            <a:off x="2130809" y="3721100"/>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30" name="Text Placeholder 28">
            <a:extLst>
              <a:ext uri="{FF2B5EF4-FFF2-40B4-BE49-F238E27FC236}">
                <a16:creationId xmlns:a16="http://schemas.microsoft.com/office/drawing/2014/main" id="{B1F3D19A-0A1E-DDA1-A1DB-AE3E95949C04}"/>
              </a:ext>
            </a:extLst>
          </p:cNvPr>
          <p:cNvSpPr>
            <a:spLocks noGrp="1"/>
          </p:cNvSpPr>
          <p:nvPr>
            <p:ph type="body" sz="quarter" idx="15" hasCustomPrompt="1"/>
          </p:nvPr>
        </p:nvSpPr>
        <p:spPr>
          <a:xfrm>
            <a:off x="4712872" y="3721100"/>
            <a:ext cx="2179372"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31" name="Text Placeholder 28">
            <a:extLst>
              <a:ext uri="{FF2B5EF4-FFF2-40B4-BE49-F238E27FC236}">
                <a16:creationId xmlns:a16="http://schemas.microsoft.com/office/drawing/2014/main" id="{D00A11D3-B16D-B12D-2142-8B4BF815B0F8}"/>
              </a:ext>
            </a:extLst>
          </p:cNvPr>
          <p:cNvSpPr>
            <a:spLocks noGrp="1"/>
          </p:cNvSpPr>
          <p:nvPr>
            <p:ph type="body" sz="quarter" idx="16" hasCustomPrompt="1"/>
          </p:nvPr>
        </p:nvSpPr>
        <p:spPr>
          <a:xfrm>
            <a:off x="7305332" y="3730244"/>
            <a:ext cx="2247841"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Tree>
    <p:extLst>
      <p:ext uri="{BB962C8B-B14F-4D97-AF65-F5344CB8AC3E}">
        <p14:creationId xmlns:p14="http://schemas.microsoft.com/office/powerpoint/2010/main" val="582507730"/>
      </p:ext>
    </p:extLst>
  </p:cSld>
  <p:clrMapOvr>
    <a:masterClrMapping/>
  </p:clrMapOvr>
  <p:hf hdr="0" ftr="0" dt="0"/>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Presenters-4">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4" name="Picture Placeholder 23">
            <a:extLst>
              <a:ext uri="{FF2B5EF4-FFF2-40B4-BE49-F238E27FC236}">
                <a16:creationId xmlns:a16="http://schemas.microsoft.com/office/drawing/2014/main" id="{90D8900A-C36D-DD32-5D50-720C32D52F18}"/>
              </a:ext>
            </a:extLst>
          </p:cNvPr>
          <p:cNvSpPr>
            <a:spLocks noGrp="1"/>
          </p:cNvSpPr>
          <p:nvPr>
            <p:ph type="pic" sz="quarter" idx="11"/>
          </p:nvPr>
        </p:nvSpPr>
        <p:spPr>
          <a:xfrm>
            <a:off x="1112794"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5" name="Picture Placeholder 24">
            <a:extLst>
              <a:ext uri="{FF2B5EF4-FFF2-40B4-BE49-F238E27FC236}">
                <a16:creationId xmlns:a16="http://schemas.microsoft.com/office/drawing/2014/main" id="{3AA86E63-8548-485E-4429-4FFC768E4E22}"/>
              </a:ext>
            </a:extLst>
          </p:cNvPr>
          <p:cNvSpPr>
            <a:spLocks noGrp="1"/>
          </p:cNvSpPr>
          <p:nvPr>
            <p:ph type="pic" sz="quarter" idx="12"/>
          </p:nvPr>
        </p:nvSpPr>
        <p:spPr>
          <a:xfrm>
            <a:off x="3741103"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6" name="Picture Placeholder 25">
            <a:extLst>
              <a:ext uri="{FF2B5EF4-FFF2-40B4-BE49-F238E27FC236}">
                <a16:creationId xmlns:a16="http://schemas.microsoft.com/office/drawing/2014/main" id="{F4045F42-6459-E96F-4722-0D1F4385DEEE}"/>
              </a:ext>
            </a:extLst>
          </p:cNvPr>
          <p:cNvSpPr>
            <a:spLocks noGrp="1"/>
          </p:cNvSpPr>
          <p:nvPr>
            <p:ph type="pic" sz="quarter" idx="13"/>
          </p:nvPr>
        </p:nvSpPr>
        <p:spPr>
          <a:xfrm>
            <a:off x="6369411"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7" name="Picture Placeholder 26">
            <a:extLst>
              <a:ext uri="{FF2B5EF4-FFF2-40B4-BE49-F238E27FC236}">
                <a16:creationId xmlns:a16="http://schemas.microsoft.com/office/drawing/2014/main" id="{17287BCE-5AA8-4E98-2965-FFBCE8BCCE0C}"/>
              </a:ext>
            </a:extLst>
          </p:cNvPr>
          <p:cNvSpPr>
            <a:spLocks noGrp="1"/>
          </p:cNvSpPr>
          <p:nvPr>
            <p:ph type="pic" sz="quarter" idx="14"/>
          </p:nvPr>
        </p:nvSpPr>
        <p:spPr>
          <a:xfrm>
            <a:off x="8997720"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5" name="Text Placeholder 28">
            <a:extLst>
              <a:ext uri="{FF2B5EF4-FFF2-40B4-BE49-F238E27FC236}">
                <a16:creationId xmlns:a16="http://schemas.microsoft.com/office/drawing/2014/main" id="{10E41A6C-0D11-7BB1-FA96-80CF23690B08}"/>
              </a:ext>
            </a:extLst>
          </p:cNvPr>
          <p:cNvSpPr>
            <a:spLocks noGrp="1"/>
          </p:cNvSpPr>
          <p:nvPr>
            <p:ph type="body" sz="quarter" idx="15" hasCustomPrompt="1"/>
          </p:nvPr>
        </p:nvSpPr>
        <p:spPr>
          <a:xfrm>
            <a:off x="969823"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6" name="Text Placeholder 28">
            <a:extLst>
              <a:ext uri="{FF2B5EF4-FFF2-40B4-BE49-F238E27FC236}">
                <a16:creationId xmlns:a16="http://schemas.microsoft.com/office/drawing/2014/main" id="{4E200FB1-2F0D-4835-973E-3935B6722EBD}"/>
              </a:ext>
            </a:extLst>
          </p:cNvPr>
          <p:cNvSpPr>
            <a:spLocks noGrp="1"/>
          </p:cNvSpPr>
          <p:nvPr>
            <p:ph type="body" sz="quarter" idx="16" hasCustomPrompt="1"/>
          </p:nvPr>
        </p:nvSpPr>
        <p:spPr>
          <a:xfrm>
            <a:off x="3598131"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7" name="Text Placeholder 28">
            <a:extLst>
              <a:ext uri="{FF2B5EF4-FFF2-40B4-BE49-F238E27FC236}">
                <a16:creationId xmlns:a16="http://schemas.microsoft.com/office/drawing/2014/main" id="{87DF1BEB-BE19-02DC-EB90-200309B11AF8}"/>
              </a:ext>
            </a:extLst>
          </p:cNvPr>
          <p:cNvSpPr>
            <a:spLocks noGrp="1"/>
          </p:cNvSpPr>
          <p:nvPr>
            <p:ph type="body" sz="quarter" idx="17" hasCustomPrompt="1"/>
          </p:nvPr>
        </p:nvSpPr>
        <p:spPr>
          <a:xfrm>
            <a:off x="6226440"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8" name="Text Placeholder 28">
            <a:extLst>
              <a:ext uri="{FF2B5EF4-FFF2-40B4-BE49-F238E27FC236}">
                <a16:creationId xmlns:a16="http://schemas.microsoft.com/office/drawing/2014/main" id="{92E0B5A6-01CB-3E42-1A5A-9F56CF513B28}"/>
              </a:ext>
            </a:extLst>
          </p:cNvPr>
          <p:cNvSpPr>
            <a:spLocks noGrp="1"/>
          </p:cNvSpPr>
          <p:nvPr>
            <p:ph type="body" sz="quarter" idx="18" hasCustomPrompt="1"/>
          </p:nvPr>
        </p:nvSpPr>
        <p:spPr>
          <a:xfrm>
            <a:off x="8854748"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Tree>
    <p:extLst>
      <p:ext uri="{BB962C8B-B14F-4D97-AF65-F5344CB8AC3E}">
        <p14:creationId xmlns:p14="http://schemas.microsoft.com/office/powerpoint/2010/main" val="3854303219"/>
      </p:ext>
    </p:extLst>
  </p:cSld>
  <p:clrMapOvr>
    <a:masterClrMapping/>
  </p:clrMapOvr>
  <p:hf hdr="0" ftr="0" dt="0"/>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Presenters-5">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4" name="Picture Placeholder 23">
            <a:extLst>
              <a:ext uri="{FF2B5EF4-FFF2-40B4-BE49-F238E27FC236}">
                <a16:creationId xmlns:a16="http://schemas.microsoft.com/office/drawing/2014/main" id="{90D8900A-C36D-DD32-5D50-720C32D52F18}"/>
              </a:ext>
            </a:extLst>
          </p:cNvPr>
          <p:cNvSpPr>
            <a:spLocks noGrp="1"/>
          </p:cNvSpPr>
          <p:nvPr>
            <p:ph type="pic" sz="quarter" idx="11"/>
          </p:nvPr>
        </p:nvSpPr>
        <p:spPr>
          <a:xfrm>
            <a:off x="710563"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5" name="Picture Placeholder 24">
            <a:extLst>
              <a:ext uri="{FF2B5EF4-FFF2-40B4-BE49-F238E27FC236}">
                <a16:creationId xmlns:a16="http://schemas.microsoft.com/office/drawing/2014/main" id="{3AA86E63-8548-485E-4429-4FFC768E4E22}"/>
              </a:ext>
            </a:extLst>
          </p:cNvPr>
          <p:cNvSpPr>
            <a:spLocks noGrp="1"/>
          </p:cNvSpPr>
          <p:nvPr>
            <p:ph type="pic" sz="quarter" idx="12"/>
          </p:nvPr>
        </p:nvSpPr>
        <p:spPr>
          <a:xfrm>
            <a:off x="2954924"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6" name="Picture Placeholder 25">
            <a:extLst>
              <a:ext uri="{FF2B5EF4-FFF2-40B4-BE49-F238E27FC236}">
                <a16:creationId xmlns:a16="http://schemas.microsoft.com/office/drawing/2014/main" id="{F4045F42-6459-E96F-4722-0D1F4385DEEE}"/>
              </a:ext>
            </a:extLst>
          </p:cNvPr>
          <p:cNvSpPr>
            <a:spLocks noGrp="1"/>
          </p:cNvSpPr>
          <p:nvPr>
            <p:ph type="pic" sz="quarter" idx="13"/>
          </p:nvPr>
        </p:nvSpPr>
        <p:spPr>
          <a:xfrm>
            <a:off x="5199284"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7" name="Picture Placeholder 26">
            <a:extLst>
              <a:ext uri="{FF2B5EF4-FFF2-40B4-BE49-F238E27FC236}">
                <a16:creationId xmlns:a16="http://schemas.microsoft.com/office/drawing/2014/main" id="{17287BCE-5AA8-4E98-2965-FFBCE8BCCE0C}"/>
              </a:ext>
            </a:extLst>
          </p:cNvPr>
          <p:cNvSpPr>
            <a:spLocks noGrp="1"/>
          </p:cNvSpPr>
          <p:nvPr>
            <p:ph type="pic" sz="quarter" idx="14"/>
          </p:nvPr>
        </p:nvSpPr>
        <p:spPr>
          <a:xfrm>
            <a:off x="7443644" y="1762614"/>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9" name="Picture Placeholder 26">
            <a:extLst>
              <a:ext uri="{FF2B5EF4-FFF2-40B4-BE49-F238E27FC236}">
                <a16:creationId xmlns:a16="http://schemas.microsoft.com/office/drawing/2014/main" id="{16D3B835-1507-A01A-DDCC-364E561A283F}"/>
              </a:ext>
            </a:extLst>
          </p:cNvPr>
          <p:cNvSpPr>
            <a:spLocks noGrp="1"/>
          </p:cNvSpPr>
          <p:nvPr>
            <p:ph type="pic" sz="quarter" idx="15"/>
          </p:nvPr>
        </p:nvSpPr>
        <p:spPr>
          <a:xfrm>
            <a:off x="9688005" y="1762614"/>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10" name="Text Placeholder 28">
            <a:extLst>
              <a:ext uri="{FF2B5EF4-FFF2-40B4-BE49-F238E27FC236}">
                <a16:creationId xmlns:a16="http://schemas.microsoft.com/office/drawing/2014/main" id="{5549F24A-8633-AA02-D37B-E8A003D600E9}"/>
              </a:ext>
            </a:extLst>
          </p:cNvPr>
          <p:cNvSpPr>
            <a:spLocks noGrp="1"/>
          </p:cNvSpPr>
          <p:nvPr>
            <p:ph type="body" sz="quarter" idx="16" hasCustomPrompt="1"/>
          </p:nvPr>
        </p:nvSpPr>
        <p:spPr>
          <a:xfrm>
            <a:off x="567592"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11" name="Text Placeholder 28">
            <a:extLst>
              <a:ext uri="{FF2B5EF4-FFF2-40B4-BE49-F238E27FC236}">
                <a16:creationId xmlns:a16="http://schemas.microsoft.com/office/drawing/2014/main" id="{BD9CBC7F-45BC-F889-5354-D520F053F0BF}"/>
              </a:ext>
            </a:extLst>
          </p:cNvPr>
          <p:cNvSpPr>
            <a:spLocks noGrp="1"/>
          </p:cNvSpPr>
          <p:nvPr>
            <p:ph type="body" sz="quarter" idx="17" hasCustomPrompt="1"/>
          </p:nvPr>
        </p:nvSpPr>
        <p:spPr>
          <a:xfrm>
            <a:off x="2811952"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12" name="Text Placeholder 28">
            <a:extLst>
              <a:ext uri="{FF2B5EF4-FFF2-40B4-BE49-F238E27FC236}">
                <a16:creationId xmlns:a16="http://schemas.microsoft.com/office/drawing/2014/main" id="{0BF1D2EE-6427-946F-3EFC-EE6AF4C89DCA}"/>
              </a:ext>
            </a:extLst>
          </p:cNvPr>
          <p:cNvSpPr>
            <a:spLocks noGrp="1"/>
          </p:cNvSpPr>
          <p:nvPr>
            <p:ph type="body" sz="quarter" idx="18" hasCustomPrompt="1"/>
          </p:nvPr>
        </p:nvSpPr>
        <p:spPr>
          <a:xfrm>
            <a:off x="5076025"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13" name="Text Placeholder 28">
            <a:extLst>
              <a:ext uri="{FF2B5EF4-FFF2-40B4-BE49-F238E27FC236}">
                <a16:creationId xmlns:a16="http://schemas.microsoft.com/office/drawing/2014/main" id="{13E96500-F6BD-481D-AC1F-EFF43BA313FE}"/>
              </a:ext>
            </a:extLst>
          </p:cNvPr>
          <p:cNvSpPr>
            <a:spLocks noGrp="1"/>
          </p:cNvSpPr>
          <p:nvPr>
            <p:ph type="body" sz="quarter" idx="19" hasCustomPrompt="1"/>
          </p:nvPr>
        </p:nvSpPr>
        <p:spPr>
          <a:xfrm>
            <a:off x="7340099"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14" name="Text Placeholder 28">
            <a:extLst>
              <a:ext uri="{FF2B5EF4-FFF2-40B4-BE49-F238E27FC236}">
                <a16:creationId xmlns:a16="http://schemas.microsoft.com/office/drawing/2014/main" id="{F55B44CE-B130-A21B-CF88-7ADAB74FD675}"/>
              </a:ext>
            </a:extLst>
          </p:cNvPr>
          <p:cNvSpPr>
            <a:spLocks noGrp="1"/>
          </p:cNvSpPr>
          <p:nvPr>
            <p:ph type="body" sz="quarter" idx="20" hasCustomPrompt="1"/>
          </p:nvPr>
        </p:nvSpPr>
        <p:spPr>
          <a:xfrm>
            <a:off x="9545033"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Tree>
    <p:extLst>
      <p:ext uri="{BB962C8B-B14F-4D97-AF65-F5344CB8AC3E}">
        <p14:creationId xmlns:p14="http://schemas.microsoft.com/office/powerpoint/2010/main" val="221909637"/>
      </p:ext>
    </p:extLst>
  </p:cSld>
  <p:clrMapOvr>
    <a:masterClrMapping/>
  </p:clrMapOvr>
  <p:hf hdr="0" ftr="0" dt="0"/>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Agenda_two items">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Graphic 3">
            <a:extLst>
              <a:ext uri="{FF2B5EF4-FFF2-40B4-BE49-F238E27FC236}">
                <a16:creationId xmlns:a16="http://schemas.microsoft.com/office/drawing/2014/main" id="{175E6B5D-3013-F0E2-FFDB-B7221A59026F}"/>
              </a:ext>
            </a:extLst>
          </p:cNvPr>
          <p:cNvSpPr/>
          <p:nvPr/>
        </p:nvSpPr>
        <p:spPr>
          <a:xfrm>
            <a:off x="416053" y="3830919"/>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6" name="Graphic 3">
            <a:extLst>
              <a:ext uri="{FF2B5EF4-FFF2-40B4-BE49-F238E27FC236}">
                <a16:creationId xmlns:a16="http://schemas.microsoft.com/office/drawing/2014/main" id="{D599A302-EA0C-B61B-7CE6-682BF3F4374B}"/>
              </a:ext>
            </a:extLst>
          </p:cNvPr>
          <p:cNvSpPr/>
          <p:nvPr/>
        </p:nvSpPr>
        <p:spPr>
          <a:xfrm>
            <a:off x="457081" y="1677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7" name="Text Placeholder 35">
            <a:extLst>
              <a:ext uri="{FF2B5EF4-FFF2-40B4-BE49-F238E27FC236}">
                <a16:creationId xmlns:a16="http://schemas.microsoft.com/office/drawing/2014/main" id="{4D704649-EEBB-73A4-A7CE-EC3E705C856F}"/>
              </a:ext>
            </a:extLst>
          </p:cNvPr>
          <p:cNvSpPr>
            <a:spLocks noGrp="1"/>
          </p:cNvSpPr>
          <p:nvPr>
            <p:ph type="body" sz="quarter" idx="24" hasCustomPrompt="1"/>
          </p:nvPr>
        </p:nvSpPr>
        <p:spPr>
          <a:xfrm>
            <a:off x="1752353" y="1878343"/>
            <a:ext cx="3045447"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8" name="Text Placeholder 42">
            <a:extLst>
              <a:ext uri="{FF2B5EF4-FFF2-40B4-BE49-F238E27FC236}">
                <a16:creationId xmlns:a16="http://schemas.microsoft.com/office/drawing/2014/main" id="{8FAE9724-9BBE-0185-AB5E-E9B98051BEDE}"/>
              </a:ext>
            </a:extLst>
          </p:cNvPr>
          <p:cNvSpPr>
            <a:spLocks noGrp="1"/>
          </p:cNvSpPr>
          <p:nvPr>
            <p:ph type="body" sz="quarter" idx="30" hasCustomPrompt="1"/>
          </p:nvPr>
        </p:nvSpPr>
        <p:spPr>
          <a:xfrm>
            <a:off x="1752354" y="2396268"/>
            <a:ext cx="3307426" cy="1400964"/>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9" name="Text Placeholder 35">
            <a:extLst>
              <a:ext uri="{FF2B5EF4-FFF2-40B4-BE49-F238E27FC236}">
                <a16:creationId xmlns:a16="http://schemas.microsoft.com/office/drawing/2014/main" id="{FC26588C-D0DC-4E7D-785B-F80E74D93694}"/>
              </a:ext>
            </a:extLst>
          </p:cNvPr>
          <p:cNvSpPr>
            <a:spLocks noGrp="1"/>
          </p:cNvSpPr>
          <p:nvPr>
            <p:ph type="body" sz="quarter" idx="31" hasCustomPrompt="1"/>
          </p:nvPr>
        </p:nvSpPr>
        <p:spPr>
          <a:xfrm>
            <a:off x="1752353" y="4095233"/>
            <a:ext cx="3045447"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0" name="Text Placeholder 42">
            <a:extLst>
              <a:ext uri="{FF2B5EF4-FFF2-40B4-BE49-F238E27FC236}">
                <a16:creationId xmlns:a16="http://schemas.microsoft.com/office/drawing/2014/main" id="{CBA7080D-4475-7B9B-E57D-2101344C0795}"/>
              </a:ext>
            </a:extLst>
          </p:cNvPr>
          <p:cNvSpPr>
            <a:spLocks noGrp="1"/>
          </p:cNvSpPr>
          <p:nvPr>
            <p:ph type="body" sz="quarter" idx="32" hasCustomPrompt="1"/>
          </p:nvPr>
        </p:nvSpPr>
        <p:spPr>
          <a:xfrm>
            <a:off x="1752354" y="4613158"/>
            <a:ext cx="3307426" cy="1400965"/>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1" name="Picture Placeholder 12">
            <a:extLst>
              <a:ext uri="{FF2B5EF4-FFF2-40B4-BE49-F238E27FC236}">
                <a16:creationId xmlns:a16="http://schemas.microsoft.com/office/drawing/2014/main" id="{EDDF24A5-6C12-0883-B681-99A0ED2ECEDE}"/>
              </a:ext>
            </a:extLst>
          </p:cNvPr>
          <p:cNvSpPr>
            <a:spLocks noGrp="1"/>
          </p:cNvSpPr>
          <p:nvPr>
            <p:ph type="pic" sz="quarter" idx="33" hasCustomPrompt="1"/>
          </p:nvPr>
        </p:nvSpPr>
        <p:spPr>
          <a:xfrm>
            <a:off x="6205778" y="1181051"/>
            <a:ext cx="5313297" cy="5013985"/>
          </a:xfrm>
          <a:custGeom>
            <a:avLst/>
            <a:gdLst>
              <a:gd name="connsiteX0" fmla="*/ 4254430 w 5477184"/>
              <a:gd name="connsiteY0" fmla="*/ 0 h 5701222"/>
              <a:gd name="connsiteX1" fmla="*/ 4348303 w 5477184"/>
              <a:gd name="connsiteY1" fmla="*/ 7302 h 5701222"/>
              <a:gd name="connsiteX2" fmla="*/ 4963328 w 5477184"/>
              <a:gd name="connsiteY2" fmla="*/ 398497 h 5701222"/>
              <a:gd name="connsiteX3" fmla="*/ 5469787 w 5477184"/>
              <a:gd name="connsiteY3" fmla="*/ 941789 h 5701222"/>
              <a:gd name="connsiteX4" fmla="*/ 5477184 w 5477184"/>
              <a:gd name="connsiteY4" fmla="*/ 5701222 h 5701222"/>
              <a:gd name="connsiteX5" fmla="*/ 2952283 w 5477184"/>
              <a:gd name="connsiteY5" fmla="*/ 5685575 h 5701222"/>
              <a:gd name="connsiteX6" fmla="*/ 2721922 w 5477184"/>
              <a:gd name="connsiteY6" fmla="*/ 5606501 h 5701222"/>
              <a:gd name="connsiteX7" fmla="*/ 2621068 w 5477184"/>
              <a:gd name="connsiteY7" fmla="*/ 5542763 h 5701222"/>
              <a:gd name="connsiteX8" fmla="*/ 0 w 5477184"/>
              <a:gd name="connsiteY8" fmla="*/ 2904961 h 5701222"/>
              <a:gd name="connsiteX9" fmla="*/ 7293 w 5477184"/>
              <a:gd name="connsiteY9" fmla="*/ 14501 h 5701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7184" h="5701222">
                <a:moveTo>
                  <a:pt x="4254430" y="0"/>
                </a:moveTo>
                <a:cubicBezTo>
                  <a:pt x="4276412" y="313"/>
                  <a:pt x="4309128" y="1669"/>
                  <a:pt x="4348303" y="7302"/>
                </a:cubicBezTo>
                <a:cubicBezTo>
                  <a:pt x="4568453" y="38807"/>
                  <a:pt x="4725152" y="164719"/>
                  <a:pt x="4963328" y="398497"/>
                </a:cubicBezTo>
                <a:cubicBezTo>
                  <a:pt x="5113671" y="546108"/>
                  <a:pt x="5286311" y="726788"/>
                  <a:pt x="5469787" y="941789"/>
                </a:cubicBezTo>
                <a:cubicBezTo>
                  <a:pt x="5472288" y="2528267"/>
                  <a:pt x="5474684" y="4114744"/>
                  <a:pt x="5477184" y="5701222"/>
                </a:cubicBezTo>
                <a:cubicBezTo>
                  <a:pt x="4635550" y="5696007"/>
                  <a:pt x="3793916" y="5690790"/>
                  <a:pt x="2952283" y="5685575"/>
                </a:cubicBezTo>
                <a:cubicBezTo>
                  <a:pt x="2893625" y="5674934"/>
                  <a:pt x="2811108" y="5653549"/>
                  <a:pt x="2721922" y="5606501"/>
                </a:cubicBezTo>
                <a:cubicBezTo>
                  <a:pt x="2721922" y="5606501"/>
                  <a:pt x="2669932" y="5579066"/>
                  <a:pt x="2621068" y="5542763"/>
                </a:cubicBezTo>
                <a:cubicBezTo>
                  <a:pt x="2456659" y="5421023"/>
                  <a:pt x="183996" y="3093569"/>
                  <a:pt x="0" y="2904961"/>
                </a:cubicBezTo>
                <a:cubicBezTo>
                  <a:pt x="2397" y="1941475"/>
                  <a:pt x="4897" y="977988"/>
                  <a:pt x="7293" y="14501"/>
                </a:cubicBezTo>
                <a:close/>
              </a:path>
            </a:pathLst>
          </a:custGeom>
          <a:pattFill prst="pct60">
            <a:fgClr>
              <a:schemeClr val="accent1"/>
            </a:fgClr>
            <a:bgClr>
              <a:schemeClr val="bg1"/>
            </a:bgClr>
          </a:pattFill>
        </p:spPr>
        <p:txBody>
          <a:bodyPr wrap="square">
            <a:noAutofit/>
          </a:bodyPr>
          <a:lstStyle/>
          <a:p>
            <a:r>
              <a:rPr lang="en-US"/>
              <a:t>Click to add photo</a:t>
            </a:r>
          </a:p>
        </p:txBody>
      </p:sp>
      <p:sp>
        <p:nvSpPr>
          <p:cNvPr id="12" name="Text Placeholder 10">
            <a:extLst>
              <a:ext uri="{FF2B5EF4-FFF2-40B4-BE49-F238E27FC236}">
                <a16:creationId xmlns:a16="http://schemas.microsoft.com/office/drawing/2014/main" id="{24151AEC-33D7-5556-05C2-CB21D1F08F74}"/>
              </a:ext>
            </a:extLst>
          </p:cNvPr>
          <p:cNvSpPr>
            <a:spLocks noGrp="1"/>
          </p:cNvSpPr>
          <p:nvPr>
            <p:ph type="body" sz="quarter" idx="12" hasCustomPrompt="1"/>
          </p:nvPr>
        </p:nvSpPr>
        <p:spPr>
          <a:xfrm>
            <a:off x="416053" y="188546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3" name="Text Placeholder 10">
            <a:extLst>
              <a:ext uri="{FF2B5EF4-FFF2-40B4-BE49-F238E27FC236}">
                <a16:creationId xmlns:a16="http://schemas.microsoft.com/office/drawing/2014/main" id="{1827AA0E-F811-82E8-0371-2D3EAA50C721}"/>
              </a:ext>
            </a:extLst>
          </p:cNvPr>
          <p:cNvSpPr>
            <a:spLocks noGrp="1"/>
          </p:cNvSpPr>
          <p:nvPr>
            <p:ph type="body" sz="quarter" idx="34" hasCustomPrompt="1"/>
          </p:nvPr>
        </p:nvSpPr>
        <p:spPr>
          <a:xfrm>
            <a:off x="373457" y="402598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Tree>
    <p:extLst>
      <p:ext uri="{BB962C8B-B14F-4D97-AF65-F5344CB8AC3E}">
        <p14:creationId xmlns:p14="http://schemas.microsoft.com/office/powerpoint/2010/main" val="1922372832"/>
      </p:ext>
    </p:extLst>
  </p:cSld>
  <p:clrMapOvr>
    <a:masterClrMapping/>
  </p:clrMapOvr>
  <p:hf hdr="0" ftr="0" dt="0"/>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p:cSld name="Agenda_2 items_horizontal">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Graphic 3">
            <a:extLst>
              <a:ext uri="{FF2B5EF4-FFF2-40B4-BE49-F238E27FC236}">
                <a16:creationId xmlns:a16="http://schemas.microsoft.com/office/drawing/2014/main" id="{175E6B5D-3013-F0E2-FFDB-B7221A59026F}"/>
              </a:ext>
            </a:extLst>
          </p:cNvPr>
          <p:cNvSpPr/>
          <p:nvPr/>
        </p:nvSpPr>
        <p:spPr>
          <a:xfrm>
            <a:off x="4281313" y="1702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6" name="Graphic 3">
            <a:extLst>
              <a:ext uri="{FF2B5EF4-FFF2-40B4-BE49-F238E27FC236}">
                <a16:creationId xmlns:a16="http://schemas.microsoft.com/office/drawing/2014/main" id="{D599A302-EA0C-B61B-7CE6-682BF3F4374B}"/>
              </a:ext>
            </a:extLst>
          </p:cNvPr>
          <p:cNvSpPr/>
          <p:nvPr/>
        </p:nvSpPr>
        <p:spPr>
          <a:xfrm>
            <a:off x="457081" y="1677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7" name="Text Placeholder 35">
            <a:extLst>
              <a:ext uri="{FF2B5EF4-FFF2-40B4-BE49-F238E27FC236}">
                <a16:creationId xmlns:a16="http://schemas.microsoft.com/office/drawing/2014/main" id="{4D704649-EEBB-73A4-A7CE-EC3E705C856F}"/>
              </a:ext>
            </a:extLst>
          </p:cNvPr>
          <p:cNvSpPr>
            <a:spLocks noGrp="1"/>
          </p:cNvSpPr>
          <p:nvPr>
            <p:ph type="body" sz="quarter" idx="24" hasCustomPrompt="1"/>
          </p:nvPr>
        </p:nvSpPr>
        <p:spPr>
          <a:xfrm>
            <a:off x="1752353" y="1878343"/>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8" name="Text Placeholder 42">
            <a:extLst>
              <a:ext uri="{FF2B5EF4-FFF2-40B4-BE49-F238E27FC236}">
                <a16:creationId xmlns:a16="http://schemas.microsoft.com/office/drawing/2014/main" id="{8FAE9724-9BBE-0185-AB5E-E9B98051BEDE}"/>
              </a:ext>
            </a:extLst>
          </p:cNvPr>
          <p:cNvSpPr>
            <a:spLocks noGrp="1"/>
          </p:cNvSpPr>
          <p:nvPr>
            <p:ph type="body" sz="quarter" idx="30" hasCustomPrompt="1"/>
          </p:nvPr>
        </p:nvSpPr>
        <p:spPr>
          <a:xfrm>
            <a:off x="1752354" y="2396268"/>
            <a:ext cx="2223188" cy="3207090"/>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9" name="Text Placeholder 35">
            <a:extLst>
              <a:ext uri="{FF2B5EF4-FFF2-40B4-BE49-F238E27FC236}">
                <a16:creationId xmlns:a16="http://schemas.microsoft.com/office/drawing/2014/main" id="{FC26588C-D0DC-4E7D-785B-F80E74D93694}"/>
              </a:ext>
            </a:extLst>
          </p:cNvPr>
          <p:cNvSpPr>
            <a:spLocks noGrp="1"/>
          </p:cNvSpPr>
          <p:nvPr>
            <p:ph type="body" sz="quarter" idx="31" hasCustomPrompt="1"/>
          </p:nvPr>
        </p:nvSpPr>
        <p:spPr>
          <a:xfrm>
            <a:off x="5617614" y="1966745"/>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0" name="Text Placeholder 42">
            <a:extLst>
              <a:ext uri="{FF2B5EF4-FFF2-40B4-BE49-F238E27FC236}">
                <a16:creationId xmlns:a16="http://schemas.microsoft.com/office/drawing/2014/main" id="{CBA7080D-4475-7B9B-E57D-2101344C0795}"/>
              </a:ext>
            </a:extLst>
          </p:cNvPr>
          <p:cNvSpPr>
            <a:spLocks noGrp="1"/>
          </p:cNvSpPr>
          <p:nvPr>
            <p:ph type="body" sz="quarter" idx="32" hasCustomPrompt="1"/>
          </p:nvPr>
        </p:nvSpPr>
        <p:spPr>
          <a:xfrm>
            <a:off x="5617614" y="2484669"/>
            <a:ext cx="2223188" cy="3207092"/>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2" name="Text Placeholder 10">
            <a:extLst>
              <a:ext uri="{FF2B5EF4-FFF2-40B4-BE49-F238E27FC236}">
                <a16:creationId xmlns:a16="http://schemas.microsoft.com/office/drawing/2014/main" id="{24151AEC-33D7-5556-05C2-CB21D1F08F74}"/>
              </a:ext>
            </a:extLst>
          </p:cNvPr>
          <p:cNvSpPr>
            <a:spLocks noGrp="1"/>
          </p:cNvSpPr>
          <p:nvPr>
            <p:ph type="body" sz="quarter" idx="12" hasCustomPrompt="1"/>
          </p:nvPr>
        </p:nvSpPr>
        <p:spPr>
          <a:xfrm>
            <a:off x="416053" y="188546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3" name="Text Placeholder 10">
            <a:extLst>
              <a:ext uri="{FF2B5EF4-FFF2-40B4-BE49-F238E27FC236}">
                <a16:creationId xmlns:a16="http://schemas.microsoft.com/office/drawing/2014/main" id="{1827AA0E-F811-82E8-0371-2D3EAA50C721}"/>
              </a:ext>
            </a:extLst>
          </p:cNvPr>
          <p:cNvSpPr>
            <a:spLocks noGrp="1"/>
          </p:cNvSpPr>
          <p:nvPr>
            <p:ph type="body" sz="quarter" idx="34" hasCustomPrompt="1"/>
          </p:nvPr>
        </p:nvSpPr>
        <p:spPr>
          <a:xfrm>
            <a:off x="4238717" y="1897493"/>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grpSp>
        <p:nvGrpSpPr>
          <p:cNvPr id="18" name="Group 17">
            <a:extLst>
              <a:ext uri="{FF2B5EF4-FFF2-40B4-BE49-F238E27FC236}">
                <a16:creationId xmlns:a16="http://schemas.microsoft.com/office/drawing/2014/main" id="{AFE8CE49-35E5-E0A4-8BF9-FDAA42CCBC31}"/>
              </a:ext>
            </a:extLst>
          </p:cNvPr>
          <p:cNvGrpSpPr/>
          <p:nvPr/>
        </p:nvGrpSpPr>
        <p:grpSpPr>
          <a:xfrm>
            <a:off x="8813880" y="1584251"/>
            <a:ext cx="2529053" cy="4347671"/>
            <a:chOff x="8367079" y="1241097"/>
            <a:chExt cx="2560603" cy="4400762"/>
          </a:xfrm>
        </p:grpSpPr>
        <p:sp>
          <p:nvSpPr>
            <p:cNvPr id="19" name="Rectangle 18">
              <a:extLst>
                <a:ext uri="{FF2B5EF4-FFF2-40B4-BE49-F238E27FC236}">
                  <a16:creationId xmlns:a16="http://schemas.microsoft.com/office/drawing/2014/main" id="{B328EA3B-C6BF-BD8F-E2A5-7FC14BEDE951}"/>
                </a:ext>
              </a:extLst>
            </p:cNvPr>
            <p:cNvSpPr/>
            <p:nvPr/>
          </p:nvSpPr>
          <p:spPr>
            <a:xfrm>
              <a:off x="8442036" y="1933298"/>
              <a:ext cx="2410691" cy="3639173"/>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sz="1799"/>
            </a:p>
          </p:txBody>
        </p:sp>
        <p:grpSp>
          <p:nvGrpSpPr>
            <p:cNvPr id="20" name="Group 19">
              <a:extLst>
                <a:ext uri="{FF2B5EF4-FFF2-40B4-BE49-F238E27FC236}">
                  <a16:creationId xmlns:a16="http://schemas.microsoft.com/office/drawing/2014/main" id="{9B1AD54E-2FED-5CBC-CBF7-62648DE2AB59}"/>
                </a:ext>
              </a:extLst>
            </p:cNvPr>
            <p:cNvGrpSpPr/>
            <p:nvPr/>
          </p:nvGrpSpPr>
          <p:grpSpPr>
            <a:xfrm>
              <a:off x="8367079" y="1241097"/>
              <a:ext cx="2560603" cy="4400762"/>
              <a:chOff x="8193124" y="1332938"/>
              <a:chExt cx="2560603" cy="4400762"/>
            </a:xfrm>
          </p:grpSpPr>
          <p:grpSp>
            <p:nvGrpSpPr>
              <p:cNvPr id="21" name="Group 20">
                <a:extLst>
                  <a:ext uri="{FF2B5EF4-FFF2-40B4-BE49-F238E27FC236}">
                    <a16:creationId xmlns:a16="http://schemas.microsoft.com/office/drawing/2014/main" id="{9B1730D3-32B0-BB04-76BC-B03E818517F4}"/>
                  </a:ext>
                </a:extLst>
              </p:cNvPr>
              <p:cNvGrpSpPr>
                <a:grpSpLocks noChangeAspect="1"/>
              </p:cNvGrpSpPr>
              <p:nvPr/>
            </p:nvGrpSpPr>
            <p:grpSpPr>
              <a:xfrm>
                <a:off x="8193124" y="1332938"/>
                <a:ext cx="2560603" cy="4400762"/>
                <a:chOff x="6002372" y="1984346"/>
                <a:chExt cx="2382223" cy="4373611"/>
              </a:xfrm>
            </p:grpSpPr>
            <p:grpSp>
              <p:nvGrpSpPr>
                <p:cNvPr id="23" name="Group 22">
                  <a:extLst>
                    <a:ext uri="{FF2B5EF4-FFF2-40B4-BE49-F238E27FC236}">
                      <a16:creationId xmlns:a16="http://schemas.microsoft.com/office/drawing/2014/main" id="{90E2F8A9-1CFF-7CDD-CF0F-D131BD5138D7}"/>
                    </a:ext>
                  </a:extLst>
                </p:cNvPr>
                <p:cNvGrpSpPr/>
                <p:nvPr/>
              </p:nvGrpSpPr>
              <p:grpSpPr>
                <a:xfrm>
                  <a:off x="6002372" y="1984346"/>
                  <a:ext cx="2382223" cy="4373611"/>
                  <a:chOff x="6002372" y="1984346"/>
                  <a:chExt cx="2382223" cy="4373611"/>
                </a:xfrm>
              </p:grpSpPr>
              <p:pic>
                <p:nvPicPr>
                  <p:cNvPr id="26" name="Graphic 25">
                    <a:extLst>
                      <a:ext uri="{FF2B5EF4-FFF2-40B4-BE49-F238E27FC236}">
                        <a16:creationId xmlns:a16="http://schemas.microsoft.com/office/drawing/2014/main" id="{E83EB6D3-FF19-37C0-872E-29B56A95283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02372" y="1984346"/>
                    <a:ext cx="2382223" cy="4373611"/>
                  </a:xfrm>
                  <a:prstGeom prst="rect">
                    <a:avLst/>
                  </a:prstGeom>
                </p:spPr>
              </p:pic>
              <p:sp>
                <p:nvSpPr>
                  <p:cNvPr id="27" name="Rectangle 26">
                    <a:extLst>
                      <a:ext uri="{FF2B5EF4-FFF2-40B4-BE49-F238E27FC236}">
                        <a16:creationId xmlns:a16="http://schemas.microsoft.com/office/drawing/2014/main" id="{E34A4E1D-9BAE-1461-969C-14689E428D5A}"/>
                      </a:ext>
                    </a:extLst>
                  </p:cNvPr>
                  <p:cNvSpPr/>
                  <p:nvPr/>
                </p:nvSpPr>
                <p:spPr>
                  <a:xfrm>
                    <a:off x="6153863" y="4410287"/>
                    <a:ext cx="2079240" cy="16818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24" name="Rectangle 23">
                  <a:extLst>
                    <a:ext uri="{FF2B5EF4-FFF2-40B4-BE49-F238E27FC236}">
                      <a16:creationId xmlns:a16="http://schemas.microsoft.com/office/drawing/2014/main" id="{262B11D9-D29C-C414-A4AD-0EA8311DABA4}"/>
                    </a:ext>
                  </a:extLst>
                </p:cNvPr>
                <p:cNvSpPr/>
                <p:nvPr/>
              </p:nvSpPr>
              <p:spPr>
                <a:xfrm>
                  <a:off x="6193059" y="2898806"/>
                  <a:ext cx="1997171" cy="3422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25" name="Picture 4" descr="CMS lists APMs that qualify for MACRA, opens applications for CPC+, Next  Generation ACO programs | Healthcare Finance News">
                  <a:extLst>
                    <a:ext uri="{FF2B5EF4-FFF2-40B4-BE49-F238E27FC236}">
                      <a16:creationId xmlns:a16="http://schemas.microsoft.com/office/drawing/2014/main" id="{F301FE99-62C7-A78E-BCBB-BC4A488A195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75355" y="2889479"/>
                  <a:ext cx="2041680" cy="306251"/>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TextBox 21">
                <a:extLst>
                  <a:ext uri="{FF2B5EF4-FFF2-40B4-BE49-F238E27FC236}">
                    <a16:creationId xmlns:a16="http://schemas.microsoft.com/office/drawing/2014/main" id="{242C904F-C9F2-9141-50B6-E9CCB839179E}"/>
                  </a:ext>
                </a:extLst>
              </p:cNvPr>
              <p:cNvSpPr txBox="1"/>
              <p:nvPr/>
            </p:nvSpPr>
            <p:spPr>
              <a:xfrm>
                <a:off x="8448655" y="3806216"/>
                <a:ext cx="2096154" cy="1627770"/>
              </a:xfrm>
              <a:prstGeom prst="rect">
                <a:avLst/>
              </a:prstGeom>
              <a:noFill/>
            </p:spPr>
            <p:txBody>
              <a:bodyPr wrap="square">
                <a:spAutoFit/>
              </a:bodyPr>
              <a:lstStyle/>
              <a:p>
                <a:pPr algn="l">
                  <a:spcAft>
                    <a:spcPts val="900"/>
                  </a:spcAft>
                </a:pPr>
                <a:r>
                  <a:rPr lang="en-US" sz="1200" b="1" i="0">
                    <a:solidFill>
                      <a:srgbClr val="111111"/>
                    </a:solidFill>
                    <a:effectLst/>
                    <a:latin typeface="Arial" panose="020B0604020202020204" pitchFamily="34" charset="0"/>
                    <a:ea typeface="Roboto Cn" panose="02000000000000000000" pitchFamily="2" charset="0"/>
                    <a:cs typeface="Arial" panose="020B0604020202020204" pitchFamily="34" charset="0"/>
                  </a:rPr>
                  <a:t>PBMs are driving up drug prices through fees, PhRMA report claims</a:t>
                </a:r>
                <a:endParaRPr lang="en-US" sz="1200" b="1" i="0">
                  <a:solidFill>
                    <a:srgbClr val="C61F2B"/>
                  </a:solidFill>
                  <a:effectLst/>
                  <a:latin typeface="Arial" panose="020B0604020202020204" pitchFamily="34" charset="0"/>
                  <a:ea typeface="Roboto Cn" panose="02000000000000000000" pitchFamily="2" charset="0"/>
                  <a:cs typeface="Arial" panose="020B0604020202020204" pitchFamily="34" charset="0"/>
                </a:endParaRPr>
              </a:p>
              <a:p>
                <a:pPr algn="l"/>
                <a:r>
                  <a:rPr lang="en-US" sz="1100" b="0" i="0">
                    <a:solidFill>
                      <a:schemeClr val="tx1">
                        <a:lumMod val="50000"/>
                      </a:schemeClr>
                    </a:solidFill>
                    <a:effectLst/>
                    <a:latin typeface="Arial" panose="020B0604020202020204" pitchFamily="34" charset="0"/>
                    <a:ea typeface="Roboto Cn" panose="02000000000000000000" pitchFamily="2" charset="0"/>
                    <a:cs typeface="Arial" panose="020B0604020202020204" pitchFamily="34" charset="0"/>
                  </a:rPr>
                  <a:t>Rebates and fees received by PBMs account for 42% of every dollar spent on brand medicines in the commercial market, report says.</a:t>
                </a:r>
              </a:p>
            </p:txBody>
          </p:sp>
        </p:grpSp>
      </p:grpSp>
    </p:spTree>
    <p:extLst>
      <p:ext uri="{BB962C8B-B14F-4D97-AF65-F5344CB8AC3E}">
        <p14:creationId xmlns:p14="http://schemas.microsoft.com/office/powerpoint/2010/main" val="2365802016"/>
      </p:ext>
    </p:extLst>
  </p:cSld>
  <p:clrMapOvr>
    <a:masterClrMapping/>
  </p:clrMapOvr>
  <p:hf hdr="0" ftr="0" dt="0"/>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p:cSld name="1_Agenda_2 items_horizontal">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Graphic 3">
            <a:extLst>
              <a:ext uri="{FF2B5EF4-FFF2-40B4-BE49-F238E27FC236}">
                <a16:creationId xmlns:a16="http://schemas.microsoft.com/office/drawing/2014/main" id="{175E6B5D-3013-F0E2-FFDB-B7221A59026F}"/>
              </a:ext>
            </a:extLst>
          </p:cNvPr>
          <p:cNvSpPr/>
          <p:nvPr/>
        </p:nvSpPr>
        <p:spPr>
          <a:xfrm>
            <a:off x="4281313" y="1702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6" name="Graphic 3">
            <a:extLst>
              <a:ext uri="{FF2B5EF4-FFF2-40B4-BE49-F238E27FC236}">
                <a16:creationId xmlns:a16="http://schemas.microsoft.com/office/drawing/2014/main" id="{D599A302-EA0C-B61B-7CE6-682BF3F4374B}"/>
              </a:ext>
            </a:extLst>
          </p:cNvPr>
          <p:cNvSpPr/>
          <p:nvPr/>
        </p:nvSpPr>
        <p:spPr>
          <a:xfrm>
            <a:off x="457081" y="1677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7" name="Text Placeholder 35">
            <a:extLst>
              <a:ext uri="{FF2B5EF4-FFF2-40B4-BE49-F238E27FC236}">
                <a16:creationId xmlns:a16="http://schemas.microsoft.com/office/drawing/2014/main" id="{4D704649-EEBB-73A4-A7CE-EC3E705C856F}"/>
              </a:ext>
            </a:extLst>
          </p:cNvPr>
          <p:cNvSpPr>
            <a:spLocks noGrp="1"/>
          </p:cNvSpPr>
          <p:nvPr>
            <p:ph type="body" sz="quarter" idx="24" hasCustomPrompt="1"/>
          </p:nvPr>
        </p:nvSpPr>
        <p:spPr>
          <a:xfrm>
            <a:off x="1752353" y="1878343"/>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8" name="Text Placeholder 42">
            <a:extLst>
              <a:ext uri="{FF2B5EF4-FFF2-40B4-BE49-F238E27FC236}">
                <a16:creationId xmlns:a16="http://schemas.microsoft.com/office/drawing/2014/main" id="{8FAE9724-9BBE-0185-AB5E-E9B98051BEDE}"/>
              </a:ext>
            </a:extLst>
          </p:cNvPr>
          <p:cNvSpPr>
            <a:spLocks noGrp="1"/>
          </p:cNvSpPr>
          <p:nvPr>
            <p:ph type="body" sz="quarter" idx="30" hasCustomPrompt="1"/>
          </p:nvPr>
        </p:nvSpPr>
        <p:spPr>
          <a:xfrm>
            <a:off x="1752354" y="2396268"/>
            <a:ext cx="2223188" cy="3207090"/>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9" name="Text Placeholder 35">
            <a:extLst>
              <a:ext uri="{FF2B5EF4-FFF2-40B4-BE49-F238E27FC236}">
                <a16:creationId xmlns:a16="http://schemas.microsoft.com/office/drawing/2014/main" id="{FC26588C-D0DC-4E7D-785B-F80E74D93694}"/>
              </a:ext>
            </a:extLst>
          </p:cNvPr>
          <p:cNvSpPr>
            <a:spLocks noGrp="1"/>
          </p:cNvSpPr>
          <p:nvPr>
            <p:ph type="body" sz="quarter" idx="31" hasCustomPrompt="1"/>
          </p:nvPr>
        </p:nvSpPr>
        <p:spPr>
          <a:xfrm>
            <a:off x="5617614" y="1966745"/>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0" name="Text Placeholder 42">
            <a:extLst>
              <a:ext uri="{FF2B5EF4-FFF2-40B4-BE49-F238E27FC236}">
                <a16:creationId xmlns:a16="http://schemas.microsoft.com/office/drawing/2014/main" id="{CBA7080D-4475-7B9B-E57D-2101344C0795}"/>
              </a:ext>
            </a:extLst>
          </p:cNvPr>
          <p:cNvSpPr>
            <a:spLocks noGrp="1"/>
          </p:cNvSpPr>
          <p:nvPr>
            <p:ph type="body" sz="quarter" idx="32" hasCustomPrompt="1"/>
          </p:nvPr>
        </p:nvSpPr>
        <p:spPr>
          <a:xfrm>
            <a:off x="5617614" y="2484669"/>
            <a:ext cx="2223188" cy="3207092"/>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2" name="Text Placeholder 10">
            <a:extLst>
              <a:ext uri="{FF2B5EF4-FFF2-40B4-BE49-F238E27FC236}">
                <a16:creationId xmlns:a16="http://schemas.microsoft.com/office/drawing/2014/main" id="{24151AEC-33D7-5556-05C2-CB21D1F08F74}"/>
              </a:ext>
            </a:extLst>
          </p:cNvPr>
          <p:cNvSpPr>
            <a:spLocks noGrp="1"/>
          </p:cNvSpPr>
          <p:nvPr>
            <p:ph type="body" sz="quarter" idx="12" hasCustomPrompt="1"/>
          </p:nvPr>
        </p:nvSpPr>
        <p:spPr>
          <a:xfrm>
            <a:off x="416053" y="188546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3" name="Text Placeholder 10">
            <a:extLst>
              <a:ext uri="{FF2B5EF4-FFF2-40B4-BE49-F238E27FC236}">
                <a16:creationId xmlns:a16="http://schemas.microsoft.com/office/drawing/2014/main" id="{1827AA0E-F811-82E8-0371-2D3EAA50C721}"/>
              </a:ext>
            </a:extLst>
          </p:cNvPr>
          <p:cNvSpPr>
            <a:spLocks noGrp="1"/>
          </p:cNvSpPr>
          <p:nvPr>
            <p:ph type="body" sz="quarter" idx="34" hasCustomPrompt="1"/>
          </p:nvPr>
        </p:nvSpPr>
        <p:spPr>
          <a:xfrm>
            <a:off x="4238717" y="1897493"/>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grpSp>
        <p:nvGrpSpPr>
          <p:cNvPr id="18" name="Group 17">
            <a:extLst>
              <a:ext uri="{FF2B5EF4-FFF2-40B4-BE49-F238E27FC236}">
                <a16:creationId xmlns:a16="http://schemas.microsoft.com/office/drawing/2014/main" id="{AFE8CE49-35E5-E0A4-8BF9-FDAA42CCBC31}"/>
              </a:ext>
            </a:extLst>
          </p:cNvPr>
          <p:cNvGrpSpPr/>
          <p:nvPr/>
        </p:nvGrpSpPr>
        <p:grpSpPr>
          <a:xfrm>
            <a:off x="8813880" y="1584251"/>
            <a:ext cx="2529053" cy="4347671"/>
            <a:chOff x="8367079" y="1241097"/>
            <a:chExt cx="2560603" cy="4400762"/>
          </a:xfrm>
        </p:grpSpPr>
        <p:sp>
          <p:nvSpPr>
            <p:cNvPr id="19" name="Rectangle 18">
              <a:extLst>
                <a:ext uri="{FF2B5EF4-FFF2-40B4-BE49-F238E27FC236}">
                  <a16:creationId xmlns:a16="http://schemas.microsoft.com/office/drawing/2014/main" id="{B328EA3B-C6BF-BD8F-E2A5-7FC14BEDE951}"/>
                </a:ext>
              </a:extLst>
            </p:cNvPr>
            <p:cNvSpPr/>
            <p:nvPr/>
          </p:nvSpPr>
          <p:spPr>
            <a:xfrm>
              <a:off x="8442036" y="1933298"/>
              <a:ext cx="2410691" cy="3639173"/>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sz="1799"/>
            </a:p>
          </p:txBody>
        </p:sp>
        <p:grpSp>
          <p:nvGrpSpPr>
            <p:cNvPr id="20" name="Group 19">
              <a:extLst>
                <a:ext uri="{FF2B5EF4-FFF2-40B4-BE49-F238E27FC236}">
                  <a16:creationId xmlns:a16="http://schemas.microsoft.com/office/drawing/2014/main" id="{9B1AD54E-2FED-5CBC-CBF7-62648DE2AB59}"/>
                </a:ext>
              </a:extLst>
            </p:cNvPr>
            <p:cNvGrpSpPr/>
            <p:nvPr/>
          </p:nvGrpSpPr>
          <p:grpSpPr>
            <a:xfrm>
              <a:off x="8367079" y="1241097"/>
              <a:ext cx="2560603" cy="4400762"/>
              <a:chOff x="8193124" y="1332938"/>
              <a:chExt cx="2560603" cy="4400762"/>
            </a:xfrm>
          </p:grpSpPr>
          <p:grpSp>
            <p:nvGrpSpPr>
              <p:cNvPr id="21" name="Group 20">
                <a:extLst>
                  <a:ext uri="{FF2B5EF4-FFF2-40B4-BE49-F238E27FC236}">
                    <a16:creationId xmlns:a16="http://schemas.microsoft.com/office/drawing/2014/main" id="{9B1730D3-32B0-BB04-76BC-B03E818517F4}"/>
                  </a:ext>
                </a:extLst>
              </p:cNvPr>
              <p:cNvGrpSpPr>
                <a:grpSpLocks noChangeAspect="1"/>
              </p:cNvGrpSpPr>
              <p:nvPr/>
            </p:nvGrpSpPr>
            <p:grpSpPr>
              <a:xfrm>
                <a:off x="8193124" y="1332938"/>
                <a:ext cx="2560603" cy="4400762"/>
                <a:chOff x="6002372" y="1984346"/>
                <a:chExt cx="2382223" cy="4373611"/>
              </a:xfrm>
            </p:grpSpPr>
            <p:grpSp>
              <p:nvGrpSpPr>
                <p:cNvPr id="23" name="Group 22">
                  <a:extLst>
                    <a:ext uri="{FF2B5EF4-FFF2-40B4-BE49-F238E27FC236}">
                      <a16:creationId xmlns:a16="http://schemas.microsoft.com/office/drawing/2014/main" id="{90E2F8A9-1CFF-7CDD-CF0F-D131BD5138D7}"/>
                    </a:ext>
                  </a:extLst>
                </p:cNvPr>
                <p:cNvGrpSpPr/>
                <p:nvPr/>
              </p:nvGrpSpPr>
              <p:grpSpPr>
                <a:xfrm>
                  <a:off x="6002372" y="1984346"/>
                  <a:ext cx="2382223" cy="4373611"/>
                  <a:chOff x="6002372" y="1984346"/>
                  <a:chExt cx="2382223" cy="4373611"/>
                </a:xfrm>
              </p:grpSpPr>
              <p:pic>
                <p:nvPicPr>
                  <p:cNvPr id="26" name="Graphic 25">
                    <a:extLst>
                      <a:ext uri="{FF2B5EF4-FFF2-40B4-BE49-F238E27FC236}">
                        <a16:creationId xmlns:a16="http://schemas.microsoft.com/office/drawing/2014/main" id="{E83EB6D3-FF19-37C0-872E-29B56A95283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02372" y="1984346"/>
                    <a:ext cx="2382223" cy="4373611"/>
                  </a:xfrm>
                  <a:prstGeom prst="rect">
                    <a:avLst/>
                  </a:prstGeom>
                </p:spPr>
              </p:pic>
              <p:sp>
                <p:nvSpPr>
                  <p:cNvPr id="27" name="Rectangle 26">
                    <a:extLst>
                      <a:ext uri="{FF2B5EF4-FFF2-40B4-BE49-F238E27FC236}">
                        <a16:creationId xmlns:a16="http://schemas.microsoft.com/office/drawing/2014/main" id="{E34A4E1D-9BAE-1461-969C-14689E428D5A}"/>
                      </a:ext>
                    </a:extLst>
                  </p:cNvPr>
                  <p:cNvSpPr/>
                  <p:nvPr/>
                </p:nvSpPr>
                <p:spPr>
                  <a:xfrm>
                    <a:off x="6153863" y="4410287"/>
                    <a:ext cx="2079240" cy="16818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24" name="Rectangle 23">
                  <a:extLst>
                    <a:ext uri="{FF2B5EF4-FFF2-40B4-BE49-F238E27FC236}">
                      <a16:creationId xmlns:a16="http://schemas.microsoft.com/office/drawing/2014/main" id="{262B11D9-D29C-C414-A4AD-0EA8311DABA4}"/>
                    </a:ext>
                  </a:extLst>
                </p:cNvPr>
                <p:cNvSpPr/>
                <p:nvPr/>
              </p:nvSpPr>
              <p:spPr>
                <a:xfrm>
                  <a:off x="6193059" y="2898806"/>
                  <a:ext cx="1997171" cy="3422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25" name="Picture 4" descr="CMS lists APMs that qualify for MACRA, opens applications for CPC+, Next  Generation ACO programs | Healthcare Finance News">
                  <a:extLst>
                    <a:ext uri="{FF2B5EF4-FFF2-40B4-BE49-F238E27FC236}">
                      <a16:creationId xmlns:a16="http://schemas.microsoft.com/office/drawing/2014/main" id="{F301FE99-62C7-A78E-BCBB-BC4A488A195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75355" y="2889479"/>
                  <a:ext cx="2041680" cy="306251"/>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TextBox 21">
                <a:extLst>
                  <a:ext uri="{FF2B5EF4-FFF2-40B4-BE49-F238E27FC236}">
                    <a16:creationId xmlns:a16="http://schemas.microsoft.com/office/drawing/2014/main" id="{242C904F-C9F2-9141-50B6-E9CCB839179E}"/>
                  </a:ext>
                </a:extLst>
              </p:cNvPr>
              <p:cNvSpPr txBox="1"/>
              <p:nvPr/>
            </p:nvSpPr>
            <p:spPr>
              <a:xfrm>
                <a:off x="8448655" y="3806216"/>
                <a:ext cx="2096154" cy="1627770"/>
              </a:xfrm>
              <a:prstGeom prst="rect">
                <a:avLst/>
              </a:prstGeom>
              <a:noFill/>
            </p:spPr>
            <p:txBody>
              <a:bodyPr wrap="square">
                <a:spAutoFit/>
              </a:bodyPr>
              <a:lstStyle/>
              <a:p>
                <a:pPr algn="l">
                  <a:spcAft>
                    <a:spcPts val="900"/>
                  </a:spcAft>
                </a:pPr>
                <a:r>
                  <a:rPr lang="en-US" sz="1200" b="1" i="0">
                    <a:solidFill>
                      <a:srgbClr val="111111"/>
                    </a:solidFill>
                    <a:effectLst/>
                    <a:latin typeface="Arial" panose="020B0604020202020204" pitchFamily="34" charset="0"/>
                    <a:ea typeface="Roboto Cn" panose="02000000000000000000" pitchFamily="2" charset="0"/>
                    <a:cs typeface="Arial" panose="020B0604020202020204" pitchFamily="34" charset="0"/>
                  </a:rPr>
                  <a:t>PBMs are driving up drug prices through fees, PhRMA report claims</a:t>
                </a:r>
                <a:endParaRPr lang="en-US" sz="1200" b="1" i="0">
                  <a:solidFill>
                    <a:srgbClr val="C61F2B"/>
                  </a:solidFill>
                  <a:effectLst/>
                  <a:latin typeface="Arial" panose="020B0604020202020204" pitchFamily="34" charset="0"/>
                  <a:ea typeface="Roboto Cn" panose="02000000000000000000" pitchFamily="2" charset="0"/>
                  <a:cs typeface="Arial" panose="020B0604020202020204" pitchFamily="34" charset="0"/>
                </a:endParaRPr>
              </a:p>
              <a:p>
                <a:pPr algn="l"/>
                <a:r>
                  <a:rPr lang="en-US" sz="1100" b="0" i="0">
                    <a:solidFill>
                      <a:schemeClr val="tx1">
                        <a:lumMod val="50000"/>
                      </a:schemeClr>
                    </a:solidFill>
                    <a:effectLst/>
                    <a:latin typeface="Arial" panose="020B0604020202020204" pitchFamily="34" charset="0"/>
                    <a:ea typeface="Roboto Cn" panose="02000000000000000000" pitchFamily="2" charset="0"/>
                    <a:cs typeface="Arial" panose="020B0604020202020204" pitchFamily="34" charset="0"/>
                  </a:rPr>
                  <a:t>Rebates and fees received by PBMs account for 42% of every dollar spent on brand medicines in the commercial market, report says.</a:t>
                </a:r>
              </a:p>
            </p:txBody>
          </p:sp>
        </p:grpSp>
      </p:grpSp>
    </p:spTree>
    <p:extLst>
      <p:ext uri="{BB962C8B-B14F-4D97-AF65-F5344CB8AC3E}">
        <p14:creationId xmlns:p14="http://schemas.microsoft.com/office/powerpoint/2010/main" val="2640924746"/>
      </p:ext>
    </p:extLst>
  </p:cSld>
  <p:clrMapOvr>
    <a:masterClrMapping/>
  </p:clrMapOvr>
  <p:hf hdr="0" ftr="0" dt="0"/>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Agenda_3 items">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Graphic 3">
            <a:extLst>
              <a:ext uri="{FF2B5EF4-FFF2-40B4-BE49-F238E27FC236}">
                <a16:creationId xmlns:a16="http://schemas.microsoft.com/office/drawing/2014/main" id="{175E6B5D-3013-F0E2-FFDB-B7221A59026F}"/>
              </a:ext>
            </a:extLst>
          </p:cNvPr>
          <p:cNvSpPr/>
          <p:nvPr/>
        </p:nvSpPr>
        <p:spPr>
          <a:xfrm>
            <a:off x="4281313" y="1702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6" name="Graphic 3">
            <a:extLst>
              <a:ext uri="{FF2B5EF4-FFF2-40B4-BE49-F238E27FC236}">
                <a16:creationId xmlns:a16="http://schemas.microsoft.com/office/drawing/2014/main" id="{D599A302-EA0C-B61B-7CE6-682BF3F4374B}"/>
              </a:ext>
            </a:extLst>
          </p:cNvPr>
          <p:cNvSpPr/>
          <p:nvPr/>
        </p:nvSpPr>
        <p:spPr>
          <a:xfrm>
            <a:off x="457081" y="1677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7" name="Text Placeholder 35">
            <a:extLst>
              <a:ext uri="{FF2B5EF4-FFF2-40B4-BE49-F238E27FC236}">
                <a16:creationId xmlns:a16="http://schemas.microsoft.com/office/drawing/2014/main" id="{4D704649-EEBB-73A4-A7CE-EC3E705C856F}"/>
              </a:ext>
            </a:extLst>
          </p:cNvPr>
          <p:cNvSpPr>
            <a:spLocks noGrp="1"/>
          </p:cNvSpPr>
          <p:nvPr>
            <p:ph type="body" sz="quarter" idx="24" hasCustomPrompt="1"/>
          </p:nvPr>
        </p:nvSpPr>
        <p:spPr>
          <a:xfrm>
            <a:off x="1752353" y="1878343"/>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8" name="Text Placeholder 42">
            <a:extLst>
              <a:ext uri="{FF2B5EF4-FFF2-40B4-BE49-F238E27FC236}">
                <a16:creationId xmlns:a16="http://schemas.microsoft.com/office/drawing/2014/main" id="{8FAE9724-9BBE-0185-AB5E-E9B98051BEDE}"/>
              </a:ext>
            </a:extLst>
          </p:cNvPr>
          <p:cNvSpPr>
            <a:spLocks noGrp="1"/>
          </p:cNvSpPr>
          <p:nvPr>
            <p:ph type="body" sz="quarter" idx="30" hasCustomPrompt="1"/>
          </p:nvPr>
        </p:nvSpPr>
        <p:spPr>
          <a:xfrm>
            <a:off x="1752354" y="2396268"/>
            <a:ext cx="2223188" cy="3207090"/>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9" name="Text Placeholder 35">
            <a:extLst>
              <a:ext uri="{FF2B5EF4-FFF2-40B4-BE49-F238E27FC236}">
                <a16:creationId xmlns:a16="http://schemas.microsoft.com/office/drawing/2014/main" id="{FC26588C-D0DC-4E7D-785B-F80E74D93694}"/>
              </a:ext>
            </a:extLst>
          </p:cNvPr>
          <p:cNvSpPr>
            <a:spLocks noGrp="1"/>
          </p:cNvSpPr>
          <p:nvPr>
            <p:ph type="body" sz="quarter" idx="31" hasCustomPrompt="1"/>
          </p:nvPr>
        </p:nvSpPr>
        <p:spPr>
          <a:xfrm>
            <a:off x="5617614" y="1966745"/>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0" name="Text Placeholder 42">
            <a:extLst>
              <a:ext uri="{FF2B5EF4-FFF2-40B4-BE49-F238E27FC236}">
                <a16:creationId xmlns:a16="http://schemas.microsoft.com/office/drawing/2014/main" id="{CBA7080D-4475-7B9B-E57D-2101344C0795}"/>
              </a:ext>
            </a:extLst>
          </p:cNvPr>
          <p:cNvSpPr>
            <a:spLocks noGrp="1"/>
          </p:cNvSpPr>
          <p:nvPr>
            <p:ph type="body" sz="quarter" idx="32" hasCustomPrompt="1"/>
          </p:nvPr>
        </p:nvSpPr>
        <p:spPr>
          <a:xfrm>
            <a:off x="5617614" y="2484669"/>
            <a:ext cx="2223188" cy="3207092"/>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2" name="Text Placeholder 10">
            <a:extLst>
              <a:ext uri="{FF2B5EF4-FFF2-40B4-BE49-F238E27FC236}">
                <a16:creationId xmlns:a16="http://schemas.microsoft.com/office/drawing/2014/main" id="{24151AEC-33D7-5556-05C2-CB21D1F08F74}"/>
              </a:ext>
            </a:extLst>
          </p:cNvPr>
          <p:cNvSpPr>
            <a:spLocks noGrp="1"/>
          </p:cNvSpPr>
          <p:nvPr>
            <p:ph type="body" sz="quarter" idx="12" hasCustomPrompt="1"/>
          </p:nvPr>
        </p:nvSpPr>
        <p:spPr>
          <a:xfrm>
            <a:off x="416053" y="188546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3" name="Text Placeholder 10">
            <a:extLst>
              <a:ext uri="{FF2B5EF4-FFF2-40B4-BE49-F238E27FC236}">
                <a16:creationId xmlns:a16="http://schemas.microsoft.com/office/drawing/2014/main" id="{1827AA0E-F811-82E8-0371-2D3EAA50C721}"/>
              </a:ext>
            </a:extLst>
          </p:cNvPr>
          <p:cNvSpPr>
            <a:spLocks noGrp="1"/>
          </p:cNvSpPr>
          <p:nvPr>
            <p:ph type="body" sz="quarter" idx="34" hasCustomPrompt="1"/>
          </p:nvPr>
        </p:nvSpPr>
        <p:spPr>
          <a:xfrm>
            <a:off x="4238717" y="1897493"/>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14" name="Graphic 3">
            <a:extLst>
              <a:ext uri="{FF2B5EF4-FFF2-40B4-BE49-F238E27FC236}">
                <a16:creationId xmlns:a16="http://schemas.microsoft.com/office/drawing/2014/main" id="{C0B855F2-0010-2E1C-5A2A-8F8BD2D42284}"/>
              </a:ext>
            </a:extLst>
          </p:cNvPr>
          <p:cNvSpPr/>
          <p:nvPr/>
        </p:nvSpPr>
        <p:spPr>
          <a:xfrm>
            <a:off x="8146572" y="1702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15" name="Text Placeholder 35">
            <a:extLst>
              <a:ext uri="{FF2B5EF4-FFF2-40B4-BE49-F238E27FC236}">
                <a16:creationId xmlns:a16="http://schemas.microsoft.com/office/drawing/2014/main" id="{87FA9512-2D22-5002-4652-5EDB037EE962}"/>
              </a:ext>
            </a:extLst>
          </p:cNvPr>
          <p:cNvSpPr>
            <a:spLocks noGrp="1"/>
          </p:cNvSpPr>
          <p:nvPr>
            <p:ph type="body" sz="quarter" idx="35" hasCustomPrompt="1"/>
          </p:nvPr>
        </p:nvSpPr>
        <p:spPr>
          <a:xfrm>
            <a:off x="9482873" y="1966745"/>
            <a:ext cx="2047092"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6" name="Text Placeholder 42">
            <a:extLst>
              <a:ext uri="{FF2B5EF4-FFF2-40B4-BE49-F238E27FC236}">
                <a16:creationId xmlns:a16="http://schemas.microsoft.com/office/drawing/2014/main" id="{021FD860-82FE-D4EB-293D-83717D7AD099}"/>
              </a:ext>
            </a:extLst>
          </p:cNvPr>
          <p:cNvSpPr>
            <a:spLocks noGrp="1"/>
          </p:cNvSpPr>
          <p:nvPr>
            <p:ph type="body" sz="quarter" idx="36" hasCustomPrompt="1"/>
          </p:nvPr>
        </p:nvSpPr>
        <p:spPr>
          <a:xfrm>
            <a:off x="9482874" y="2484669"/>
            <a:ext cx="2223189" cy="3207092"/>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7" name="Text Placeholder 10">
            <a:extLst>
              <a:ext uri="{FF2B5EF4-FFF2-40B4-BE49-F238E27FC236}">
                <a16:creationId xmlns:a16="http://schemas.microsoft.com/office/drawing/2014/main" id="{04E0546C-103F-C656-0DC8-352A612CC5BA}"/>
              </a:ext>
            </a:extLst>
          </p:cNvPr>
          <p:cNvSpPr>
            <a:spLocks noGrp="1"/>
          </p:cNvSpPr>
          <p:nvPr>
            <p:ph type="body" sz="quarter" idx="37" hasCustomPrompt="1"/>
          </p:nvPr>
        </p:nvSpPr>
        <p:spPr>
          <a:xfrm>
            <a:off x="8103976" y="1897493"/>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Tree>
    <p:extLst>
      <p:ext uri="{BB962C8B-B14F-4D97-AF65-F5344CB8AC3E}">
        <p14:creationId xmlns:p14="http://schemas.microsoft.com/office/powerpoint/2010/main" val="2471719665"/>
      </p:ext>
    </p:extLst>
  </p:cSld>
  <p:clrMapOvr>
    <a:masterClrMapping/>
  </p:clrMapOvr>
  <p:hf hdr="0" ftr="0" dt="0"/>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Agenda_four items">
    <p:bg>
      <p:bgPr>
        <a:solidFill>
          <a:srgbClr val="F5F6EA"/>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C402EE0-5B6D-4222-A8FF-9E7F489DC443}"/>
              </a:ext>
            </a:extLst>
          </p:cNvPr>
          <p:cNvSpPr>
            <a:spLocks noGrp="1"/>
          </p:cNvSpPr>
          <p:nvPr>
            <p:ph type="pic" sz="quarter" idx="11"/>
          </p:nvPr>
        </p:nvSpPr>
        <p:spPr>
          <a:xfrm>
            <a:off x="6094414" y="274320"/>
            <a:ext cx="6094412" cy="5879298"/>
          </a:xfrm>
          <a:prstGeom prst="rect">
            <a:avLst/>
          </a:prstGeom>
          <a:pattFill prst="pct70">
            <a:fgClr>
              <a:schemeClr val="accent1"/>
            </a:fgClr>
            <a:bgClr>
              <a:schemeClr val="bg1"/>
            </a:bgClr>
          </a:pattFill>
        </p:spPr>
        <p:txBody>
          <a:bodyPr wrap="square">
            <a:noAutofit/>
          </a:bodyPr>
          <a:lstStyle>
            <a:lvl1pPr>
              <a:defRPr sz="1200"/>
            </a:lvl1pPr>
          </a:lstStyle>
          <a:p>
            <a:r>
              <a:rPr lang="en-US"/>
              <a:t>Click icon to add picture</a:t>
            </a:r>
          </a:p>
        </p:txBody>
      </p:sp>
      <p:sp>
        <p:nvSpPr>
          <p:cNvPr id="2" name="Title 1">
            <a:extLst>
              <a:ext uri="{FF2B5EF4-FFF2-40B4-BE49-F238E27FC236}">
                <a16:creationId xmlns:a16="http://schemas.microsoft.com/office/drawing/2014/main" id="{4E78AD66-8A4B-82C4-42BD-5830B9139692}"/>
              </a:ext>
            </a:extLst>
          </p:cNvPr>
          <p:cNvSpPr>
            <a:spLocks noGrp="1"/>
          </p:cNvSpPr>
          <p:nvPr>
            <p:ph type="title" hasCustomPrompt="1"/>
          </p:nvPr>
        </p:nvSpPr>
        <p:spPr>
          <a:xfrm>
            <a:off x="457082" y="365761"/>
            <a:ext cx="5008187" cy="1142529"/>
          </a:xfrm>
          <a:prstGeom prst="rect">
            <a:avLst/>
          </a:prstGeom>
        </p:spPr>
        <p:txBody>
          <a:bodyPr>
            <a:noAutofit/>
          </a:bodyPr>
          <a:lstStyle>
            <a:lvl1pPr>
              <a:defRPr sz="3199" baseline="0"/>
            </a:lvl1pPr>
          </a:lstStyle>
          <a:p>
            <a:r>
              <a:rPr lang="en-US"/>
              <a:t>Click to Edit Header</a:t>
            </a:r>
          </a:p>
        </p:txBody>
      </p:sp>
      <p:sp>
        <p:nvSpPr>
          <p:cNvPr id="7" name="Rectangle 6">
            <a:extLst>
              <a:ext uri="{FF2B5EF4-FFF2-40B4-BE49-F238E27FC236}">
                <a16:creationId xmlns:a16="http://schemas.microsoft.com/office/drawing/2014/main" id="{F2E58204-3875-DC68-9FE7-F033FF992149}"/>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3" name="Line 64">
            <a:extLst>
              <a:ext uri="{FF2B5EF4-FFF2-40B4-BE49-F238E27FC236}">
                <a16:creationId xmlns:a16="http://schemas.microsoft.com/office/drawing/2014/main" id="{86DB501D-0FAC-8714-C6FF-50FCC6D2EA2A}"/>
              </a:ext>
            </a:extLst>
          </p:cNvPr>
          <p:cNvSpPr>
            <a:spLocks noChangeShapeType="1"/>
          </p:cNvSpPr>
          <p:nvPr/>
        </p:nvSpPr>
        <p:spPr bwMode="auto">
          <a:xfrm flipH="1">
            <a:off x="0" y="2473135"/>
            <a:ext cx="1828324" cy="0"/>
          </a:xfrm>
          <a:prstGeom prst="line">
            <a:avLst/>
          </a:prstGeom>
          <a:noFill/>
          <a:ln w="25400" cap="rnd">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799">
              <a:latin typeface="Raleway Light" panose="020B0403030101060003" pitchFamily="34" charset="77"/>
            </a:endParaRPr>
          </a:p>
        </p:txBody>
      </p:sp>
      <p:sp>
        <p:nvSpPr>
          <p:cNvPr id="5" name="Line 125">
            <a:extLst>
              <a:ext uri="{FF2B5EF4-FFF2-40B4-BE49-F238E27FC236}">
                <a16:creationId xmlns:a16="http://schemas.microsoft.com/office/drawing/2014/main" id="{131F1800-727D-E0ED-7247-C56963D51231}"/>
              </a:ext>
            </a:extLst>
          </p:cNvPr>
          <p:cNvSpPr>
            <a:spLocks noChangeShapeType="1"/>
          </p:cNvSpPr>
          <p:nvPr/>
        </p:nvSpPr>
        <p:spPr bwMode="auto">
          <a:xfrm flipH="1">
            <a:off x="0" y="3387535"/>
            <a:ext cx="1828324" cy="0"/>
          </a:xfrm>
          <a:prstGeom prst="line">
            <a:avLst/>
          </a:prstGeom>
          <a:noFill/>
          <a:ln w="25400" cap="rnd">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799">
              <a:latin typeface="Raleway Light" panose="020B0403030101060003" pitchFamily="34" charset="77"/>
            </a:endParaRPr>
          </a:p>
        </p:txBody>
      </p:sp>
      <p:sp>
        <p:nvSpPr>
          <p:cNvPr id="6" name="Line 188">
            <a:extLst>
              <a:ext uri="{FF2B5EF4-FFF2-40B4-BE49-F238E27FC236}">
                <a16:creationId xmlns:a16="http://schemas.microsoft.com/office/drawing/2014/main" id="{5A696C46-C40F-1A4D-FF4E-939F9E728954}"/>
              </a:ext>
            </a:extLst>
          </p:cNvPr>
          <p:cNvSpPr>
            <a:spLocks noChangeShapeType="1"/>
          </p:cNvSpPr>
          <p:nvPr/>
        </p:nvSpPr>
        <p:spPr bwMode="auto">
          <a:xfrm flipH="1">
            <a:off x="0" y="4301935"/>
            <a:ext cx="1828324" cy="0"/>
          </a:xfrm>
          <a:prstGeom prst="line">
            <a:avLst/>
          </a:prstGeom>
          <a:noFill/>
          <a:ln w="25400" cap="rnd">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799">
              <a:latin typeface="Raleway Light" panose="020B0403030101060003" pitchFamily="34" charset="77"/>
            </a:endParaRPr>
          </a:p>
        </p:txBody>
      </p:sp>
      <p:sp>
        <p:nvSpPr>
          <p:cNvPr id="9" name="Line 249">
            <a:extLst>
              <a:ext uri="{FF2B5EF4-FFF2-40B4-BE49-F238E27FC236}">
                <a16:creationId xmlns:a16="http://schemas.microsoft.com/office/drawing/2014/main" id="{C628D6A5-150D-996D-6321-768908697A22}"/>
              </a:ext>
            </a:extLst>
          </p:cNvPr>
          <p:cNvSpPr>
            <a:spLocks noChangeShapeType="1"/>
          </p:cNvSpPr>
          <p:nvPr/>
        </p:nvSpPr>
        <p:spPr bwMode="auto">
          <a:xfrm flipH="1">
            <a:off x="0" y="5216335"/>
            <a:ext cx="1828324" cy="0"/>
          </a:xfrm>
          <a:prstGeom prst="line">
            <a:avLst/>
          </a:prstGeom>
          <a:noFill/>
          <a:ln w="25400" cap="rnd">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799">
              <a:latin typeface="Raleway Light" panose="020B0403030101060003" pitchFamily="34" charset="77"/>
            </a:endParaRPr>
          </a:p>
        </p:txBody>
      </p:sp>
      <p:sp>
        <p:nvSpPr>
          <p:cNvPr id="11" name="Text Placeholder 10">
            <a:extLst>
              <a:ext uri="{FF2B5EF4-FFF2-40B4-BE49-F238E27FC236}">
                <a16:creationId xmlns:a16="http://schemas.microsoft.com/office/drawing/2014/main" id="{DAF644A7-D815-BA00-FF33-83C853B36CFA}"/>
              </a:ext>
            </a:extLst>
          </p:cNvPr>
          <p:cNvSpPr>
            <a:spLocks noGrp="1"/>
          </p:cNvSpPr>
          <p:nvPr>
            <p:ph type="body" sz="quarter" idx="12" hasCustomPrompt="1"/>
          </p:nvPr>
        </p:nvSpPr>
        <p:spPr>
          <a:xfrm>
            <a:off x="712603" y="1914160"/>
            <a:ext cx="1115721" cy="548640"/>
          </a:xfrm>
        </p:spPr>
        <p:txBody>
          <a:bodyPr/>
          <a:lstStyle>
            <a:lvl1pPr marL="0" indent="0" algn="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2" name="Text Placeholder 10">
            <a:extLst>
              <a:ext uri="{FF2B5EF4-FFF2-40B4-BE49-F238E27FC236}">
                <a16:creationId xmlns:a16="http://schemas.microsoft.com/office/drawing/2014/main" id="{0C8D551D-6518-97E0-D1E9-708304FFDBFF}"/>
              </a:ext>
            </a:extLst>
          </p:cNvPr>
          <p:cNvSpPr>
            <a:spLocks noGrp="1"/>
          </p:cNvSpPr>
          <p:nvPr>
            <p:ph type="body" sz="quarter" idx="13" hasCustomPrompt="1"/>
          </p:nvPr>
        </p:nvSpPr>
        <p:spPr>
          <a:xfrm>
            <a:off x="712603" y="2833180"/>
            <a:ext cx="1115721" cy="548640"/>
          </a:xfrm>
        </p:spPr>
        <p:txBody>
          <a:bodyPr/>
          <a:lstStyle>
            <a:lvl1pPr marL="0" indent="0" algn="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13" name="Text Placeholder 10">
            <a:extLst>
              <a:ext uri="{FF2B5EF4-FFF2-40B4-BE49-F238E27FC236}">
                <a16:creationId xmlns:a16="http://schemas.microsoft.com/office/drawing/2014/main" id="{C07C38FD-07C8-88C2-BFC1-563EF77AA16F}"/>
              </a:ext>
            </a:extLst>
          </p:cNvPr>
          <p:cNvSpPr>
            <a:spLocks noGrp="1"/>
          </p:cNvSpPr>
          <p:nvPr>
            <p:ph type="body" sz="quarter" idx="14" hasCustomPrompt="1"/>
          </p:nvPr>
        </p:nvSpPr>
        <p:spPr>
          <a:xfrm>
            <a:off x="712603" y="3752200"/>
            <a:ext cx="1115721" cy="548640"/>
          </a:xfrm>
        </p:spPr>
        <p:txBody>
          <a:bodyPr/>
          <a:lstStyle>
            <a:lvl1pPr marL="0" indent="0" algn="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
        <p:nvSpPr>
          <p:cNvPr id="14" name="Text Placeholder 10">
            <a:extLst>
              <a:ext uri="{FF2B5EF4-FFF2-40B4-BE49-F238E27FC236}">
                <a16:creationId xmlns:a16="http://schemas.microsoft.com/office/drawing/2014/main" id="{09BB4DF1-53CA-8E03-0EFF-E03AA1B54A77}"/>
              </a:ext>
            </a:extLst>
          </p:cNvPr>
          <p:cNvSpPr>
            <a:spLocks noGrp="1"/>
          </p:cNvSpPr>
          <p:nvPr>
            <p:ph type="body" sz="quarter" idx="15" hasCustomPrompt="1"/>
          </p:nvPr>
        </p:nvSpPr>
        <p:spPr>
          <a:xfrm>
            <a:off x="712603" y="4669798"/>
            <a:ext cx="1115721" cy="548640"/>
          </a:xfrm>
        </p:spPr>
        <p:txBody>
          <a:bodyPr/>
          <a:lstStyle>
            <a:lvl1pPr marL="0" indent="0" algn="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04</a:t>
            </a:r>
          </a:p>
        </p:txBody>
      </p:sp>
      <p:sp>
        <p:nvSpPr>
          <p:cNvPr id="16" name="Text Placeholder 15">
            <a:extLst>
              <a:ext uri="{FF2B5EF4-FFF2-40B4-BE49-F238E27FC236}">
                <a16:creationId xmlns:a16="http://schemas.microsoft.com/office/drawing/2014/main" id="{25B0CCB6-8FAE-CA6F-C753-5080E67238B3}"/>
              </a:ext>
            </a:extLst>
          </p:cNvPr>
          <p:cNvSpPr>
            <a:spLocks noGrp="1"/>
          </p:cNvSpPr>
          <p:nvPr>
            <p:ph type="body" sz="quarter" idx="16" hasCustomPrompt="1"/>
          </p:nvPr>
        </p:nvSpPr>
        <p:spPr>
          <a:xfrm>
            <a:off x="1828324" y="1913384"/>
            <a:ext cx="3751873" cy="785749"/>
          </a:xfrm>
        </p:spPr>
        <p:txBody>
          <a:bodyPr/>
          <a:lstStyle>
            <a:lvl1pPr marL="0" indent="0">
              <a:lnSpc>
                <a:spcPct val="100000"/>
              </a:lnSpc>
              <a:spcBef>
                <a:spcPts val="0"/>
              </a:spcBef>
              <a:buNone/>
              <a:defRPr sz="1999">
                <a:solidFill>
                  <a:schemeClr val="accent1"/>
                </a:solidFill>
              </a:defRPr>
            </a:lvl1pPr>
          </a:lstStyle>
          <a:p>
            <a:pPr lvl="0"/>
            <a:r>
              <a:rPr lang="en-US"/>
              <a:t>Agenda Item</a:t>
            </a:r>
          </a:p>
        </p:txBody>
      </p:sp>
      <p:sp>
        <p:nvSpPr>
          <p:cNvPr id="17" name="Text Placeholder 15">
            <a:extLst>
              <a:ext uri="{FF2B5EF4-FFF2-40B4-BE49-F238E27FC236}">
                <a16:creationId xmlns:a16="http://schemas.microsoft.com/office/drawing/2014/main" id="{1ADBC72F-866F-3A8A-1663-D0051B085EAF}"/>
              </a:ext>
            </a:extLst>
          </p:cNvPr>
          <p:cNvSpPr>
            <a:spLocks noGrp="1"/>
          </p:cNvSpPr>
          <p:nvPr>
            <p:ph type="body" sz="quarter" idx="17" hasCustomPrompt="1"/>
          </p:nvPr>
        </p:nvSpPr>
        <p:spPr>
          <a:xfrm>
            <a:off x="1828324" y="2827465"/>
            <a:ext cx="3751873" cy="785749"/>
          </a:xfrm>
        </p:spPr>
        <p:txBody>
          <a:bodyPr/>
          <a:lstStyle>
            <a:lvl1pPr marL="0" indent="0">
              <a:lnSpc>
                <a:spcPct val="100000"/>
              </a:lnSpc>
              <a:spcBef>
                <a:spcPts val="0"/>
              </a:spcBef>
              <a:buNone/>
              <a:defRPr sz="1999">
                <a:solidFill>
                  <a:schemeClr val="accent1"/>
                </a:solidFill>
              </a:defRPr>
            </a:lvl1pPr>
          </a:lstStyle>
          <a:p>
            <a:pPr lvl="0"/>
            <a:r>
              <a:rPr lang="en-US"/>
              <a:t>Agenda Item</a:t>
            </a:r>
          </a:p>
        </p:txBody>
      </p:sp>
      <p:sp>
        <p:nvSpPr>
          <p:cNvPr id="18" name="Text Placeholder 15">
            <a:extLst>
              <a:ext uri="{FF2B5EF4-FFF2-40B4-BE49-F238E27FC236}">
                <a16:creationId xmlns:a16="http://schemas.microsoft.com/office/drawing/2014/main" id="{A7576597-58EB-2741-305E-172053B19F9B}"/>
              </a:ext>
            </a:extLst>
          </p:cNvPr>
          <p:cNvSpPr>
            <a:spLocks noGrp="1"/>
          </p:cNvSpPr>
          <p:nvPr>
            <p:ph type="body" sz="quarter" idx="18" hasCustomPrompt="1"/>
          </p:nvPr>
        </p:nvSpPr>
        <p:spPr>
          <a:xfrm>
            <a:off x="1828324" y="3741546"/>
            <a:ext cx="3751873" cy="785749"/>
          </a:xfrm>
        </p:spPr>
        <p:txBody>
          <a:bodyPr/>
          <a:lstStyle>
            <a:lvl1pPr marL="0" indent="0">
              <a:lnSpc>
                <a:spcPct val="100000"/>
              </a:lnSpc>
              <a:spcBef>
                <a:spcPts val="0"/>
              </a:spcBef>
              <a:buNone/>
              <a:defRPr sz="1999">
                <a:solidFill>
                  <a:schemeClr val="accent1"/>
                </a:solidFill>
              </a:defRPr>
            </a:lvl1pPr>
          </a:lstStyle>
          <a:p>
            <a:pPr lvl="0"/>
            <a:r>
              <a:rPr lang="en-US"/>
              <a:t>Agenda Item</a:t>
            </a:r>
          </a:p>
        </p:txBody>
      </p:sp>
      <p:sp>
        <p:nvSpPr>
          <p:cNvPr id="19" name="Text Placeholder 15">
            <a:extLst>
              <a:ext uri="{FF2B5EF4-FFF2-40B4-BE49-F238E27FC236}">
                <a16:creationId xmlns:a16="http://schemas.microsoft.com/office/drawing/2014/main" id="{8684F6E3-5EE7-290B-F21C-E9184C6CED53}"/>
              </a:ext>
            </a:extLst>
          </p:cNvPr>
          <p:cNvSpPr>
            <a:spLocks noGrp="1"/>
          </p:cNvSpPr>
          <p:nvPr>
            <p:ph type="body" sz="quarter" idx="19" hasCustomPrompt="1"/>
          </p:nvPr>
        </p:nvSpPr>
        <p:spPr>
          <a:xfrm>
            <a:off x="1828324" y="4665505"/>
            <a:ext cx="3751873" cy="785749"/>
          </a:xfrm>
        </p:spPr>
        <p:txBody>
          <a:bodyPr/>
          <a:lstStyle>
            <a:lvl1pPr marL="0" indent="0">
              <a:lnSpc>
                <a:spcPct val="100000"/>
              </a:lnSpc>
              <a:spcBef>
                <a:spcPts val="0"/>
              </a:spcBef>
              <a:buNone/>
              <a:defRPr sz="1999">
                <a:solidFill>
                  <a:schemeClr val="accent1"/>
                </a:solidFill>
              </a:defRPr>
            </a:lvl1pPr>
          </a:lstStyle>
          <a:p>
            <a:pPr lvl="0"/>
            <a:r>
              <a:rPr lang="en-US"/>
              <a:t>Agenda Item</a:t>
            </a:r>
          </a:p>
        </p:txBody>
      </p:sp>
    </p:spTree>
    <p:extLst>
      <p:ext uri="{BB962C8B-B14F-4D97-AF65-F5344CB8AC3E}">
        <p14:creationId xmlns:p14="http://schemas.microsoft.com/office/powerpoint/2010/main" val="4174838741"/>
      </p:ext>
    </p:extLst>
  </p:cSld>
  <p:clrMapOvr>
    <a:masterClrMapping/>
  </p:clrMapOvr>
  <p:hf hdr="0" ftr="0" dt="0"/>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p:cSld name="Agenda_six items">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BED1AD1-55C6-7840-A69F-7D699B9BA807}"/>
              </a:ext>
            </a:extLst>
          </p:cNvPr>
          <p:cNvSpPr>
            <a:spLocks noGrp="1"/>
          </p:cNvSpPr>
          <p:nvPr>
            <p:ph type="pic" sz="quarter" idx="17"/>
          </p:nvPr>
        </p:nvSpPr>
        <p:spPr>
          <a:xfrm>
            <a:off x="2" y="1340"/>
            <a:ext cx="4149287" cy="6854698"/>
          </a:xfrm>
          <a:custGeom>
            <a:avLst/>
            <a:gdLst>
              <a:gd name="connsiteX0" fmla="*/ 0 w 8298575"/>
              <a:gd name="connsiteY0" fmla="*/ 0 h 13709396"/>
              <a:gd name="connsiteX1" fmla="*/ 8298575 w 8298575"/>
              <a:gd name="connsiteY1" fmla="*/ 0 h 13709396"/>
              <a:gd name="connsiteX2" fmla="*/ 8298575 w 8298575"/>
              <a:gd name="connsiteY2" fmla="*/ 13709396 h 13709396"/>
              <a:gd name="connsiteX3" fmla="*/ 0 w 8298575"/>
              <a:gd name="connsiteY3" fmla="*/ 13709396 h 13709396"/>
            </a:gdLst>
            <a:ahLst/>
            <a:cxnLst>
              <a:cxn ang="0">
                <a:pos x="connsiteX0" y="connsiteY0"/>
              </a:cxn>
              <a:cxn ang="0">
                <a:pos x="connsiteX1" y="connsiteY1"/>
              </a:cxn>
              <a:cxn ang="0">
                <a:pos x="connsiteX2" y="connsiteY2"/>
              </a:cxn>
              <a:cxn ang="0">
                <a:pos x="connsiteX3" y="connsiteY3"/>
              </a:cxn>
            </a:cxnLst>
            <a:rect l="l" t="t" r="r" b="b"/>
            <a:pathLst>
              <a:path w="8298575" h="13709396">
                <a:moveTo>
                  <a:pt x="0" y="0"/>
                </a:moveTo>
                <a:lnTo>
                  <a:pt x="8298575" y="0"/>
                </a:lnTo>
                <a:lnTo>
                  <a:pt x="8298575" y="13709396"/>
                </a:lnTo>
                <a:lnTo>
                  <a:pt x="0" y="13709396"/>
                </a:lnTo>
                <a:close/>
              </a:path>
            </a:pathLst>
          </a:custGeom>
          <a:solidFill>
            <a:schemeClr val="bg1">
              <a:lumMod val="95000"/>
            </a:schemeClr>
          </a:solidFill>
          <a:ln>
            <a:noFill/>
          </a:ln>
          <a:effectLst/>
        </p:spPr>
        <p:txBody>
          <a:bodyPr vert="horz" wrap="square" lIns="182843" tIns="91422" rIns="182843" bIns="91422" rtlCol="0" anchor="ctr">
            <a:noAutofit/>
          </a:bodyPr>
          <a:lstStyle>
            <a:lvl1pPr>
              <a:defRPr lang="en-US" sz="1200" b="0" i="0" dirty="0">
                <a:latin typeface="Raleway Light" panose="020B0403030101060003" pitchFamily="34" charset="77"/>
                <a:cs typeface="Poppins" pitchFamily="2" charset="77"/>
              </a:defRPr>
            </a:lvl1pPr>
          </a:lstStyle>
          <a:p>
            <a:pPr marL="0" lvl="0" indent="0" algn="ctr">
              <a:buFontTx/>
              <a:buNone/>
            </a:pPr>
            <a:r>
              <a:rPr lang="en-US"/>
              <a:t>Click icon to add picture</a:t>
            </a:r>
          </a:p>
        </p:txBody>
      </p:sp>
      <p:sp>
        <p:nvSpPr>
          <p:cNvPr id="2" name="Line 58">
            <a:extLst>
              <a:ext uri="{FF2B5EF4-FFF2-40B4-BE49-F238E27FC236}">
                <a16:creationId xmlns:a16="http://schemas.microsoft.com/office/drawing/2014/main" id="{76205629-6284-0590-2FD0-7E826FED7271}"/>
              </a:ext>
            </a:extLst>
          </p:cNvPr>
          <p:cNvSpPr>
            <a:spLocks noChangeShapeType="1"/>
          </p:cNvSpPr>
          <p:nvPr/>
        </p:nvSpPr>
        <p:spPr bwMode="auto">
          <a:xfrm>
            <a:off x="4924859" y="1388395"/>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3" name="Line 114">
            <a:extLst>
              <a:ext uri="{FF2B5EF4-FFF2-40B4-BE49-F238E27FC236}">
                <a16:creationId xmlns:a16="http://schemas.microsoft.com/office/drawing/2014/main" id="{D4342C54-E387-F184-CD04-5824875182DC}"/>
              </a:ext>
            </a:extLst>
          </p:cNvPr>
          <p:cNvSpPr>
            <a:spLocks noChangeShapeType="1"/>
          </p:cNvSpPr>
          <p:nvPr/>
        </p:nvSpPr>
        <p:spPr bwMode="auto">
          <a:xfrm>
            <a:off x="7390545" y="1388395"/>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5" name="Line 169">
            <a:extLst>
              <a:ext uri="{FF2B5EF4-FFF2-40B4-BE49-F238E27FC236}">
                <a16:creationId xmlns:a16="http://schemas.microsoft.com/office/drawing/2014/main" id="{EB1599B8-CC3F-1E83-ED10-E9AFEE572CF2}"/>
              </a:ext>
            </a:extLst>
          </p:cNvPr>
          <p:cNvSpPr>
            <a:spLocks noChangeShapeType="1"/>
          </p:cNvSpPr>
          <p:nvPr/>
        </p:nvSpPr>
        <p:spPr bwMode="auto">
          <a:xfrm>
            <a:off x="9845247" y="1388395"/>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6" name="Line 224">
            <a:extLst>
              <a:ext uri="{FF2B5EF4-FFF2-40B4-BE49-F238E27FC236}">
                <a16:creationId xmlns:a16="http://schemas.microsoft.com/office/drawing/2014/main" id="{D577C55D-8172-FDAF-5302-3BCB8CCF009B}"/>
              </a:ext>
            </a:extLst>
          </p:cNvPr>
          <p:cNvSpPr>
            <a:spLocks noChangeShapeType="1"/>
          </p:cNvSpPr>
          <p:nvPr/>
        </p:nvSpPr>
        <p:spPr bwMode="auto">
          <a:xfrm>
            <a:off x="4897264" y="4387912"/>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7" name="Line 283">
            <a:extLst>
              <a:ext uri="{FF2B5EF4-FFF2-40B4-BE49-F238E27FC236}">
                <a16:creationId xmlns:a16="http://schemas.microsoft.com/office/drawing/2014/main" id="{DE3E9CDA-ADEA-F762-67CB-AAB2E4243F56}"/>
              </a:ext>
            </a:extLst>
          </p:cNvPr>
          <p:cNvSpPr>
            <a:spLocks noChangeShapeType="1"/>
          </p:cNvSpPr>
          <p:nvPr/>
        </p:nvSpPr>
        <p:spPr bwMode="auto">
          <a:xfrm>
            <a:off x="7362950" y="4387912"/>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8" name="Line 340">
            <a:extLst>
              <a:ext uri="{FF2B5EF4-FFF2-40B4-BE49-F238E27FC236}">
                <a16:creationId xmlns:a16="http://schemas.microsoft.com/office/drawing/2014/main" id="{47283D75-1725-D68B-CEDF-D73810FC5BFE}"/>
              </a:ext>
            </a:extLst>
          </p:cNvPr>
          <p:cNvSpPr>
            <a:spLocks noChangeShapeType="1"/>
          </p:cNvSpPr>
          <p:nvPr/>
        </p:nvSpPr>
        <p:spPr bwMode="auto">
          <a:xfrm>
            <a:off x="9817652" y="4387912"/>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29" name="Text Placeholder 28">
            <a:extLst>
              <a:ext uri="{FF2B5EF4-FFF2-40B4-BE49-F238E27FC236}">
                <a16:creationId xmlns:a16="http://schemas.microsoft.com/office/drawing/2014/main" id="{562872E1-3E91-D760-0AE5-4FDFFD09D19B}"/>
              </a:ext>
            </a:extLst>
          </p:cNvPr>
          <p:cNvSpPr>
            <a:spLocks noGrp="1"/>
          </p:cNvSpPr>
          <p:nvPr>
            <p:ph type="body" sz="quarter" idx="18" hasCustomPrompt="1"/>
          </p:nvPr>
        </p:nvSpPr>
        <p:spPr>
          <a:xfrm>
            <a:off x="5556528" y="760177"/>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30" name="Text Placeholder 28">
            <a:extLst>
              <a:ext uri="{FF2B5EF4-FFF2-40B4-BE49-F238E27FC236}">
                <a16:creationId xmlns:a16="http://schemas.microsoft.com/office/drawing/2014/main" id="{9B77FDBE-CAC0-2976-E646-D20D0D02B788}"/>
              </a:ext>
            </a:extLst>
          </p:cNvPr>
          <p:cNvSpPr>
            <a:spLocks noGrp="1"/>
          </p:cNvSpPr>
          <p:nvPr>
            <p:ph type="body" sz="quarter" idx="19" hasCustomPrompt="1"/>
          </p:nvPr>
        </p:nvSpPr>
        <p:spPr>
          <a:xfrm>
            <a:off x="8021789" y="751554"/>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31" name="Text Placeholder 28">
            <a:extLst>
              <a:ext uri="{FF2B5EF4-FFF2-40B4-BE49-F238E27FC236}">
                <a16:creationId xmlns:a16="http://schemas.microsoft.com/office/drawing/2014/main" id="{B7387F79-0336-2B2E-5604-A5FB67485A8A}"/>
              </a:ext>
            </a:extLst>
          </p:cNvPr>
          <p:cNvSpPr>
            <a:spLocks noGrp="1"/>
          </p:cNvSpPr>
          <p:nvPr>
            <p:ph type="body" sz="quarter" idx="20" hasCustomPrompt="1"/>
          </p:nvPr>
        </p:nvSpPr>
        <p:spPr>
          <a:xfrm>
            <a:off x="10470148" y="751554"/>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
        <p:nvSpPr>
          <p:cNvPr id="32" name="Text Placeholder 28">
            <a:extLst>
              <a:ext uri="{FF2B5EF4-FFF2-40B4-BE49-F238E27FC236}">
                <a16:creationId xmlns:a16="http://schemas.microsoft.com/office/drawing/2014/main" id="{720FF9DF-4D03-D15B-E15C-CD4F4B33273F}"/>
              </a:ext>
            </a:extLst>
          </p:cNvPr>
          <p:cNvSpPr>
            <a:spLocks noGrp="1"/>
          </p:cNvSpPr>
          <p:nvPr>
            <p:ph type="body" sz="quarter" idx="21" hasCustomPrompt="1"/>
          </p:nvPr>
        </p:nvSpPr>
        <p:spPr>
          <a:xfrm>
            <a:off x="5528932" y="3762650"/>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04</a:t>
            </a:r>
          </a:p>
        </p:txBody>
      </p:sp>
      <p:sp>
        <p:nvSpPr>
          <p:cNvPr id="33" name="Text Placeholder 28">
            <a:extLst>
              <a:ext uri="{FF2B5EF4-FFF2-40B4-BE49-F238E27FC236}">
                <a16:creationId xmlns:a16="http://schemas.microsoft.com/office/drawing/2014/main" id="{98CFBCA3-3878-7864-2619-E6938AC0DB2C}"/>
              </a:ext>
            </a:extLst>
          </p:cNvPr>
          <p:cNvSpPr>
            <a:spLocks noGrp="1"/>
          </p:cNvSpPr>
          <p:nvPr>
            <p:ph type="body" sz="quarter" idx="22" hasCustomPrompt="1"/>
          </p:nvPr>
        </p:nvSpPr>
        <p:spPr>
          <a:xfrm>
            <a:off x="7987860" y="3762650"/>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05</a:t>
            </a:r>
          </a:p>
        </p:txBody>
      </p:sp>
      <p:sp>
        <p:nvSpPr>
          <p:cNvPr id="34" name="Text Placeholder 28">
            <a:extLst>
              <a:ext uri="{FF2B5EF4-FFF2-40B4-BE49-F238E27FC236}">
                <a16:creationId xmlns:a16="http://schemas.microsoft.com/office/drawing/2014/main" id="{8DF617C9-A6A3-3D06-95BA-F8BC423B7D5E}"/>
              </a:ext>
            </a:extLst>
          </p:cNvPr>
          <p:cNvSpPr>
            <a:spLocks noGrp="1"/>
          </p:cNvSpPr>
          <p:nvPr>
            <p:ph type="body" sz="quarter" idx="23" hasCustomPrompt="1"/>
          </p:nvPr>
        </p:nvSpPr>
        <p:spPr>
          <a:xfrm>
            <a:off x="10444512" y="3754251"/>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06</a:t>
            </a:r>
          </a:p>
        </p:txBody>
      </p:sp>
      <p:sp>
        <p:nvSpPr>
          <p:cNvPr id="36" name="Text Placeholder 35">
            <a:extLst>
              <a:ext uri="{FF2B5EF4-FFF2-40B4-BE49-F238E27FC236}">
                <a16:creationId xmlns:a16="http://schemas.microsoft.com/office/drawing/2014/main" id="{F7D7107E-689C-FACF-473D-16F2F2D43D31}"/>
              </a:ext>
            </a:extLst>
          </p:cNvPr>
          <p:cNvSpPr>
            <a:spLocks noGrp="1"/>
          </p:cNvSpPr>
          <p:nvPr>
            <p:ph type="body" sz="quarter" idx="24" hasCustomPrompt="1"/>
          </p:nvPr>
        </p:nvSpPr>
        <p:spPr>
          <a:xfrm>
            <a:off x="4724401" y="1442074"/>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37" name="Text Placeholder 35">
            <a:extLst>
              <a:ext uri="{FF2B5EF4-FFF2-40B4-BE49-F238E27FC236}">
                <a16:creationId xmlns:a16="http://schemas.microsoft.com/office/drawing/2014/main" id="{52BE9F7D-EF5F-3E85-EA91-62D66456C94E}"/>
              </a:ext>
            </a:extLst>
          </p:cNvPr>
          <p:cNvSpPr>
            <a:spLocks noGrp="1"/>
          </p:cNvSpPr>
          <p:nvPr>
            <p:ph type="body" sz="quarter" idx="25" hasCustomPrompt="1"/>
          </p:nvPr>
        </p:nvSpPr>
        <p:spPr>
          <a:xfrm>
            <a:off x="7215352" y="1442074"/>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38" name="Text Placeholder 35">
            <a:extLst>
              <a:ext uri="{FF2B5EF4-FFF2-40B4-BE49-F238E27FC236}">
                <a16:creationId xmlns:a16="http://schemas.microsoft.com/office/drawing/2014/main" id="{A9FF6C9E-B3F6-6F8D-B6FD-DA2419B26A6C}"/>
              </a:ext>
            </a:extLst>
          </p:cNvPr>
          <p:cNvSpPr>
            <a:spLocks noGrp="1"/>
          </p:cNvSpPr>
          <p:nvPr>
            <p:ph type="body" sz="quarter" idx="26" hasCustomPrompt="1"/>
          </p:nvPr>
        </p:nvSpPr>
        <p:spPr>
          <a:xfrm>
            <a:off x="9706303" y="1442074"/>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39" name="Text Placeholder 35">
            <a:extLst>
              <a:ext uri="{FF2B5EF4-FFF2-40B4-BE49-F238E27FC236}">
                <a16:creationId xmlns:a16="http://schemas.microsoft.com/office/drawing/2014/main" id="{A48E8D31-B1E0-36B9-4FF0-6F3135144EAB}"/>
              </a:ext>
            </a:extLst>
          </p:cNvPr>
          <p:cNvSpPr>
            <a:spLocks noGrp="1"/>
          </p:cNvSpPr>
          <p:nvPr>
            <p:ph type="body" sz="quarter" idx="27" hasCustomPrompt="1"/>
          </p:nvPr>
        </p:nvSpPr>
        <p:spPr>
          <a:xfrm>
            <a:off x="4724401" y="4458645"/>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40" name="Text Placeholder 35">
            <a:extLst>
              <a:ext uri="{FF2B5EF4-FFF2-40B4-BE49-F238E27FC236}">
                <a16:creationId xmlns:a16="http://schemas.microsoft.com/office/drawing/2014/main" id="{D12E9C32-BAA6-6C4D-57E6-1BE40ED6A6A3}"/>
              </a:ext>
            </a:extLst>
          </p:cNvPr>
          <p:cNvSpPr>
            <a:spLocks noGrp="1"/>
          </p:cNvSpPr>
          <p:nvPr>
            <p:ph type="body" sz="quarter" idx="28" hasCustomPrompt="1"/>
          </p:nvPr>
        </p:nvSpPr>
        <p:spPr>
          <a:xfrm>
            <a:off x="7215352" y="4458645"/>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41" name="Text Placeholder 35">
            <a:extLst>
              <a:ext uri="{FF2B5EF4-FFF2-40B4-BE49-F238E27FC236}">
                <a16:creationId xmlns:a16="http://schemas.microsoft.com/office/drawing/2014/main" id="{B9FA1D33-719A-7D2D-690C-6B3254EE1861}"/>
              </a:ext>
            </a:extLst>
          </p:cNvPr>
          <p:cNvSpPr>
            <a:spLocks noGrp="1"/>
          </p:cNvSpPr>
          <p:nvPr>
            <p:ph type="body" sz="quarter" idx="29" hasCustomPrompt="1"/>
          </p:nvPr>
        </p:nvSpPr>
        <p:spPr>
          <a:xfrm>
            <a:off x="9706303" y="4458645"/>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43" name="Text Placeholder 42">
            <a:extLst>
              <a:ext uri="{FF2B5EF4-FFF2-40B4-BE49-F238E27FC236}">
                <a16:creationId xmlns:a16="http://schemas.microsoft.com/office/drawing/2014/main" id="{0F267962-8EE1-B74E-E094-AB5CC9FDD1BF}"/>
              </a:ext>
            </a:extLst>
          </p:cNvPr>
          <p:cNvSpPr>
            <a:spLocks noGrp="1"/>
          </p:cNvSpPr>
          <p:nvPr>
            <p:ph type="body" sz="quarter" idx="30" hasCustomPrompt="1"/>
          </p:nvPr>
        </p:nvSpPr>
        <p:spPr>
          <a:xfrm>
            <a:off x="4724401" y="195999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4" name="Text Placeholder 42">
            <a:extLst>
              <a:ext uri="{FF2B5EF4-FFF2-40B4-BE49-F238E27FC236}">
                <a16:creationId xmlns:a16="http://schemas.microsoft.com/office/drawing/2014/main" id="{8229EF0A-ED6C-63D0-4841-3FBDC271F0ED}"/>
              </a:ext>
            </a:extLst>
          </p:cNvPr>
          <p:cNvSpPr>
            <a:spLocks noGrp="1"/>
          </p:cNvSpPr>
          <p:nvPr>
            <p:ph type="body" sz="quarter" idx="31" hasCustomPrompt="1"/>
          </p:nvPr>
        </p:nvSpPr>
        <p:spPr>
          <a:xfrm>
            <a:off x="7215352" y="195999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5" name="Text Placeholder 42">
            <a:extLst>
              <a:ext uri="{FF2B5EF4-FFF2-40B4-BE49-F238E27FC236}">
                <a16:creationId xmlns:a16="http://schemas.microsoft.com/office/drawing/2014/main" id="{17921F49-A2DF-D010-BF16-E6958F661602}"/>
              </a:ext>
            </a:extLst>
          </p:cNvPr>
          <p:cNvSpPr>
            <a:spLocks noGrp="1"/>
          </p:cNvSpPr>
          <p:nvPr>
            <p:ph type="body" sz="quarter" idx="32" hasCustomPrompt="1"/>
          </p:nvPr>
        </p:nvSpPr>
        <p:spPr>
          <a:xfrm>
            <a:off x="9706303" y="195999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6" name="Text Placeholder 42">
            <a:extLst>
              <a:ext uri="{FF2B5EF4-FFF2-40B4-BE49-F238E27FC236}">
                <a16:creationId xmlns:a16="http://schemas.microsoft.com/office/drawing/2014/main" id="{C6DF21AF-150B-573E-813A-50806033A449}"/>
              </a:ext>
            </a:extLst>
          </p:cNvPr>
          <p:cNvSpPr>
            <a:spLocks noGrp="1"/>
          </p:cNvSpPr>
          <p:nvPr>
            <p:ph type="body" sz="quarter" idx="33" hasCustomPrompt="1"/>
          </p:nvPr>
        </p:nvSpPr>
        <p:spPr>
          <a:xfrm>
            <a:off x="4724401" y="495323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7" name="Text Placeholder 42">
            <a:extLst>
              <a:ext uri="{FF2B5EF4-FFF2-40B4-BE49-F238E27FC236}">
                <a16:creationId xmlns:a16="http://schemas.microsoft.com/office/drawing/2014/main" id="{F2056154-EBC0-D6A7-EF34-9B5129FA33CA}"/>
              </a:ext>
            </a:extLst>
          </p:cNvPr>
          <p:cNvSpPr>
            <a:spLocks noGrp="1"/>
          </p:cNvSpPr>
          <p:nvPr>
            <p:ph type="body" sz="quarter" idx="34" hasCustomPrompt="1"/>
          </p:nvPr>
        </p:nvSpPr>
        <p:spPr>
          <a:xfrm>
            <a:off x="7215352" y="495323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8" name="Text Placeholder 42">
            <a:extLst>
              <a:ext uri="{FF2B5EF4-FFF2-40B4-BE49-F238E27FC236}">
                <a16:creationId xmlns:a16="http://schemas.microsoft.com/office/drawing/2014/main" id="{15FBA2AB-230C-F6E5-044A-448B4A707032}"/>
              </a:ext>
            </a:extLst>
          </p:cNvPr>
          <p:cNvSpPr>
            <a:spLocks noGrp="1"/>
          </p:cNvSpPr>
          <p:nvPr>
            <p:ph type="body" sz="quarter" idx="35" hasCustomPrompt="1"/>
          </p:nvPr>
        </p:nvSpPr>
        <p:spPr>
          <a:xfrm>
            <a:off x="9706303" y="495323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Tree>
    <p:extLst>
      <p:ext uri="{BB962C8B-B14F-4D97-AF65-F5344CB8AC3E}">
        <p14:creationId xmlns:p14="http://schemas.microsoft.com/office/powerpoint/2010/main" val="104438031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751546990"/>
      </p:ext>
    </p:extLst>
  </p:cSld>
  <p:clrMapOvr>
    <a:masterClrMapping/>
  </p:clrMapOvr>
  <p:transition spd="slow">
    <p:push/>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_2_Callout_Box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C0721E-515E-0E40-9F09-FF8A59958408}"/>
              </a:ext>
            </a:extLst>
          </p:cNvPr>
          <p:cNvSpPr/>
          <p:nvPr userDrawn="1"/>
        </p:nvSpPr>
        <p:spPr>
          <a:xfrm>
            <a:off x="747251" y="5328458"/>
            <a:ext cx="10756491" cy="917413"/>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95193" y="1465007"/>
            <a:ext cx="5208549" cy="3678824"/>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465007"/>
            <a:ext cx="5208549" cy="3678824"/>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accent5"/>
                </a:solidFill>
              </a:defRPr>
            </a:lvl1pPr>
          </a:lstStyle>
          <a:p>
            <a:pPr lvl="0"/>
            <a:r>
              <a:rPr lang="en-US" dirty="0"/>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accent5"/>
                </a:solidFill>
              </a:defRPr>
            </a:lvl1pPr>
          </a:lstStyle>
          <a:p>
            <a:pPr lvl="0"/>
            <a:r>
              <a:rPr lang="en-US"/>
              <a:t>Callout info</a:t>
            </a:r>
            <a:endParaRPr lang="en-US" dirty="0"/>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accent5"/>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accent5"/>
                </a:solidFill>
              </a:defRPr>
            </a:lvl1pPr>
          </a:lstStyle>
          <a:p>
            <a:pPr lvl="0"/>
            <a:r>
              <a:rPr lang="en-US" dirty="0"/>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accent5"/>
                </a:solidFill>
              </a:defRPr>
            </a:lvl1pPr>
          </a:lstStyle>
          <a:p>
            <a:pPr lvl="0"/>
            <a:r>
              <a:rPr lang="en-US"/>
              <a:t>Callout info</a:t>
            </a:r>
            <a:endParaRPr lang="en-US" dirty="0"/>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accent5"/>
                </a:solidFill>
              </a:defRPr>
            </a:lvl1pPr>
          </a:lstStyle>
          <a:p>
            <a:pPr lvl="0"/>
            <a:r>
              <a:rPr lang="en-US"/>
              <a:t>Callout info</a:t>
            </a:r>
            <a:endParaRPr lang="en-US" dirty="0"/>
          </a:p>
        </p:txBody>
      </p:sp>
      <p:sp>
        <p:nvSpPr>
          <p:cNvPr id="35" name="Text Placeholder 33"/>
          <p:cNvSpPr>
            <a:spLocks noGrp="1"/>
          </p:cNvSpPr>
          <p:nvPr>
            <p:ph type="body" sz="quarter" idx="25" hasCustomPrompt="1"/>
          </p:nvPr>
        </p:nvSpPr>
        <p:spPr>
          <a:xfrm>
            <a:off x="968065" y="5461461"/>
            <a:ext cx="2699367" cy="653023"/>
          </a:xfrm>
        </p:spPr>
        <p:txBody>
          <a:bodyPr lIns="0" rIns="0" anchor="ctr" anchorCtr="0">
            <a:noAutofit/>
          </a:bodyPr>
          <a:lstStyle>
            <a:lvl1pPr marL="0" indent="0">
              <a:buNone/>
              <a:defRPr sz="4800" b="1">
                <a:solidFill>
                  <a:schemeClr val="bg1"/>
                </a:solidFill>
              </a:defRPr>
            </a:lvl1pPr>
          </a:lstStyle>
          <a:p>
            <a:pPr lvl="0"/>
            <a:r>
              <a:rPr lang="en-US" dirty="0"/>
              <a:t>XXX,XXX</a:t>
            </a:r>
          </a:p>
        </p:txBody>
      </p:sp>
      <p:sp>
        <p:nvSpPr>
          <p:cNvPr id="23" name="Text Placeholder 33">
            <a:extLst>
              <a:ext uri="{FF2B5EF4-FFF2-40B4-BE49-F238E27FC236}">
                <a16:creationId xmlns:a16="http://schemas.microsoft.com/office/drawing/2014/main" id="{CA0A4CFA-1636-DC48-96CF-4D3413409056}"/>
              </a:ext>
            </a:extLst>
          </p:cNvPr>
          <p:cNvSpPr>
            <a:spLocks noGrp="1"/>
          </p:cNvSpPr>
          <p:nvPr>
            <p:ph type="body" sz="quarter" idx="26" hasCustomPrompt="1"/>
          </p:nvPr>
        </p:nvSpPr>
        <p:spPr>
          <a:xfrm>
            <a:off x="3836438" y="5461461"/>
            <a:ext cx="3670437" cy="653023"/>
          </a:xfrm>
        </p:spPr>
        <p:txBody>
          <a:bodyPr lIns="0" rIns="0" anchor="ctr" anchorCtr="0">
            <a:noAutofit/>
          </a:bodyPr>
          <a:lstStyle>
            <a:lvl1pPr marL="0" indent="0">
              <a:buNone/>
              <a:defRPr sz="1600" b="0">
                <a:solidFill>
                  <a:schemeClr val="bg1"/>
                </a:solidFill>
              </a:defRPr>
            </a:lvl1pPr>
          </a:lstStyle>
          <a:p>
            <a:pPr lvl="0"/>
            <a:r>
              <a:rPr lang="en-US" dirty="0"/>
              <a:t>Bottom Callout</a:t>
            </a:r>
          </a:p>
        </p:txBody>
      </p:sp>
    </p:spTree>
    <p:extLst>
      <p:ext uri="{BB962C8B-B14F-4D97-AF65-F5344CB8AC3E}">
        <p14:creationId xmlns:p14="http://schemas.microsoft.com/office/powerpoint/2010/main" val="3891588979"/>
      </p:ext>
    </p:extLst>
  </p:cSld>
  <p:clrMapOvr>
    <a:masterClrMapping/>
  </p:clrMapOvr>
  <p:transition spd="slow">
    <p:push/>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p:cSld name="Agenda_Six items photo header">
    <p:bg>
      <p:bgPr>
        <a:solidFill>
          <a:srgbClr val="F5F6EA"/>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2297113"/>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6" name="Picture Placeholder 5">
            <a:extLst>
              <a:ext uri="{FF2B5EF4-FFF2-40B4-BE49-F238E27FC236}">
                <a16:creationId xmlns:a16="http://schemas.microsoft.com/office/drawing/2014/main" id="{067565A5-1236-5AB5-76C5-3BE739E26C94}"/>
              </a:ext>
            </a:extLst>
          </p:cNvPr>
          <p:cNvSpPr>
            <a:spLocks noGrp="1"/>
          </p:cNvSpPr>
          <p:nvPr>
            <p:ph type="pic" sz="quarter" idx="11"/>
          </p:nvPr>
        </p:nvSpPr>
        <p:spPr>
          <a:xfrm>
            <a:off x="0" y="1"/>
            <a:ext cx="12188825" cy="2297113"/>
          </a:xfrm>
        </p:spPr>
        <p:txBody>
          <a:bodyPr/>
          <a:lstStyle/>
          <a:p>
            <a:r>
              <a:rPr lang="en-US"/>
              <a:t>Click icon to add picture</a:t>
            </a:r>
          </a:p>
        </p:txBody>
      </p:sp>
      <p:sp>
        <p:nvSpPr>
          <p:cNvPr id="7" name="Text Placeholder 28">
            <a:extLst>
              <a:ext uri="{FF2B5EF4-FFF2-40B4-BE49-F238E27FC236}">
                <a16:creationId xmlns:a16="http://schemas.microsoft.com/office/drawing/2014/main" id="{1F85DDAF-2ACD-AFFC-F8CA-C1408DE65A8E}"/>
              </a:ext>
            </a:extLst>
          </p:cNvPr>
          <p:cNvSpPr>
            <a:spLocks noGrp="1"/>
          </p:cNvSpPr>
          <p:nvPr>
            <p:ph type="body" sz="quarter" idx="18" hasCustomPrompt="1"/>
          </p:nvPr>
        </p:nvSpPr>
        <p:spPr>
          <a:xfrm>
            <a:off x="734899" y="28986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8" name="Text Placeholder 28">
            <a:extLst>
              <a:ext uri="{FF2B5EF4-FFF2-40B4-BE49-F238E27FC236}">
                <a16:creationId xmlns:a16="http://schemas.microsoft.com/office/drawing/2014/main" id="{D0951C10-E95A-5D4F-9629-24694FCD3B0B}"/>
              </a:ext>
            </a:extLst>
          </p:cNvPr>
          <p:cNvSpPr>
            <a:spLocks noGrp="1"/>
          </p:cNvSpPr>
          <p:nvPr>
            <p:ph type="body" sz="quarter" idx="19" hasCustomPrompt="1"/>
          </p:nvPr>
        </p:nvSpPr>
        <p:spPr>
          <a:xfrm>
            <a:off x="736008" y="40364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9" name="Text Placeholder 28">
            <a:extLst>
              <a:ext uri="{FF2B5EF4-FFF2-40B4-BE49-F238E27FC236}">
                <a16:creationId xmlns:a16="http://schemas.microsoft.com/office/drawing/2014/main" id="{33528FAB-7B03-A3C0-4B4F-6FF826E0FE8B}"/>
              </a:ext>
            </a:extLst>
          </p:cNvPr>
          <p:cNvSpPr>
            <a:spLocks noGrp="1"/>
          </p:cNvSpPr>
          <p:nvPr>
            <p:ph type="body" sz="quarter" idx="20" hasCustomPrompt="1"/>
          </p:nvPr>
        </p:nvSpPr>
        <p:spPr>
          <a:xfrm>
            <a:off x="728886" y="517426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
        <p:nvSpPr>
          <p:cNvPr id="10" name="Text Placeholder 42">
            <a:extLst>
              <a:ext uri="{FF2B5EF4-FFF2-40B4-BE49-F238E27FC236}">
                <a16:creationId xmlns:a16="http://schemas.microsoft.com/office/drawing/2014/main" id="{E8391D9C-AE7F-04BF-2754-A3D762D8EAD6}"/>
              </a:ext>
            </a:extLst>
          </p:cNvPr>
          <p:cNvSpPr>
            <a:spLocks noGrp="1"/>
          </p:cNvSpPr>
          <p:nvPr>
            <p:ph type="body" sz="quarter" idx="30" hasCustomPrompt="1"/>
          </p:nvPr>
        </p:nvSpPr>
        <p:spPr>
          <a:xfrm>
            <a:off x="1858652" y="2898655"/>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1" name="Text Placeholder 42">
            <a:extLst>
              <a:ext uri="{FF2B5EF4-FFF2-40B4-BE49-F238E27FC236}">
                <a16:creationId xmlns:a16="http://schemas.microsoft.com/office/drawing/2014/main" id="{37204BB6-8092-F8BF-8DEB-203A43F4C84B}"/>
              </a:ext>
            </a:extLst>
          </p:cNvPr>
          <p:cNvSpPr>
            <a:spLocks noGrp="1"/>
          </p:cNvSpPr>
          <p:nvPr>
            <p:ph type="body" sz="quarter" idx="31" hasCustomPrompt="1"/>
          </p:nvPr>
        </p:nvSpPr>
        <p:spPr>
          <a:xfrm>
            <a:off x="1858652" y="4029372"/>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2" name="Text Placeholder 42">
            <a:extLst>
              <a:ext uri="{FF2B5EF4-FFF2-40B4-BE49-F238E27FC236}">
                <a16:creationId xmlns:a16="http://schemas.microsoft.com/office/drawing/2014/main" id="{696BFF35-F301-C229-CAA7-00DD1D36C31C}"/>
              </a:ext>
            </a:extLst>
          </p:cNvPr>
          <p:cNvSpPr>
            <a:spLocks noGrp="1"/>
          </p:cNvSpPr>
          <p:nvPr>
            <p:ph type="body" sz="quarter" idx="32" hasCustomPrompt="1"/>
          </p:nvPr>
        </p:nvSpPr>
        <p:spPr>
          <a:xfrm>
            <a:off x="1858652" y="5160089"/>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3" name="Text Placeholder 28">
            <a:extLst>
              <a:ext uri="{FF2B5EF4-FFF2-40B4-BE49-F238E27FC236}">
                <a16:creationId xmlns:a16="http://schemas.microsoft.com/office/drawing/2014/main" id="{FE1A2466-8C92-EF6F-F241-8C397F1F4BE9}"/>
              </a:ext>
            </a:extLst>
          </p:cNvPr>
          <p:cNvSpPr>
            <a:spLocks noGrp="1"/>
          </p:cNvSpPr>
          <p:nvPr>
            <p:ph type="body" sz="quarter" idx="33" hasCustomPrompt="1"/>
          </p:nvPr>
        </p:nvSpPr>
        <p:spPr>
          <a:xfrm>
            <a:off x="6999388" y="28986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04</a:t>
            </a:r>
          </a:p>
        </p:txBody>
      </p:sp>
      <p:sp>
        <p:nvSpPr>
          <p:cNvPr id="14" name="Text Placeholder 28">
            <a:extLst>
              <a:ext uri="{FF2B5EF4-FFF2-40B4-BE49-F238E27FC236}">
                <a16:creationId xmlns:a16="http://schemas.microsoft.com/office/drawing/2014/main" id="{407725DC-BF40-FAD7-BD61-70891B6AB6F9}"/>
              </a:ext>
            </a:extLst>
          </p:cNvPr>
          <p:cNvSpPr>
            <a:spLocks noGrp="1"/>
          </p:cNvSpPr>
          <p:nvPr>
            <p:ph type="body" sz="quarter" idx="34" hasCustomPrompt="1"/>
          </p:nvPr>
        </p:nvSpPr>
        <p:spPr>
          <a:xfrm>
            <a:off x="7000497" y="40364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05</a:t>
            </a:r>
          </a:p>
        </p:txBody>
      </p:sp>
      <p:sp>
        <p:nvSpPr>
          <p:cNvPr id="15" name="Text Placeholder 28">
            <a:extLst>
              <a:ext uri="{FF2B5EF4-FFF2-40B4-BE49-F238E27FC236}">
                <a16:creationId xmlns:a16="http://schemas.microsoft.com/office/drawing/2014/main" id="{94FD5ABD-A28D-711E-9B5C-482288EB015E}"/>
              </a:ext>
            </a:extLst>
          </p:cNvPr>
          <p:cNvSpPr>
            <a:spLocks noGrp="1"/>
          </p:cNvSpPr>
          <p:nvPr>
            <p:ph type="body" sz="quarter" idx="35" hasCustomPrompt="1"/>
          </p:nvPr>
        </p:nvSpPr>
        <p:spPr>
          <a:xfrm>
            <a:off x="6993375" y="517426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06</a:t>
            </a:r>
          </a:p>
        </p:txBody>
      </p:sp>
      <p:sp>
        <p:nvSpPr>
          <p:cNvPr id="16" name="Text Placeholder 42">
            <a:extLst>
              <a:ext uri="{FF2B5EF4-FFF2-40B4-BE49-F238E27FC236}">
                <a16:creationId xmlns:a16="http://schemas.microsoft.com/office/drawing/2014/main" id="{99F1D5AC-8B8F-2164-3F11-2FB5BD64F2A6}"/>
              </a:ext>
            </a:extLst>
          </p:cNvPr>
          <p:cNvSpPr>
            <a:spLocks noGrp="1"/>
          </p:cNvSpPr>
          <p:nvPr>
            <p:ph type="body" sz="quarter" idx="36" hasCustomPrompt="1"/>
          </p:nvPr>
        </p:nvSpPr>
        <p:spPr>
          <a:xfrm>
            <a:off x="8123141" y="2898655"/>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7" name="Text Placeholder 42">
            <a:extLst>
              <a:ext uri="{FF2B5EF4-FFF2-40B4-BE49-F238E27FC236}">
                <a16:creationId xmlns:a16="http://schemas.microsoft.com/office/drawing/2014/main" id="{AE558E6C-9BBF-2C8E-A072-F0AF33A21F91}"/>
              </a:ext>
            </a:extLst>
          </p:cNvPr>
          <p:cNvSpPr>
            <a:spLocks noGrp="1"/>
          </p:cNvSpPr>
          <p:nvPr>
            <p:ph type="body" sz="quarter" idx="37" hasCustomPrompt="1"/>
          </p:nvPr>
        </p:nvSpPr>
        <p:spPr>
          <a:xfrm>
            <a:off x="8123141" y="4029372"/>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8" name="Text Placeholder 42">
            <a:extLst>
              <a:ext uri="{FF2B5EF4-FFF2-40B4-BE49-F238E27FC236}">
                <a16:creationId xmlns:a16="http://schemas.microsoft.com/office/drawing/2014/main" id="{0BF60081-3251-AAA5-E681-370D9CD7F652}"/>
              </a:ext>
            </a:extLst>
          </p:cNvPr>
          <p:cNvSpPr>
            <a:spLocks noGrp="1"/>
          </p:cNvSpPr>
          <p:nvPr>
            <p:ph type="body" sz="quarter" idx="38" hasCustomPrompt="1"/>
          </p:nvPr>
        </p:nvSpPr>
        <p:spPr>
          <a:xfrm>
            <a:off x="8123141" y="5160089"/>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cxnSp>
        <p:nvCxnSpPr>
          <p:cNvPr id="20" name="Straight Connector 19">
            <a:extLst>
              <a:ext uri="{FF2B5EF4-FFF2-40B4-BE49-F238E27FC236}">
                <a16:creationId xmlns:a16="http://schemas.microsoft.com/office/drawing/2014/main" id="{16C948BD-0B1F-6764-C1E9-293E2964DC88}"/>
              </a:ext>
            </a:extLst>
          </p:cNvPr>
          <p:cNvCxnSpPr/>
          <p:nvPr/>
        </p:nvCxnSpPr>
        <p:spPr>
          <a:xfrm>
            <a:off x="0" y="2571433"/>
            <a:ext cx="12188825"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644430"/>
      </p:ext>
    </p:extLst>
  </p:cSld>
  <p:clrMapOvr>
    <a:masterClrMapping/>
  </p:clrMapOvr>
  <p:hf hdr="0" ftr="0" dt="0"/>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p:cSld name="1_Agenda _9 BOXES">
    <p:bg>
      <p:bgPr>
        <a:solidFill>
          <a:srgbClr val="F5F6EA"/>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2297113"/>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6" name="Picture Placeholder 5">
            <a:extLst>
              <a:ext uri="{FF2B5EF4-FFF2-40B4-BE49-F238E27FC236}">
                <a16:creationId xmlns:a16="http://schemas.microsoft.com/office/drawing/2014/main" id="{067565A5-1236-5AB5-76C5-3BE739E26C94}"/>
              </a:ext>
            </a:extLst>
          </p:cNvPr>
          <p:cNvSpPr>
            <a:spLocks noGrp="1"/>
          </p:cNvSpPr>
          <p:nvPr>
            <p:ph type="pic" sz="quarter" idx="11"/>
          </p:nvPr>
        </p:nvSpPr>
        <p:spPr>
          <a:xfrm>
            <a:off x="0" y="1"/>
            <a:ext cx="12188825" cy="2297113"/>
          </a:xfrm>
        </p:spPr>
        <p:txBody>
          <a:bodyPr/>
          <a:lstStyle/>
          <a:p>
            <a:r>
              <a:rPr lang="en-US"/>
              <a:t>Click icon to add picture</a:t>
            </a:r>
          </a:p>
        </p:txBody>
      </p:sp>
      <p:sp>
        <p:nvSpPr>
          <p:cNvPr id="7" name="Text Placeholder 28">
            <a:extLst>
              <a:ext uri="{FF2B5EF4-FFF2-40B4-BE49-F238E27FC236}">
                <a16:creationId xmlns:a16="http://schemas.microsoft.com/office/drawing/2014/main" id="{1F85DDAF-2ACD-AFFC-F8CA-C1408DE65A8E}"/>
              </a:ext>
            </a:extLst>
          </p:cNvPr>
          <p:cNvSpPr>
            <a:spLocks noGrp="1"/>
          </p:cNvSpPr>
          <p:nvPr>
            <p:ph type="body" sz="quarter" idx="18" hasCustomPrompt="1"/>
          </p:nvPr>
        </p:nvSpPr>
        <p:spPr>
          <a:xfrm>
            <a:off x="543563" y="28986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8" name="Text Placeholder 28">
            <a:extLst>
              <a:ext uri="{FF2B5EF4-FFF2-40B4-BE49-F238E27FC236}">
                <a16:creationId xmlns:a16="http://schemas.microsoft.com/office/drawing/2014/main" id="{D0951C10-E95A-5D4F-9629-24694FCD3B0B}"/>
              </a:ext>
            </a:extLst>
          </p:cNvPr>
          <p:cNvSpPr>
            <a:spLocks noGrp="1"/>
          </p:cNvSpPr>
          <p:nvPr>
            <p:ph type="body" sz="quarter" idx="19" hasCustomPrompt="1"/>
          </p:nvPr>
        </p:nvSpPr>
        <p:spPr>
          <a:xfrm>
            <a:off x="544672" y="40364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9" name="Text Placeholder 28">
            <a:extLst>
              <a:ext uri="{FF2B5EF4-FFF2-40B4-BE49-F238E27FC236}">
                <a16:creationId xmlns:a16="http://schemas.microsoft.com/office/drawing/2014/main" id="{33528FAB-7B03-A3C0-4B4F-6FF826E0FE8B}"/>
              </a:ext>
            </a:extLst>
          </p:cNvPr>
          <p:cNvSpPr>
            <a:spLocks noGrp="1"/>
          </p:cNvSpPr>
          <p:nvPr>
            <p:ph type="body" sz="quarter" idx="20" hasCustomPrompt="1"/>
          </p:nvPr>
        </p:nvSpPr>
        <p:spPr>
          <a:xfrm>
            <a:off x="537550" y="517426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
        <p:nvSpPr>
          <p:cNvPr id="10" name="Text Placeholder 42">
            <a:extLst>
              <a:ext uri="{FF2B5EF4-FFF2-40B4-BE49-F238E27FC236}">
                <a16:creationId xmlns:a16="http://schemas.microsoft.com/office/drawing/2014/main" id="{E8391D9C-AE7F-04BF-2754-A3D762D8EAD6}"/>
              </a:ext>
            </a:extLst>
          </p:cNvPr>
          <p:cNvSpPr>
            <a:spLocks noGrp="1"/>
          </p:cNvSpPr>
          <p:nvPr>
            <p:ph type="body" sz="quarter" idx="30" hasCustomPrompt="1"/>
          </p:nvPr>
        </p:nvSpPr>
        <p:spPr>
          <a:xfrm>
            <a:off x="1667316" y="2898655"/>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1" name="Text Placeholder 42">
            <a:extLst>
              <a:ext uri="{FF2B5EF4-FFF2-40B4-BE49-F238E27FC236}">
                <a16:creationId xmlns:a16="http://schemas.microsoft.com/office/drawing/2014/main" id="{37204BB6-8092-F8BF-8DEB-203A43F4C84B}"/>
              </a:ext>
            </a:extLst>
          </p:cNvPr>
          <p:cNvSpPr>
            <a:spLocks noGrp="1"/>
          </p:cNvSpPr>
          <p:nvPr>
            <p:ph type="body" sz="quarter" idx="31" hasCustomPrompt="1"/>
          </p:nvPr>
        </p:nvSpPr>
        <p:spPr>
          <a:xfrm>
            <a:off x="1667316" y="4029372"/>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2" name="Text Placeholder 42">
            <a:extLst>
              <a:ext uri="{FF2B5EF4-FFF2-40B4-BE49-F238E27FC236}">
                <a16:creationId xmlns:a16="http://schemas.microsoft.com/office/drawing/2014/main" id="{696BFF35-F301-C229-CAA7-00DD1D36C31C}"/>
              </a:ext>
            </a:extLst>
          </p:cNvPr>
          <p:cNvSpPr>
            <a:spLocks noGrp="1"/>
          </p:cNvSpPr>
          <p:nvPr>
            <p:ph type="body" sz="quarter" idx="32" hasCustomPrompt="1"/>
          </p:nvPr>
        </p:nvSpPr>
        <p:spPr>
          <a:xfrm>
            <a:off x="1667316" y="5160089"/>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3" name="Text Placeholder 28">
            <a:extLst>
              <a:ext uri="{FF2B5EF4-FFF2-40B4-BE49-F238E27FC236}">
                <a16:creationId xmlns:a16="http://schemas.microsoft.com/office/drawing/2014/main" id="{FE1A2466-8C92-EF6F-F241-8C397F1F4BE9}"/>
              </a:ext>
            </a:extLst>
          </p:cNvPr>
          <p:cNvSpPr>
            <a:spLocks noGrp="1"/>
          </p:cNvSpPr>
          <p:nvPr>
            <p:ph type="body" sz="quarter" idx="33" hasCustomPrompt="1"/>
          </p:nvPr>
        </p:nvSpPr>
        <p:spPr>
          <a:xfrm>
            <a:off x="4444277" y="289534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04</a:t>
            </a:r>
          </a:p>
        </p:txBody>
      </p:sp>
      <p:sp>
        <p:nvSpPr>
          <p:cNvPr id="14" name="Text Placeholder 28">
            <a:extLst>
              <a:ext uri="{FF2B5EF4-FFF2-40B4-BE49-F238E27FC236}">
                <a16:creationId xmlns:a16="http://schemas.microsoft.com/office/drawing/2014/main" id="{407725DC-BF40-FAD7-BD61-70891B6AB6F9}"/>
              </a:ext>
            </a:extLst>
          </p:cNvPr>
          <p:cNvSpPr>
            <a:spLocks noGrp="1"/>
          </p:cNvSpPr>
          <p:nvPr>
            <p:ph type="body" sz="quarter" idx="34" hasCustomPrompt="1"/>
          </p:nvPr>
        </p:nvSpPr>
        <p:spPr>
          <a:xfrm>
            <a:off x="4445386" y="40331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05</a:t>
            </a:r>
          </a:p>
        </p:txBody>
      </p:sp>
      <p:sp>
        <p:nvSpPr>
          <p:cNvPr id="15" name="Text Placeholder 28">
            <a:extLst>
              <a:ext uri="{FF2B5EF4-FFF2-40B4-BE49-F238E27FC236}">
                <a16:creationId xmlns:a16="http://schemas.microsoft.com/office/drawing/2014/main" id="{94FD5ABD-A28D-711E-9B5C-482288EB015E}"/>
              </a:ext>
            </a:extLst>
          </p:cNvPr>
          <p:cNvSpPr>
            <a:spLocks noGrp="1"/>
          </p:cNvSpPr>
          <p:nvPr>
            <p:ph type="body" sz="quarter" idx="35" hasCustomPrompt="1"/>
          </p:nvPr>
        </p:nvSpPr>
        <p:spPr>
          <a:xfrm>
            <a:off x="4438264" y="51709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06</a:t>
            </a:r>
          </a:p>
        </p:txBody>
      </p:sp>
      <p:sp>
        <p:nvSpPr>
          <p:cNvPr id="16" name="Text Placeholder 42">
            <a:extLst>
              <a:ext uri="{FF2B5EF4-FFF2-40B4-BE49-F238E27FC236}">
                <a16:creationId xmlns:a16="http://schemas.microsoft.com/office/drawing/2014/main" id="{99F1D5AC-8B8F-2164-3F11-2FB5BD64F2A6}"/>
              </a:ext>
            </a:extLst>
          </p:cNvPr>
          <p:cNvSpPr>
            <a:spLocks noGrp="1"/>
          </p:cNvSpPr>
          <p:nvPr>
            <p:ph type="body" sz="quarter" idx="36" hasCustomPrompt="1"/>
          </p:nvPr>
        </p:nvSpPr>
        <p:spPr>
          <a:xfrm>
            <a:off x="5568029" y="2895350"/>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7" name="Text Placeholder 42">
            <a:extLst>
              <a:ext uri="{FF2B5EF4-FFF2-40B4-BE49-F238E27FC236}">
                <a16:creationId xmlns:a16="http://schemas.microsoft.com/office/drawing/2014/main" id="{AE558E6C-9BBF-2C8E-A072-F0AF33A21F91}"/>
              </a:ext>
            </a:extLst>
          </p:cNvPr>
          <p:cNvSpPr>
            <a:spLocks noGrp="1"/>
          </p:cNvSpPr>
          <p:nvPr>
            <p:ph type="body" sz="quarter" idx="37" hasCustomPrompt="1"/>
          </p:nvPr>
        </p:nvSpPr>
        <p:spPr>
          <a:xfrm>
            <a:off x="5568029" y="4026067"/>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8" name="Text Placeholder 42">
            <a:extLst>
              <a:ext uri="{FF2B5EF4-FFF2-40B4-BE49-F238E27FC236}">
                <a16:creationId xmlns:a16="http://schemas.microsoft.com/office/drawing/2014/main" id="{0BF60081-3251-AAA5-E681-370D9CD7F652}"/>
              </a:ext>
            </a:extLst>
          </p:cNvPr>
          <p:cNvSpPr>
            <a:spLocks noGrp="1"/>
          </p:cNvSpPr>
          <p:nvPr>
            <p:ph type="body" sz="quarter" idx="38" hasCustomPrompt="1"/>
          </p:nvPr>
        </p:nvSpPr>
        <p:spPr>
          <a:xfrm>
            <a:off x="5568029" y="5156784"/>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2" name="Text Placeholder 28">
            <a:extLst>
              <a:ext uri="{FF2B5EF4-FFF2-40B4-BE49-F238E27FC236}">
                <a16:creationId xmlns:a16="http://schemas.microsoft.com/office/drawing/2014/main" id="{A28D2B50-74B0-8EF3-CD6C-CB69578C500B}"/>
              </a:ext>
            </a:extLst>
          </p:cNvPr>
          <p:cNvSpPr>
            <a:spLocks noGrp="1"/>
          </p:cNvSpPr>
          <p:nvPr>
            <p:ph type="body" sz="quarter" idx="39" hasCustomPrompt="1"/>
          </p:nvPr>
        </p:nvSpPr>
        <p:spPr>
          <a:xfrm>
            <a:off x="8344991" y="289534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07</a:t>
            </a:r>
          </a:p>
        </p:txBody>
      </p:sp>
      <p:sp>
        <p:nvSpPr>
          <p:cNvPr id="5" name="Text Placeholder 28">
            <a:extLst>
              <a:ext uri="{FF2B5EF4-FFF2-40B4-BE49-F238E27FC236}">
                <a16:creationId xmlns:a16="http://schemas.microsoft.com/office/drawing/2014/main" id="{48ADA73E-239A-C79B-82A6-C98A72E8140F}"/>
              </a:ext>
            </a:extLst>
          </p:cNvPr>
          <p:cNvSpPr>
            <a:spLocks noGrp="1"/>
          </p:cNvSpPr>
          <p:nvPr>
            <p:ph type="body" sz="quarter" idx="40" hasCustomPrompt="1"/>
          </p:nvPr>
        </p:nvSpPr>
        <p:spPr>
          <a:xfrm>
            <a:off x="8346100" y="40331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08</a:t>
            </a:r>
          </a:p>
        </p:txBody>
      </p:sp>
      <p:sp>
        <p:nvSpPr>
          <p:cNvPr id="19" name="Text Placeholder 28">
            <a:extLst>
              <a:ext uri="{FF2B5EF4-FFF2-40B4-BE49-F238E27FC236}">
                <a16:creationId xmlns:a16="http://schemas.microsoft.com/office/drawing/2014/main" id="{8A62FFF1-27DE-BDCE-943B-F8BCB5BD7327}"/>
              </a:ext>
            </a:extLst>
          </p:cNvPr>
          <p:cNvSpPr>
            <a:spLocks noGrp="1"/>
          </p:cNvSpPr>
          <p:nvPr>
            <p:ph type="body" sz="quarter" idx="41" hasCustomPrompt="1"/>
          </p:nvPr>
        </p:nvSpPr>
        <p:spPr>
          <a:xfrm>
            <a:off x="8338977" y="51709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09</a:t>
            </a:r>
          </a:p>
        </p:txBody>
      </p:sp>
      <p:sp>
        <p:nvSpPr>
          <p:cNvPr id="20" name="Text Placeholder 42">
            <a:extLst>
              <a:ext uri="{FF2B5EF4-FFF2-40B4-BE49-F238E27FC236}">
                <a16:creationId xmlns:a16="http://schemas.microsoft.com/office/drawing/2014/main" id="{0DF84F07-42B9-3EB4-C185-39D9289A54FA}"/>
              </a:ext>
            </a:extLst>
          </p:cNvPr>
          <p:cNvSpPr>
            <a:spLocks noGrp="1"/>
          </p:cNvSpPr>
          <p:nvPr>
            <p:ph type="body" sz="quarter" idx="42" hasCustomPrompt="1"/>
          </p:nvPr>
        </p:nvSpPr>
        <p:spPr>
          <a:xfrm>
            <a:off x="9468743" y="2895350"/>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21" name="Text Placeholder 42">
            <a:extLst>
              <a:ext uri="{FF2B5EF4-FFF2-40B4-BE49-F238E27FC236}">
                <a16:creationId xmlns:a16="http://schemas.microsoft.com/office/drawing/2014/main" id="{FD738B3A-B1A1-7F5B-9472-61A4235B6DA9}"/>
              </a:ext>
            </a:extLst>
          </p:cNvPr>
          <p:cNvSpPr>
            <a:spLocks noGrp="1"/>
          </p:cNvSpPr>
          <p:nvPr>
            <p:ph type="body" sz="quarter" idx="43" hasCustomPrompt="1"/>
          </p:nvPr>
        </p:nvSpPr>
        <p:spPr>
          <a:xfrm>
            <a:off x="9468743" y="4026067"/>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22" name="Text Placeholder 42">
            <a:extLst>
              <a:ext uri="{FF2B5EF4-FFF2-40B4-BE49-F238E27FC236}">
                <a16:creationId xmlns:a16="http://schemas.microsoft.com/office/drawing/2014/main" id="{CFE16CBB-2514-6FF2-9F3D-A34789085812}"/>
              </a:ext>
            </a:extLst>
          </p:cNvPr>
          <p:cNvSpPr>
            <a:spLocks noGrp="1"/>
          </p:cNvSpPr>
          <p:nvPr>
            <p:ph type="body" sz="quarter" idx="44" hasCustomPrompt="1"/>
          </p:nvPr>
        </p:nvSpPr>
        <p:spPr>
          <a:xfrm>
            <a:off x="9468743" y="5156784"/>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cxnSp>
        <p:nvCxnSpPr>
          <p:cNvPr id="23" name="Straight Connector 22">
            <a:extLst>
              <a:ext uri="{FF2B5EF4-FFF2-40B4-BE49-F238E27FC236}">
                <a16:creationId xmlns:a16="http://schemas.microsoft.com/office/drawing/2014/main" id="{F590F835-1774-4C6B-FCDF-7376C4539797}"/>
              </a:ext>
            </a:extLst>
          </p:cNvPr>
          <p:cNvCxnSpPr/>
          <p:nvPr/>
        </p:nvCxnSpPr>
        <p:spPr>
          <a:xfrm>
            <a:off x="0" y="2571433"/>
            <a:ext cx="12188825"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320554"/>
      </p:ext>
    </p:extLst>
  </p:cSld>
  <p:clrMapOvr>
    <a:masterClrMapping/>
  </p:clrMapOvr>
  <p:hf hdr="0" ftr="0" dt="0"/>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2-Boxes_3 long">
    <p:bg>
      <p:bgPr>
        <a:solidFill>
          <a:srgbClr val="F5F6EA"/>
        </a:solidFill>
        <a:effectLst/>
      </p:bgPr>
    </p:bg>
    <p:spTree>
      <p:nvGrpSpPr>
        <p:cNvPr id="1" name=""/>
        <p:cNvGrpSpPr/>
        <p:nvPr/>
      </p:nvGrpSpPr>
      <p:grpSpPr>
        <a:xfrm>
          <a:off x="0" y="0"/>
          <a:ext cx="0" cy="0"/>
          <a:chOff x="0" y="0"/>
          <a:chExt cx="0" cy="0"/>
        </a:xfrm>
      </p:grpSpPr>
      <p:sp>
        <p:nvSpPr>
          <p:cNvPr id="21" name="Rectangle: Rounded Corners 6">
            <a:extLst>
              <a:ext uri="{FF2B5EF4-FFF2-40B4-BE49-F238E27FC236}">
                <a16:creationId xmlns:a16="http://schemas.microsoft.com/office/drawing/2014/main" id="{DE41047E-FC74-A307-9B6E-85620798660A}"/>
              </a:ext>
            </a:extLst>
          </p:cNvPr>
          <p:cNvSpPr/>
          <p:nvPr/>
        </p:nvSpPr>
        <p:spPr>
          <a:xfrm>
            <a:off x="7966373" y="1709929"/>
            <a:ext cx="2833902" cy="4188633"/>
          </a:xfrm>
          <a:prstGeom prst="roundRect">
            <a:avLst>
              <a:gd name="adj" fmla="val 1050"/>
            </a:avLst>
          </a:prstGeom>
          <a:solidFill>
            <a:schemeClr val="accent6">
              <a:alpha val="49661"/>
            </a:schemeClr>
          </a:solidFill>
          <a:ln>
            <a:noFill/>
          </a:ln>
          <a:effectLst>
            <a:outerShdw blurRad="1270000" sx="90000" sy="9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31" name="Rectangle: Rounded Corners 6">
            <a:extLst>
              <a:ext uri="{FF2B5EF4-FFF2-40B4-BE49-F238E27FC236}">
                <a16:creationId xmlns:a16="http://schemas.microsoft.com/office/drawing/2014/main" id="{88DCA059-2D61-E7A9-D152-545E479A3144}"/>
              </a:ext>
            </a:extLst>
          </p:cNvPr>
          <p:cNvSpPr/>
          <p:nvPr/>
        </p:nvSpPr>
        <p:spPr>
          <a:xfrm>
            <a:off x="4675549" y="1709929"/>
            <a:ext cx="2833902" cy="4188633"/>
          </a:xfrm>
          <a:prstGeom prst="roundRect">
            <a:avLst>
              <a:gd name="adj" fmla="val 1050"/>
            </a:avLst>
          </a:prstGeom>
          <a:solidFill>
            <a:schemeClr val="accent6">
              <a:alpha val="49661"/>
            </a:schemeClr>
          </a:solidFill>
          <a:ln>
            <a:noFill/>
          </a:ln>
          <a:effectLst>
            <a:outerShdw blurRad="1270000" sx="90000" sy="9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0" name="Graphic 10">
            <a:extLst>
              <a:ext uri="{FF2B5EF4-FFF2-40B4-BE49-F238E27FC236}">
                <a16:creationId xmlns:a16="http://schemas.microsoft.com/office/drawing/2014/main" id="{79681335-4110-FEFD-DF27-4EA10B7340B2}"/>
              </a:ext>
            </a:extLst>
          </p:cNvPr>
          <p:cNvSpPr/>
          <p:nvPr/>
        </p:nvSpPr>
        <p:spPr>
          <a:xfrm>
            <a:off x="4674586" y="1556896"/>
            <a:ext cx="2835828" cy="878228"/>
          </a:xfrm>
          <a:custGeom>
            <a:avLst/>
            <a:gdLst>
              <a:gd name="connsiteX0" fmla="*/ 2649078 w 2836567"/>
              <a:gd name="connsiteY0" fmla="*/ 54007 h 1068811"/>
              <a:gd name="connsiteX1" fmla="*/ 2455880 w 2836567"/>
              <a:gd name="connsiteY1" fmla="*/ 0 h 1068811"/>
              <a:gd name="connsiteX2" fmla="*/ 2369043 w 2836567"/>
              <a:gd name="connsiteY2" fmla="*/ 0 h 1068811"/>
              <a:gd name="connsiteX3" fmla="*/ 2369043 w 2836567"/>
              <a:gd name="connsiteY3" fmla="*/ 0 h 1068811"/>
              <a:gd name="connsiteX4" fmla="*/ 603329 w 2836567"/>
              <a:gd name="connsiteY4" fmla="*/ 0 h 1068811"/>
              <a:gd name="connsiteX5" fmla="*/ 585086 w 2836567"/>
              <a:gd name="connsiteY5" fmla="*/ 0 h 1068811"/>
              <a:gd name="connsiteX6" fmla="*/ 529079 w 2836567"/>
              <a:gd name="connsiteY6" fmla="*/ 0 h 1068811"/>
              <a:gd name="connsiteX7" fmla="*/ 0 w 2836567"/>
              <a:gd name="connsiteY7" fmla="*/ 0 h 1068811"/>
              <a:gd name="connsiteX8" fmla="*/ 0 w 2836567"/>
              <a:gd name="connsiteY8" fmla="*/ 792529 h 1068811"/>
              <a:gd name="connsiteX9" fmla="*/ 331028 w 2836567"/>
              <a:gd name="connsiteY9" fmla="*/ 1014805 h 1068811"/>
              <a:gd name="connsiteX10" fmla="*/ 525186 w 2836567"/>
              <a:gd name="connsiteY10" fmla="*/ 1068812 h 1068811"/>
              <a:gd name="connsiteX11" fmla="*/ 585033 w 2836567"/>
              <a:gd name="connsiteY11" fmla="*/ 1068812 h 1068811"/>
              <a:gd name="connsiteX12" fmla="*/ 603275 w 2836567"/>
              <a:gd name="connsiteY12" fmla="*/ 1068812 h 1068811"/>
              <a:gd name="connsiteX13" fmla="*/ 2369043 w 2836567"/>
              <a:gd name="connsiteY13" fmla="*/ 1068812 h 1068811"/>
              <a:gd name="connsiteX14" fmla="*/ 2392566 w 2836567"/>
              <a:gd name="connsiteY14" fmla="*/ 1068812 h 1068811"/>
              <a:gd name="connsiteX15" fmla="*/ 2439025 w 2836567"/>
              <a:gd name="connsiteY15" fmla="*/ 1068812 h 1068811"/>
              <a:gd name="connsiteX16" fmla="*/ 2836568 w 2836567"/>
              <a:gd name="connsiteY16" fmla="*/ 1068812 h 1068811"/>
              <a:gd name="connsiteX17" fmla="*/ 2836568 w 2836567"/>
              <a:gd name="connsiteY17" fmla="*/ 180560 h 1068811"/>
              <a:gd name="connsiteX18" fmla="*/ 2649078 w 2836567"/>
              <a:gd name="connsiteY18" fmla="*/ 54007 h 106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6567" h="1068811">
                <a:moveTo>
                  <a:pt x="2649078" y="54007"/>
                </a:moveTo>
                <a:cubicBezTo>
                  <a:pt x="2597978" y="19449"/>
                  <a:pt x="2528423" y="29"/>
                  <a:pt x="2455880" y="0"/>
                </a:cubicBezTo>
                <a:lnTo>
                  <a:pt x="2369043" y="0"/>
                </a:lnTo>
                <a:lnTo>
                  <a:pt x="2369043" y="0"/>
                </a:lnTo>
                <a:lnTo>
                  <a:pt x="603329" y="0"/>
                </a:lnTo>
                <a:lnTo>
                  <a:pt x="585086" y="0"/>
                </a:lnTo>
                <a:lnTo>
                  <a:pt x="529079" y="0"/>
                </a:lnTo>
                <a:lnTo>
                  <a:pt x="0" y="0"/>
                </a:lnTo>
                <a:lnTo>
                  <a:pt x="0" y="792529"/>
                </a:lnTo>
                <a:lnTo>
                  <a:pt x="331028" y="1014805"/>
                </a:lnTo>
                <a:cubicBezTo>
                  <a:pt x="382501" y="1049392"/>
                  <a:pt x="452377" y="1068812"/>
                  <a:pt x="525186" y="1068812"/>
                </a:cubicBezTo>
                <a:lnTo>
                  <a:pt x="585033" y="1068812"/>
                </a:lnTo>
                <a:lnTo>
                  <a:pt x="603275" y="1068812"/>
                </a:lnTo>
                <a:lnTo>
                  <a:pt x="2369043" y="1068812"/>
                </a:lnTo>
                <a:lnTo>
                  <a:pt x="2392566" y="1068812"/>
                </a:lnTo>
                <a:lnTo>
                  <a:pt x="2439025" y="1068812"/>
                </a:lnTo>
                <a:lnTo>
                  <a:pt x="2836568" y="1068812"/>
                </a:lnTo>
                <a:lnTo>
                  <a:pt x="2836568" y="180560"/>
                </a:lnTo>
                <a:lnTo>
                  <a:pt x="2649078" y="54007"/>
                </a:lnTo>
                <a:close/>
              </a:path>
            </a:pathLst>
          </a:custGeom>
          <a:solidFill>
            <a:srgbClr val="26574A"/>
          </a:solidFill>
          <a:ln w="5325" cap="flat">
            <a:noFill/>
            <a:prstDash val="solid"/>
            <a:miter/>
          </a:ln>
        </p:spPr>
        <p:txBody>
          <a:bodyPr rtlCol="0" anchor="ctr"/>
          <a:lstStyle/>
          <a:p>
            <a:endParaRPr lang="en-US" sz="1799"/>
          </a:p>
        </p:txBody>
      </p:sp>
      <p:sp>
        <p:nvSpPr>
          <p:cNvPr id="22" name="Graphic 10">
            <a:extLst>
              <a:ext uri="{FF2B5EF4-FFF2-40B4-BE49-F238E27FC236}">
                <a16:creationId xmlns:a16="http://schemas.microsoft.com/office/drawing/2014/main" id="{9ECC05D4-776E-80A4-C321-D58635AB274E}"/>
              </a:ext>
            </a:extLst>
          </p:cNvPr>
          <p:cNvSpPr/>
          <p:nvPr/>
        </p:nvSpPr>
        <p:spPr>
          <a:xfrm>
            <a:off x="7965411" y="1556896"/>
            <a:ext cx="2835828" cy="878228"/>
          </a:xfrm>
          <a:custGeom>
            <a:avLst/>
            <a:gdLst>
              <a:gd name="connsiteX0" fmla="*/ 2649078 w 2836567"/>
              <a:gd name="connsiteY0" fmla="*/ 54007 h 1068811"/>
              <a:gd name="connsiteX1" fmla="*/ 2455880 w 2836567"/>
              <a:gd name="connsiteY1" fmla="*/ 0 h 1068811"/>
              <a:gd name="connsiteX2" fmla="*/ 2369043 w 2836567"/>
              <a:gd name="connsiteY2" fmla="*/ 0 h 1068811"/>
              <a:gd name="connsiteX3" fmla="*/ 2369043 w 2836567"/>
              <a:gd name="connsiteY3" fmla="*/ 0 h 1068811"/>
              <a:gd name="connsiteX4" fmla="*/ 603329 w 2836567"/>
              <a:gd name="connsiteY4" fmla="*/ 0 h 1068811"/>
              <a:gd name="connsiteX5" fmla="*/ 585086 w 2836567"/>
              <a:gd name="connsiteY5" fmla="*/ 0 h 1068811"/>
              <a:gd name="connsiteX6" fmla="*/ 529079 w 2836567"/>
              <a:gd name="connsiteY6" fmla="*/ 0 h 1068811"/>
              <a:gd name="connsiteX7" fmla="*/ 0 w 2836567"/>
              <a:gd name="connsiteY7" fmla="*/ 0 h 1068811"/>
              <a:gd name="connsiteX8" fmla="*/ 0 w 2836567"/>
              <a:gd name="connsiteY8" fmla="*/ 792529 h 1068811"/>
              <a:gd name="connsiteX9" fmla="*/ 331028 w 2836567"/>
              <a:gd name="connsiteY9" fmla="*/ 1014805 h 1068811"/>
              <a:gd name="connsiteX10" fmla="*/ 525186 w 2836567"/>
              <a:gd name="connsiteY10" fmla="*/ 1068812 h 1068811"/>
              <a:gd name="connsiteX11" fmla="*/ 585033 w 2836567"/>
              <a:gd name="connsiteY11" fmla="*/ 1068812 h 1068811"/>
              <a:gd name="connsiteX12" fmla="*/ 603275 w 2836567"/>
              <a:gd name="connsiteY12" fmla="*/ 1068812 h 1068811"/>
              <a:gd name="connsiteX13" fmla="*/ 2369043 w 2836567"/>
              <a:gd name="connsiteY13" fmla="*/ 1068812 h 1068811"/>
              <a:gd name="connsiteX14" fmla="*/ 2392566 w 2836567"/>
              <a:gd name="connsiteY14" fmla="*/ 1068812 h 1068811"/>
              <a:gd name="connsiteX15" fmla="*/ 2439025 w 2836567"/>
              <a:gd name="connsiteY15" fmla="*/ 1068812 h 1068811"/>
              <a:gd name="connsiteX16" fmla="*/ 2836568 w 2836567"/>
              <a:gd name="connsiteY16" fmla="*/ 1068812 h 1068811"/>
              <a:gd name="connsiteX17" fmla="*/ 2836568 w 2836567"/>
              <a:gd name="connsiteY17" fmla="*/ 180560 h 1068811"/>
              <a:gd name="connsiteX18" fmla="*/ 2649078 w 2836567"/>
              <a:gd name="connsiteY18" fmla="*/ 54007 h 106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6567" h="1068811">
                <a:moveTo>
                  <a:pt x="2649078" y="54007"/>
                </a:moveTo>
                <a:cubicBezTo>
                  <a:pt x="2597978" y="19449"/>
                  <a:pt x="2528423" y="29"/>
                  <a:pt x="2455880" y="0"/>
                </a:cubicBezTo>
                <a:lnTo>
                  <a:pt x="2369043" y="0"/>
                </a:lnTo>
                <a:lnTo>
                  <a:pt x="2369043" y="0"/>
                </a:lnTo>
                <a:lnTo>
                  <a:pt x="603329" y="0"/>
                </a:lnTo>
                <a:lnTo>
                  <a:pt x="585086" y="0"/>
                </a:lnTo>
                <a:lnTo>
                  <a:pt x="529079" y="0"/>
                </a:lnTo>
                <a:lnTo>
                  <a:pt x="0" y="0"/>
                </a:lnTo>
                <a:lnTo>
                  <a:pt x="0" y="792529"/>
                </a:lnTo>
                <a:lnTo>
                  <a:pt x="331028" y="1014805"/>
                </a:lnTo>
                <a:cubicBezTo>
                  <a:pt x="382501" y="1049392"/>
                  <a:pt x="452377" y="1068812"/>
                  <a:pt x="525186" y="1068812"/>
                </a:cubicBezTo>
                <a:lnTo>
                  <a:pt x="585033" y="1068812"/>
                </a:lnTo>
                <a:lnTo>
                  <a:pt x="603275" y="1068812"/>
                </a:lnTo>
                <a:lnTo>
                  <a:pt x="2369043" y="1068812"/>
                </a:lnTo>
                <a:lnTo>
                  <a:pt x="2392566" y="1068812"/>
                </a:lnTo>
                <a:lnTo>
                  <a:pt x="2439025" y="1068812"/>
                </a:lnTo>
                <a:lnTo>
                  <a:pt x="2836568" y="1068812"/>
                </a:lnTo>
                <a:lnTo>
                  <a:pt x="2836568" y="180560"/>
                </a:lnTo>
                <a:lnTo>
                  <a:pt x="2649078" y="54007"/>
                </a:lnTo>
                <a:close/>
              </a:path>
            </a:pathLst>
          </a:custGeom>
          <a:solidFill>
            <a:schemeClr val="accent5"/>
          </a:solidFill>
          <a:ln w="5325" cap="flat">
            <a:noFill/>
            <a:prstDash val="solid"/>
            <a:miter/>
          </a:ln>
        </p:spPr>
        <p:txBody>
          <a:bodyPr rtlCol="0" anchor="ctr"/>
          <a:lstStyle/>
          <a:p>
            <a:endParaRPr lang="en-US" sz="1799"/>
          </a:p>
        </p:txBody>
      </p:sp>
      <p:sp>
        <p:nvSpPr>
          <p:cNvPr id="36" name="Rectangle: Rounded Corners 6">
            <a:extLst>
              <a:ext uri="{FF2B5EF4-FFF2-40B4-BE49-F238E27FC236}">
                <a16:creationId xmlns:a16="http://schemas.microsoft.com/office/drawing/2014/main" id="{82E8CFC6-495F-4573-B9F1-69B5BA834D65}"/>
              </a:ext>
            </a:extLst>
          </p:cNvPr>
          <p:cNvSpPr/>
          <p:nvPr/>
        </p:nvSpPr>
        <p:spPr>
          <a:xfrm>
            <a:off x="1383768" y="1709929"/>
            <a:ext cx="2833902" cy="4188633"/>
          </a:xfrm>
          <a:prstGeom prst="roundRect">
            <a:avLst>
              <a:gd name="adj" fmla="val 1050"/>
            </a:avLst>
          </a:prstGeom>
          <a:solidFill>
            <a:schemeClr val="accent6">
              <a:alpha val="49661"/>
            </a:schemeClr>
          </a:solidFill>
          <a:ln>
            <a:noFill/>
          </a:ln>
          <a:effectLst>
            <a:outerShdw blurRad="1270000" sx="90000" sy="9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9" name="Graphic 10">
            <a:extLst>
              <a:ext uri="{FF2B5EF4-FFF2-40B4-BE49-F238E27FC236}">
                <a16:creationId xmlns:a16="http://schemas.microsoft.com/office/drawing/2014/main" id="{EC304BCB-8BEF-3783-F18A-845EC4062066}"/>
              </a:ext>
            </a:extLst>
          </p:cNvPr>
          <p:cNvSpPr/>
          <p:nvPr/>
        </p:nvSpPr>
        <p:spPr>
          <a:xfrm>
            <a:off x="1372262" y="1531164"/>
            <a:ext cx="2835828" cy="878228"/>
          </a:xfrm>
          <a:custGeom>
            <a:avLst/>
            <a:gdLst>
              <a:gd name="connsiteX0" fmla="*/ 2649078 w 2836567"/>
              <a:gd name="connsiteY0" fmla="*/ 54007 h 1068811"/>
              <a:gd name="connsiteX1" fmla="*/ 2455880 w 2836567"/>
              <a:gd name="connsiteY1" fmla="*/ 0 h 1068811"/>
              <a:gd name="connsiteX2" fmla="*/ 2369043 w 2836567"/>
              <a:gd name="connsiteY2" fmla="*/ 0 h 1068811"/>
              <a:gd name="connsiteX3" fmla="*/ 2369043 w 2836567"/>
              <a:gd name="connsiteY3" fmla="*/ 0 h 1068811"/>
              <a:gd name="connsiteX4" fmla="*/ 603329 w 2836567"/>
              <a:gd name="connsiteY4" fmla="*/ 0 h 1068811"/>
              <a:gd name="connsiteX5" fmla="*/ 585086 w 2836567"/>
              <a:gd name="connsiteY5" fmla="*/ 0 h 1068811"/>
              <a:gd name="connsiteX6" fmla="*/ 529079 w 2836567"/>
              <a:gd name="connsiteY6" fmla="*/ 0 h 1068811"/>
              <a:gd name="connsiteX7" fmla="*/ 0 w 2836567"/>
              <a:gd name="connsiteY7" fmla="*/ 0 h 1068811"/>
              <a:gd name="connsiteX8" fmla="*/ 0 w 2836567"/>
              <a:gd name="connsiteY8" fmla="*/ 792529 h 1068811"/>
              <a:gd name="connsiteX9" fmla="*/ 331028 w 2836567"/>
              <a:gd name="connsiteY9" fmla="*/ 1014805 h 1068811"/>
              <a:gd name="connsiteX10" fmla="*/ 525186 w 2836567"/>
              <a:gd name="connsiteY10" fmla="*/ 1068812 h 1068811"/>
              <a:gd name="connsiteX11" fmla="*/ 585033 w 2836567"/>
              <a:gd name="connsiteY11" fmla="*/ 1068812 h 1068811"/>
              <a:gd name="connsiteX12" fmla="*/ 603275 w 2836567"/>
              <a:gd name="connsiteY12" fmla="*/ 1068812 h 1068811"/>
              <a:gd name="connsiteX13" fmla="*/ 2369043 w 2836567"/>
              <a:gd name="connsiteY13" fmla="*/ 1068812 h 1068811"/>
              <a:gd name="connsiteX14" fmla="*/ 2392566 w 2836567"/>
              <a:gd name="connsiteY14" fmla="*/ 1068812 h 1068811"/>
              <a:gd name="connsiteX15" fmla="*/ 2439025 w 2836567"/>
              <a:gd name="connsiteY15" fmla="*/ 1068812 h 1068811"/>
              <a:gd name="connsiteX16" fmla="*/ 2836568 w 2836567"/>
              <a:gd name="connsiteY16" fmla="*/ 1068812 h 1068811"/>
              <a:gd name="connsiteX17" fmla="*/ 2836568 w 2836567"/>
              <a:gd name="connsiteY17" fmla="*/ 180560 h 1068811"/>
              <a:gd name="connsiteX18" fmla="*/ 2649078 w 2836567"/>
              <a:gd name="connsiteY18" fmla="*/ 54007 h 106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6567" h="1068811">
                <a:moveTo>
                  <a:pt x="2649078" y="54007"/>
                </a:moveTo>
                <a:cubicBezTo>
                  <a:pt x="2597978" y="19449"/>
                  <a:pt x="2528423" y="29"/>
                  <a:pt x="2455880" y="0"/>
                </a:cubicBezTo>
                <a:lnTo>
                  <a:pt x="2369043" y="0"/>
                </a:lnTo>
                <a:lnTo>
                  <a:pt x="2369043" y="0"/>
                </a:lnTo>
                <a:lnTo>
                  <a:pt x="603329" y="0"/>
                </a:lnTo>
                <a:lnTo>
                  <a:pt x="585086" y="0"/>
                </a:lnTo>
                <a:lnTo>
                  <a:pt x="529079" y="0"/>
                </a:lnTo>
                <a:lnTo>
                  <a:pt x="0" y="0"/>
                </a:lnTo>
                <a:lnTo>
                  <a:pt x="0" y="792529"/>
                </a:lnTo>
                <a:lnTo>
                  <a:pt x="331028" y="1014805"/>
                </a:lnTo>
                <a:cubicBezTo>
                  <a:pt x="382501" y="1049392"/>
                  <a:pt x="452377" y="1068812"/>
                  <a:pt x="525186" y="1068812"/>
                </a:cubicBezTo>
                <a:lnTo>
                  <a:pt x="585033" y="1068812"/>
                </a:lnTo>
                <a:lnTo>
                  <a:pt x="603275" y="1068812"/>
                </a:lnTo>
                <a:lnTo>
                  <a:pt x="2369043" y="1068812"/>
                </a:lnTo>
                <a:lnTo>
                  <a:pt x="2392566" y="1068812"/>
                </a:lnTo>
                <a:lnTo>
                  <a:pt x="2439025" y="1068812"/>
                </a:lnTo>
                <a:lnTo>
                  <a:pt x="2836568" y="1068812"/>
                </a:lnTo>
                <a:lnTo>
                  <a:pt x="2836568" y="180560"/>
                </a:lnTo>
                <a:lnTo>
                  <a:pt x="2649078" y="54007"/>
                </a:lnTo>
                <a:close/>
              </a:path>
            </a:pathLst>
          </a:custGeom>
          <a:solidFill>
            <a:srgbClr val="C5DB6D"/>
          </a:solidFill>
          <a:ln w="5325" cap="flat">
            <a:noFill/>
            <a:prstDash val="solid"/>
            <a:miter/>
          </a:ln>
        </p:spPr>
        <p:txBody>
          <a:bodyPr rtlCol="0" anchor="ctr"/>
          <a:lstStyle/>
          <a:p>
            <a:endParaRPr lang="en-US" sz="1799"/>
          </a:p>
        </p:txBody>
      </p:sp>
      <p:sp>
        <p:nvSpPr>
          <p:cNvPr id="2" name="Title 2">
            <a:extLst>
              <a:ext uri="{FF2B5EF4-FFF2-40B4-BE49-F238E27FC236}">
                <a16:creationId xmlns:a16="http://schemas.microsoft.com/office/drawing/2014/main" id="{E3AFAC44-98B8-55F1-65AD-118D17B7F99F}"/>
              </a:ext>
            </a:extLst>
          </p:cNvPr>
          <p:cNvSpPr>
            <a:spLocks noGrp="1"/>
          </p:cNvSpPr>
          <p:nvPr>
            <p:ph type="title"/>
          </p:nvPr>
        </p:nvSpPr>
        <p:spPr>
          <a:xfrm>
            <a:off x="516959" y="376817"/>
            <a:ext cx="11154911" cy="545945"/>
          </a:xfrm>
          <a:prstGeom prst="rect">
            <a:avLst/>
          </a:prstGeom>
        </p:spPr>
        <p:txBody>
          <a:bodyPr lIns="0" tIns="0" rIns="0" bIns="0" anchor="ctr"/>
          <a:lstStyle>
            <a:lvl1pPr algn="l">
              <a:defRPr sz="3199">
                <a:solidFill>
                  <a:schemeClr val="tx1"/>
                </a:solidFill>
              </a:defRPr>
            </a:lvl1pPr>
          </a:lstStyle>
          <a:p>
            <a:r>
              <a:rPr lang="en-US"/>
              <a:t>Click to edit Master title style</a:t>
            </a:r>
          </a:p>
        </p:txBody>
      </p:sp>
      <p:sp>
        <p:nvSpPr>
          <p:cNvPr id="18" name="Rectangle 17">
            <a:extLst>
              <a:ext uri="{FF2B5EF4-FFF2-40B4-BE49-F238E27FC236}">
                <a16:creationId xmlns:a16="http://schemas.microsoft.com/office/drawing/2014/main" id="{77DEF8DF-2D82-2B79-7F23-AC204E3E0794}"/>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7" name="Rectangle: Top Corners Rounded 7">
            <a:extLst>
              <a:ext uri="{FF2B5EF4-FFF2-40B4-BE49-F238E27FC236}">
                <a16:creationId xmlns:a16="http://schemas.microsoft.com/office/drawing/2014/main" id="{EFA693BD-4898-A74E-478A-963CE96B95A3}"/>
              </a:ext>
            </a:extLst>
          </p:cNvPr>
          <p:cNvSpPr/>
          <p:nvPr/>
        </p:nvSpPr>
        <p:spPr>
          <a:xfrm rot="10800000">
            <a:off x="7966373" y="5899701"/>
            <a:ext cx="2833902" cy="47952"/>
          </a:xfrm>
          <a:prstGeom prst="round2SameRect">
            <a:avLst>
              <a:gd name="adj1" fmla="val 50000"/>
              <a:gd name="adj2" fmla="val 0"/>
            </a:avLst>
          </a:prstGeom>
          <a:solidFill>
            <a:srgbClr val="265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799"/>
          </a:p>
        </p:txBody>
      </p:sp>
      <p:sp>
        <p:nvSpPr>
          <p:cNvPr id="32" name="Rectangle: Top Corners Rounded 7">
            <a:extLst>
              <a:ext uri="{FF2B5EF4-FFF2-40B4-BE49-F238E27FC236}">
                <a16:creationId xmlns:a16="http://schemas.microsoft.com/office/drawing/2014/main" id="{8C8E33F3-5DD3-C54D-0E22-387E26CEB677}"/>
              </a:ext>
            </a:extLst>
          </p:cNvPr>
          <p:cNvSpPr/>
          <p:nvPr/>
        </p:nvSpPr>
        <p:spPr>
          <a:xfrm rot="10800000">
            <a:off x="4675550" y="5899701"/>
            <a:ext cx="2833902" cy="47952"/>
          </a:xfrm>
          <a:prstGeom prst="round2SameRect">
            <a:avLst>
              <a:gd name="adj1" fmla="val 50000"/>
              <a:gd name="adj2" fmla="val 0"/>
            </a:avLst>
          </a:prstGeom>
          <a:solidFill>
            <a:srgbClr val="265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799"/>
          </a:p>
        </p:txBody>
      </p:sp>
      <p:sp>
        <p:nvSpPr>
          <p:cNvPr id="37" name="Rectangle: Top Corners Rounded 7">
            <a:extLst>
              <a:ext uri="{FF2B5EF4-FFF2-40B4-BE49-F238E27FC236}">
                <a16:creationId xmlns:a16="http://schemas.microsoft.com/office/drawing/2014/main" id="{18D4DD16-B7D9-A80B-712C-0683B39D9FA5}"/>
              </a:ext>
            </a:extLst>
          </p:cNvPr>
          <p:cNvSpPr/>
          <p:nvPr/>
        </p:nvSpPr>
        <p:spPr>
          <a:xfrm rot="10800000">
            <a:off x="1383768" y="5901933"/>
            <a:ext cx="2833902" cy="45721"/>
          </a:xfrm>
          <a:prstGeom prst="round2SameRect">
            <a:avLst>
              <a:gd name="adj1" fmla="val 50000"/>
              <a:gd name="adj2" fmla="val 0"/>
            </a:avLst>
          </a:prstGeom>
          <a:solidFill>
            <a:srgbClr val="265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799"/>
          </a:p>
        </p:txBody>
      </p:sp>
      <p:sp>
        <p:nvSpPr>
          <p:cNvPr id="46" name="Text Placeholder 45">
            <a:extLst>
              <a:ext uri="{FF2B5EF4-FFF2-40B4-BE49-F238E27FC236}">
                <a16:creationId xmlns:a16="http://schemas.microsoft.com/office/drawing/2014/main" id="{562C7134-7100-3B62-41AA-178B06BBD178}"/>
              </a:ext>
            </a:extLst>
          </p:cNvPr>
          <p:cNvSpPr>
            <a:spLocks noGrp="1"/>
          </p:cNvSpPr>
          <p:nvPr>
            <p:ph type="body" sz="quarter" idx="18" hasCustomPrompt="1"/>
          </p:nvPr>
        </p:nvSpPr>
        <p:spPr>
          <a:xfrm>
            <a:off x="1587086" y="2518664"/>
            <a:ext cx="2450462" cy="3214624"/>
          </a:xfrm>
        </p:spPr>
        <p:txBody>
          <a:bodyPr>
            <a:noAutofit/>
          </a:bodyPr>
          <a:lstStyle>
            <a:lvl1pPr marL="0" indent="0">
              <a:lnSpc>
                <a:spcPct val="100000"/>
              </a:lnSpc>
              <a:spcBef>
                <a:spcPts val="0"/>
              </a:spcBef>
              <a:spcAft>
                <a:spcPts val="600"/>
              </a:spcAft>
              <a:buNone/>
              <a:defRPr sz="1600"/>
            </a:lvl1pPr>
            <a:lvl2pPr marL="457063" indent="0">
              <a:buNone/>
              <a:defRPr sz="1400"/>
            </a:lvl2pPr>
            <a:lvl3pPr marL="914126" indent="0">
              <a:buNone/>
              <a:defRPr sz="1400"/>
            </a:lvl3pPr>
            <a:lvl4pPr marL="1371189" indent="0">
              <a:buNone/>
              <a:defRPr sz="1400"/>
            </a:lvl4pPr>
            <a:lvl5pPr marL="1828251" indent="0">
              <a:buNone/>
              <a:defRPr sz="1400"/>
            </a:lvl5pPr>
          </a:lstStyle>
          <a:p>
            <a:pPr lvl="0"/>
            <a:r>
              <a:rPr lang="en-US"/>
              <a:t>Insert text</a:t>
            </a:r>
          </a:p>
        </p:txBody>
      </p:sp>
      <p:sp>
        <p:nvSpPr>
          <p:cNvPr id="48" name="Text Placeholder 45">
            <a:extLst>
              <a:ext uri="{FF2B5EF4-FFF2-40B4-BE49-F238E27FC236}">
                <a16:creationId xmlns:a16="http://schemas.microsoft.com/office/drawing/2014/main" id="{A3957A62-B080-2745-5C18-4F35200F9841}"/>
              </a:ext>
            </a:extLst>
          </p:cNvPr>
          <p:cNvSpPr>
            <a:spLocks noGrp="1"/>
          </p:cNvSpPr>
          <p:nvPr>
            <p:ph type="body" sz="quarter" idx="20" hasCustomPrompt="1"/>
          </p:nvPr>
        </p:nvSpPr>
        <p:spPr>
          <a:xfrm>
            <a:off x="4869181" y="2518664"/>
            <a:ext cx="2450462" cy="3214624"/>
          </a:xfrm>
        </p:spPr>
        <p:txBody>
          <a:bodyPr>
            <a:noAutofit/>
          </a:bodyPr>
          <a:lstStyle>
            <a:lvl1pPr marL="0" indent="0">
              <a:lnSpc>
                <a:spcPct val="100000"/>
              </a:lnSpc>
              <a:spcBef>
                <a:spcPts val="0"/>
              </a:spcBef>
              <a:spcAft>
                <a:spcPts val="600"/>
              </a:spcAft>
              <a:buNone/>
              <a:defRPr sz="1600"/>
            </a:lvl1pPr>
            <a:lvl2pPr marL="457063" indent="0">
              <a:buNone/>
              <a:defRPr sz="1400"/>
            </a:lvl2pPr>
            <a:lvl3pPr marL="914126" indent="0">
              <a:buNone/>
              <a:defRPr sz="1400"/>
            </a:lvl3pPr>
            <a:lvl4pPr marL="1371189" indent="0">
              <a:buNone/>
              <a:defRPr sz="1400"/>
            </a:lvl4pPr>
            <a:lvl5pPr marL="1828251" indent="0">
              <a:buNone/>
              <a:defRPr sz="1400"/>
            </a:lvl5pPr>
          </a:lstStyle>
          <a:p>
            <a:pPr lvl="0"/>
            <a:r>
              <a:rPr lang="en-US"/>
              <a:t>Insert text</a:t>
            </a:r>
          </a:p>
        </p:txBody>
      </p:sp>
      <p:sp>
        <p:nvSpPr>
          <p:cNvPr id="50" name="Text Placeholder 45">
            <a:extLst>
              <a:ext uri="{FF2B5EF4-FFF2-40B4-BE49-F238E27FC236}">
                <a16:creationId xmlns:a16="http://schemas.microsoft.com/office/drawing/2014/main" id="{8108A056-CDF3-E489-8E5C-B09C55958390}"/>
              </a:ext>
            </a:extLst>
          </p:cNvPr>
          <p:cNvSpPr>
            <a:spLocks noGrp="1"/>
          </p:cNvSpPr>
          <p:nvPr>
            <p:ph type="body" sz="quarter" idx="22" hasCustomPrompt="1"/>
          </p:nvPr>
        </p:nvSpPr>
        <p:spPr>
          <a:xfrm>
            <a:off x="8161916" y="2518664"/>
            <a:ext cx="2450462" cy="3214624"/>
          </a:xfrm>
        </p:spPr>
        <p:txBody>
          <a:bodyPr>
            <a:noAutofit/>
          </a:bodyPr>
          <a:lstStyle>
            <a:lvl1pPr marL="0" indent="0">
              <a:lnSpc>
                <a:spcPct val="100000"/>
              </a:lnSpc>
              <a:spcBef>
                <a:spcPts val="0"/>
              </a:spcBef>
              <a:spcAft>
                <a:spcPts val="600"/>
              </a:spcAft>
              <a:buNone/>
              <a:defRPr sz="1600"/>
            </a:lvl1pPr>
            <a:lvl2pPr marL="457063" indent="0">
              <a:buNone/>
              <a:defRPr sz="1400"/>
            </a:lvl2pPr>
            <a:lvl3pPr marL="914126" indent="0">
              <a:buNone/>
              <a:defRPr sz="1400"/>
            </a:lvl3pPr>
            <a:lvl4pPr marL="1371189" indent="0">
              <a:buNone/>
              <a:defRPr sz="1400"/>
            </a:lvl4pPr>
            <a:lvl5pPr marL="1828251" indent="0">
              <a:buNone/>
              <a:defRPr sz="1400"/>
            </a:lvl5pPr>
          </a:lstStyle>
          <a:p>
            <a:pPr lvl="0"/>
            <a:r>
              <a:rPr lang="en-US"/>
              <a:t>Insert text</a:t>
            </a:r>
          </a:p>
        </p:txBody>
      </p:sp>
      <p:sp>
        <p:nvSpPr>
          <p:cNvPr id="44" name="Text Placeholder 43">
            <a:extLst>
              <a:ext uri="{FF2B5EF4-FFF2-40B4-BE49-F238E27FC236}">
                <a16:creationId xmlns:a16="http://schemas.microsoft.com/office/drawing/2014/main" id="{5B5E7D52-0E97-40C7-467E-10F895AFA1F3}"/>
              </a:ext>
            </a:extLst>
          </p:cNvPr>
          <p:cNvSpPr>
            <a:spLocks noGrp="1"/>
          </p:cNvSpPr>
          <p:nvPr>
            <p:ph type="body" sz="quarter" idx="17" hasCustomPrompt="1"/>
          </p:nvPr>
        </p:nvSpPr>
        <p:spPr>
          <a:xfrm>
            <a:off x="1587086" y="1709928"/>
            <a:ext cx="2450462" cy="520700"/>
          </a:xfrm>
        </p:spPr>
        <p:txBody>
          <a:bodyPr anchor="ctr">
            <a:noAutofit/>
          </a:bodyPr>
          <a:lstStyle>
            <a:lvl1pPr marL="0" indent="0" algn="ctr">
              <a:buNone/>
              <a:defRPr sz="1799" b="1">
                <a:solidFill>
                  <a:srgbClr val="F5F7EB"/>
                </a:solidFill>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a:t>Title</a:t>
            </a:r>
          </a:p>
        </p:txBody>
      </p:sp>
      <p:sp>
        <p:nvSpPr>
          <p:cNvPr id="47" name="Text Placeholder 43">
            <a:extLst>
              <a:ext uri="{FF2B5EF4-FFF2-40B4-BE49-F238E27FC236}">
                <a16:creationId xmlns:a16="http://schemas.microsoft.com/office/drawing/2014/main" id="{54EB6CE4-A1BF-448B-F2C0-05D0289CB46B}"/>
              </a:ext>
            </a:extLst>
          </p:cNvPr>
          <p:cNvSpPr>
            <a:spLocks noGrp="1"/>
          </p:cNvSpPr>
          <p:nvPr>
            <p:ph type="body" sz="quarter" idx="19" hasCustomPrompt="1"/>
          </p:nvPr>
        </p:nvSpPr>
        <p:spPr>
          <a:xfrm>
            <a:off x="4869181" y="1709928"/>
            <a:ext cx="2450462" cy="520700"/>
          </a:xfrm>
        </p:spPr>
        <p:txBody>
          <a:bodyPr anchor="ctr">
            <a:noAutofit/>
          </a:bodyPr>
          <a:lstStyle>
            <a:lvl1pPr marL="0" indent="0" algn="ctr">
              <a:buNone/>
              <a:defRPr sz="1799" b="1">
                <a:solidFill>
                  <a:srgbClr val="F5F7EB"/>
                </a:solidFill>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a:t>Title</a:t>
            </a:r>
          </a:p>
        </p:txBody>
      </p:sp>
      <p:sp>
        <p:nvSpPr>
          <p:cNvPr id="49" name="Text Placeholder 43">
            <a:extLst>
              <a:ext uri="{FF2B5EF4-FFF2-40B4-BE49-F238E27FC236}">
                <a16:creationId xmlns:a16="http://schemas.microsoft.com/office/drawing/2014/main" id="{BA65EC8F-D46B-5480-95E4-7D5F886BF12A}"/>
              </a:ext>
            </a:extLst>
          </p:cNvPr>
          <p:cNvSpPr>
            <a:spLocks noGrp="1"/>
          </p:cNvSpPr>
          <p:nvPr>
            <p:ph type="body" sz="quarter" idx="21" hasCustomPrompt="1"/>
          </p:nvPr>
        </p:nvSpPr>
        <p:spPr>
          <a:xfrm>
            <a:off x="8161916" y="1709928"/>
            <a:ext cx="2450462" cy="520700"/>
          </a:xfrm>
        </p:spPr>
        <p:txBody>
          <a:bodyPr anchor="ctr">
            <a:noAutofit/>
          </a:bodyPr>
          <a:lstStyle>
            <a:lvl1pPr marL="0" indent="0" algn="ctr">
              <a:buNone/>
              <a:defRPr sz="1799" b="1">
                <a:solidFill>
                  <a:srgbClr val="F5F7EB"/>
                </a:solidFill>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a:t>Title</a:t>
            </a:r>
          </a:p>
        </p:txBody>
      </p:sp>
    </p:spTree>
    <p:extLst>
      <p:ext uri="{BB962C8B-B14F-4D97-AF65-F5344CB8AC3E}">
        <p14:creationId xmlns:p14="http://schemas.microsoft.com/office/powerpoint/2010/main" val="3973842578"/>
      </p:ext>
    </p:extLst>
  </p:cSld>
  <p:clrMapOvr>
    <a:masterClrMapping/>
  </p:clrMapOvr>
  <p:hf hdr="0" ftr="0" dt="0"/>
</p:sldLayout>
</file>

<file path=ppt/slideLayouts/slideLayout303.xml><?xml version="1.0" encoding="utf-8"?>
<p:sldLayout xmlns:a="http://schemas.openxmlformats.org/drawingml/2006/main" xmlns:r="http://schemas.openxmlformats.org/officeDocument/2006/relationships" xmlns:p="http://schemas.openxmlformats.org/presentationml/2006/main">
  <p:cSld name="25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4CC6B285-1C21-47C5-8827-FCD447033F8A}"/>
              </a:ext>
            </a:extLst>
          </p:cNvPr>
          <p:cNvSpPr>
            <a:spLocks noGrp="1"/>
          </p:cNvSpPr>
          <p:nvPr>
            <p:ph type="pic" sz="quarter" idx="10"/>
          </p:nvPr>
        </p:nvSpPr>
        <p:spPr>
          <a:xfrm>
            <a:off x="0" y="0"/>
            <a:ext cx="12188825"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212063935"/>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cSld name="2-Web_Side Title">
    <p:bg>
      <p:bgPr>
        <a:solidFill>
          <a:srgbClr val="F5F6EA"/>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B208674-A406-BF1C-AF1F-66CA0CDF887C}"/>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80988" y="2874319"/>
            <a:ext cx="879288" cy="885604"/>
          </a:xfrm>
          <a:prstGeom prst="rect">
            <a:avLst/>
          </a:prstGeom>
        </p:spPr>
      </p:pic>
      <p:pic>
        <p:nvPicPr>
          <p:cNvPr id="21" name="Graphic 20">
            <a:extLst>
              <a:ext uri="{FF2B5EF4-FFF2-40B4-BE49-F238E27FC236}">
                <a16:creationId xmlns:a16="http://schemas.microsoft.com/office/drawing/2014/main" id="{96AF9FBA-3529-86B4-8875-B4275755C628}"/>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3"/>
              </a:ext>
            </a:extLst>
          </a:blip>
          <a:srcRect r="89524"/>
          <a:stretch/>
        </p:blipFill>
        <p:spPr>
          <a:xfrm>
            <a:off x="714187" y="5841460"/>
            <a:ext cx="437620" cy="457200"/>
          </a:xfrm>
          <a:prstGeom prst="rect">
            <a:avLst/>
          </a:prstGeom>
        </p:spPr>
      </p:pic>
      <p:pic>
        <p:nvPicPr>
          <p:cNvPr id="23" name="Graphic 22">
            <a:extLst>
              <a:ext uri="{FF2B5EF4-FFF2-40B4-BE49-F238E27FC236}">
                <a16:creationId xmlns:a16="http://schemas.microsoft.com/office/drawing/2014/main" id="{1400CE10-F006-9C1A-9092-54FB07E044CB}"/>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3"/>
              </a:ext>
            </a:extLst>
          </a:blip>
          <a:srcRect l="42376" r="41481"/>
          <a:stretch/>
        </p:blipFill>
        <p:spPr>
          <a:xfrm>
            <a:off x="2929078" y="3200400"/>
            <a:ext cx="674381" cy="457200"/>
          </a:xfrm>
          <a:prstGeom prst="rect">
            <a:avLst/>
          </a:prstGeom>
        </p:spPr>
      </p:pic>
      <p:pic>
        <p:nvPicPr>
          <p:cNvPr id="24" name="Graphic 23">
            <a:extLst>
              <a:ext uri="{FF2B5EF4-FFF2-40B4-BE49-F238E27FC236}">
                <a16:creationId xmlns:a16="http://schemas.microsoft.com/office/drawing/2014/main" id="{55160F01-675F-EFE1-DD20-BCA1F0B84F55}"/>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3"/>
              </a:ext>
            </a:extLst>
          </a:blip>
          <a:srcRect l="88139" r="-4103"/>
          <a:stretch/>
        </p:blipFill>
        <p:spPr>
          <a:xfrm>
            <a:off x="2426717" y="4863605"/>
            <a:ext cx="666889" cy="457200"/>
          </a:xfrm>
          <a:prstGeom prst="rect">
            <a:avLst/>
          </a:prstGeom>
        </p:spPr>
      </p:pic>
      <p:pic>
        <p:nvPicPr>
          <p:cNvPr id="36" name="Graphic 35">
            <a:extLst>
              <a:ext uri="{FF2B5EF4-FFF2-40B4-BE49-F238E27FC236}">
                <a16:creationId xmlns:a16="http://schemas.microsoft.com/office/drawing/2014/main" id="{BAB82BEC-0D45-FABA-D3DD-8DD5A2BC4CB1}"/>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4"/>
              </a:ext>
            </a:extLst>
          </a:blip>
          <a:srcRect r="85394" b="48860"/>
          <a:stretch/>
        </p:blipFill>
        <p:spPr>
          <a:xfrm>
            <a:off x="559178" y="739976"/>
            <a:ext cx="532227" cy="584535"/>
          </a:xfrm>
          <a:prstGeom prst="rect">
            <a:avLst/>
          </a:prstGeom>
        </p:spPr>
      </p:pic>
      <p:pic>
        <p:nvPicPr>
          <p:cNvPr id="2" name="Graphic 1">
            <a:extLst>
              <a:ext uri="{FF2B5EF4-FFF2-40B4-BE49-F238E27FC236}">
                <a16:creationId xmlns:a16="http://schemas.microsoft.com/office/drawing/2014/main" id="{F3523566-019B-2A75-1426-4C8A3A0B0310}"/>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4"/>
              </a:ext>
            </a:extLst>
          </a:blip>
          <a:srcRect l="20513" r="65509" b="48860"/>
          <a:stretch/>
        </p:blipFill>
        <p:spPr>
          <a:xfrm>
            <a:off x="2411125" y="1778839"/>
            <a:ext cx="509360" cy="584535"/>
          </a:xfrm>
          <a:prstGeom prst="rect">
            <a:avLst/>
          </a:prstGeom>
        </p:spPr>
      </p:pic>
      <p:grpSp>
        <p:nvGrpSpPr>
          <p:cNvPr id="3" name="Group 2">
            <a:extLst>
              <a:ext uri="{FF2B5EF4-FFF2-40B4-BE49-F238E27FC236}">
                <a16:creationId xmlns:a16="http://schemas.microsoft.com/office/drawing/2014/main" id="{D5E0F173-08CC-465A-2FA3-679286D87A63}"/>
              </a:ext>
            </a:extLst>
          </p:cNvPr>
          <p:cNvGrpSpPr/>
          <p:nvPr/>
        </p:nvGrpSpPr>
        <p:grpSpPr>
          <a:xfrm>
            <a:off x="677324" y="1266680"/>
            <a:ext cx="2206047" cy="4488395"/>
            <a:chOff x="677500" y="1266680"/>
            <a:chExt cx="2206622" cy="4488395"/>
          </a:xfrm>
        </p:grpSpPr>
        <p:pic>
          <p:nvPicPr>
            <p:cNvPr id="5" name="Picture 4" descr="A black background with yellow dots&#10;&#10;Description automatically generated">
              <a:extLst>
                <a:ext uri="{FF2B5EF4-FFF2-40B4-BE49-F238E27FC236}">
                  <a16:creationId xmlns:a16="http://schemas.microsoft.com/office/drawing/2014/main" id="{52CA28C5-FC2D-46F6-B14B-3F1CC225F39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3523"/>
            <a:stretch/>
          </p:blipFill>
          <p:spPr>
            <a:xfrm>
              <a:off x="691116" y="1326211"/>
              <a:ext cx="2144410" cy="4394200"/>
            </a:xfrm>
            <a:prstGeom prst="rect">
              <a:avLst/>
            </a:prstGeom>
          </p:spPr>
        </p:pic>
        <p:sp>
          <p:nvSpPr>
            <p:cNvPr id="8" name="Oval 7">
              <a:extLst>
                <a:ext uri="{FF2B5EF4-FFF2-40B4-BE49-F238E27FC236}">
                  <a16:creationId xmlns:a16="http://schemas.microsoft.com/office/drawing/2014/main" id="{A393F481-9F6F-2DBD-9BB7-6921F0BD90C4}"/>
                </a:ext>
              </a:extLst>
            </p:cNvPr>
            <p:cNvSpPr/>
            <p:nvPr userDrawn="1"/>
          </p:nvSpPr>
          <p:spPr>
            <a:xfrm>
              <a:off x="677500" y="1266680"/>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Oval 8">
              <a:extLst>
                <a:ext uri="{FF2B5EF4-FFF2-40B4-BE49-F238E27FC236}">
                  <a16:creationId xmlns:a16="http://schemas.microsoft.com/office/drawing/2014/main" id="{186202BA-C113-753A-0E1F-4CD33B3D2062}"/>
                </a:ext>
              </a:extLst>
            </p:cNvPr>
            <p:cNvSpPr/>
            <p:nvPr userDrawn="1"/>
          </p:nvSpPr>
          <p:spPr>
            <a:xfrm>
              <a:off x="2151344" y="2005029"/>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0" name="Oval 9">
              <a:extLst>
                <a:ext uri="{FF2B5EF4-FFF2-40B4-BE49-F238E27FC236}">
                  <a16:creationId xmlns:a16="http://schemas.microsoft.com/office/drawing/2014/main" id="{E12F0114-BA3E-FB35-7E48-BB803BDE2D5E}"/>
                </a:ext>
              </a:extLst>
            </p:cNvPr>
            <p:cNvSpPr/>
            <p:nvPr userDrawn="1"/>
          </p:nvSpPr>
          <p:spPr>
            <a:xfrm>
              <a:off x="2744881" y="3317121"/>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Oval 11">
              <a:extLst>
                <a:ext uri="{FF2B5EF4-FFF2-40B4-BE49-F238E27FC236}">
                  <a16:creationId xmlns:a16="http://schemas.microsoft.com/office/drawing/2014/main" id="{91F1D2BE-AF17-5E98-0855-47CA9AA2A4F3}"/>
                </a:ext>
              </a:extLst>
            </p:cNvPr>
            <p:cNvSpPr/>
            <p:nvPr userDrawn="1"/>
          </p:nvSpPr>
          <p:spPr>
            <a:xfrm>
              <a:off x="2269560" y="4852971"/>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3" name="Oval 12">
              <a:extLst>
                <a:ext uri="{FF2B5EF4-FFF2-40B4-BE49-F238E27FC236}">
                  <a16:creationId xmlns:a16="http://schemas.microsoft.com/office/drawing/2014/main" id="{8211A97F-00D8-42B2-8866-92ADE92634D0}"/>
                </a:ext>
              </a:extLst>
            </p:cNvPr>
            <p:cNvSpPr/>
            <p:nvPr userDrawn="1"/>
          </p:nvSpPr>
          <p:spPr>
            <a:xfrm>
              <a:off x="677500" y="5608886"/>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15" name="Rectangle 14">
            <a:extLst>
              <a:ext uri="{FF2B5EF4-FFF2-40B4-BE49-F238E27FC236}">
                <a16:creationId xmlns:a16="http://schemas.microsoft.com/office/drawing/2014/main" id="{590E3159-96D1-D6E9-3D6A-49ACF45DB09C}"/>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4" name="Title 2">
            <a:extLst>
              <a:ext uri="{FF2B5EF4-FFF2-40B4-BE49-F238E27FC236}">
                <a16:creationId xmlns:a16="http://schemas.microsoft.com/office/drawing/2014/main" id="{401A2AD0-ADF4-8522-B68F-A03BE3321BF2}"/>
              </a:ext>
            </a:extLst>
          </p:cNvPr>
          <p:cNvSpPr>
            <a:spLocks noGrp="1"/>
          </p:cNvSpPr>
          <p:nvPr>
            <p:ph type="title" hasCustomPrompt="1"/>
          </p:nvPr>
        </p:nvSpPr>
        <p:spPr>
          <a:xfrm>
            <a:off x="4375573" y="475488"/>
            <a:ext cx="5499502" cy="1154272"/>
          </a:xfrm>
          <a:prstGeom prst="rect">
            <a:avLst/>
          </a:prstGeom>
        </p:spPr>
        <p:txBody>
          <a:bodyPr lIns="0" tIns="0" rIns="0" bIns="0" anchor="ctr">
            <a:noAutofit/>
          </a:bodyPr>
          <a:lstStyle>
            <a:lvl1pPr algn="l">
              <a:defRPr sz="3199">
                <a:solidFill>
                  <a:schemeClr val="tx1"/>
                </a:solidFill>
              </a:defRPr>
            </a:lvl1pPr>
          </a:lstStyle>
          <a:p>
            <a:r>
              <a:rPr lang="en-US"/>
              <a:t>Put your one or two-line headline here</a:t>
            </a:r>
          </a:p>
        </p:txBody>
      </p:sp>
      <p:cxnSp>
        <p:nvCxnSpPr>
          <p:cNvPr id="11" name="Straight Connector 10">
            <a:extLst>
              <a:ext uri="{FF2B5EF4-FFF2-40B4-BE49-F238E27FC236}">
                <a16:creationId xmlns:a16="http://schemas.microsoft.com/office/drawing/2014/main" id="{93D08B8A-D96B-082A-4B5F-BB223FB58D8C}"/>
              </a:ext>
            </a:extLst>
          </p:cNvPr>
          <p:cNvCxnSpPr>
            <a:cxnSpLocks/>
          </p:cNvCxnSpPr>
          <p:nvPr/>
        </p:nvCxnSpPr>
        <p:spPr>
          <a:xfrm>
            <a:off x="4375572" y="1724450"/>
            <a:ext cx="4753642" cy="0"/>
          </a:xfrm>
          <a:prstGeom prst="line">
            <a:avLst/>
          </a:prstGeom>
          <a:ln w="22225">
            <a:solidFill>
              <a:srgbClr val="D3DAC9"/>
            </a:solidFill>
            <a:prstDash val="sysDot"/>
          </a:ln>
        </p:spPr>
        <p:style>
          <a:lnRef idx="1">
            <a:schemeClr val="accent1"/>
          </a:lnRef>
          <a:fillRef idx="0">
            <a:schemeClr val="accent1"/>
          </a:fillRef>
          <a:effectRef idx="0">
            <a:schemeClr val="accent1"/>
          </a:effectRef>
          <a:fontRef idx="minor">
            <a:schemeClr val="tx1"/>
          </a:fontRef>
        </p:style>
      </p:cxnSp>
      <p:sp>
        <p:nvSpPr>
          <p:cNvPr id="14" name="Text Placeholder 28">
            <a:extLst>
              <a:ext uri="{FF2B5EF4-FFF2-40B4-BE49-F238E27FC236}">
                <a16:creationId xmlns:a16="http://schemas.microsoft.com/office/drawing/2014/main" id="{F5697185-7839-C3B1-BE80-3441870F905B}"/>
              </a:ext>
            </a:extLst>
          </p:cNvPr>
          <p:cNvSpPr>
            <a:spLocks noGrp="1"/>
          </p:cNvSpPr>
          <p:nvPr>
            <p:ph type="body" sz="quarter" idx="10" hasCustomPrompt="1"/>
          </p:nvPr>
        </p:nvSpPr>
        <p:spPr>
          <a:xfrm>
            <a:off x="4375572" y="1945040"/>
            <a:ext cx="5499254" cy="491164"/>
          </a:xfrm>
        </p:spPr>
        <p:txBody>
          <a:bodyPr anchor="ctr">
            <a:noAutofit/>
          </a:bodyPr>
          <a:lstStyle>
            <a:lvl1pPr marL="0" indent="0">
              <a:buNone/>
              <a:defRPr sz="1999">
                <a:solidFill>
                  <a:srgbClr val="26574A"/>
                </a:solidFill>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a:t>Subhead copy here</a:t>
            </a:r>
          </a:p>
        </p:txBody>
      </p:sp>
      <p:sp>
        <p:nvSpPr>
          <p:cNvPr id="16" name="Text Placeholder 30">
            <a:extLst>
              <a:ext uri="{FF2B5EF4-FFF2-40B4-BE49-F238E27FC236}">
                <a16:creationId xmlns:a16="http://schemas.microsoft.com/office/drawing/2014/main" id="{A463AB43-8E37-5996-AF5E-FE907BF526BB}"/>
              </a:ext>
            </a:extLst>
          </p:cNvPr>
          <p:cNvSpPr>
            <a:spLocks noGrp="1"/>
          </p:cNvSpPr>
          <p:nvPr>
            <p:ph type="body" sz="quarter" idx="11" hasCustomPrompt="1"/>
          </p:nvPr>
        </p:nvSpPr>
        <p:spPr>
          <a:xfrm>
            <a:off x="4375598" y="2874320"/>
            <a:ext cx="5499255" cy="3048644"/>
          </a:xfrm>
        </p:spPr>
        <p:txBody>
          <a:bodyPr>
            <a:noAutofit/>
          </a:bodyPr>
          <a:lstStyle>
            <a:lvl1pPr marL="0" indent="0">
              <a:lnSpc>
                <a:spcPts val="3259"/>
              </a:lnSpc>
              <a:spcBef>
                <a:spcPts val="0"/>
              </a:spcBef>
              <a:spcAft>
                <a:spcPts val="600"/>
              </a:spcAft>
              <a:buNone/>
              <a:defRPr sz="1799"/>
            </a:lvl1pPr>
          </a:lstStyle>
          <a:p>
            <a:pPr lvl="0"/>
            <a:r>
              <a:rPr lang="en-US"/>
              <a:t>Copy here</a:t>
            </a:r>
          </a:p>
        </p:txBody>
      </p:sp>
      <p:cxnSp>
        <p:nvCxnSpPr>
          <p:cNvPr id="17" name="Straight Connector 16">
            <a:extLst>
              <a:ext uri="{FF2B5EF4-FFF2-40B4-BE49-F238E27FC236}">
                <a16:creationId xmlns:a16="http://schemas.microsoft.com/office/drawing/2014/main" id="{B42C1717-E151-E673-539A-1C6D5BA7AEA9}"/>
              </a:ext>
            </a:extLst>
          </p:cNvPr>
          <p:cNvCxnSpPr>
            <a:cxnSpLocks/>
          </p:cNvCxnSpPr>
          <p:nvPr/>
        </p:nvCxnSpPr>
        <p:spPr>
          <a:xfrm>
            <a:off x="4376284" y="2656794"/>
            <a:ext cx="4753642" cy="0"/>
          </a:xfrm>
          <a:prstGeom prst="line">
            <a:avLst/>
          </a:prstGeom>
          <a:ln w="22225">
            <a:solidFill>
              <a:srgbClr val="D3DAC9"/>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17641"/>
      </p:ext>
    </p:extLst>
  </p:cSld>
  <p:clrMapOvr>
    <a:masterClrMapping/>
  </p:clrMapOvr>
  <p:hf hdr="0" ftr="0" dt="0"/>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BLANK_NO HEADLINE">
    <p:bg>
      <p:bgPr>
        <a:solidFill>
          <a:srgbClr val="F5F6EA"/>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B30DEF-2A67-82EA-F64D-6C7F2F8F84B7}"/>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209108396"/>
      </p:ext>
    </p:extLst>
  </p:cSld>
  <p:clrMapOvr>
    <a:masterClrMapping/>
  </p:clrMapOvr>
  <p:hf hdr="0" ftr="0" dt="0"/>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Title Only">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521074125"/>
      </p:ext>
    </p:extLst>
  </p:cSld>
  <p:clrMapOvr>
    <a:masterClrMapping/>
  </p:clrMapOvr>
  <p:transition spd="slow">
    <p:push/>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p:cSld name="TITLE_TEXT BOX">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a:xfrm>
            <a:off x="457081" y="365126"/>
            <a:ext cx="11321543" cy="756665"/>
          </a:xfrm>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5" name="Text Placeholder 2">
            <a:extLst>
              <a:ext uri="{FF2B5EF4-FFF2-40B4-BE49-F238E27FC236}">
                <a16:creationId xmlns:a16="http://schemas.microsoft.com/office/drawing/2014/main" id="{D811BCFF-9D67-7100-ED59-DEBEA5BC9FFE}"/>
              </a:ext>
            </a:extLst>
          </p:cNvPr>
          <p:cNvSpPr>
            <a:spLocks noGrp="1"/>
          </p:cNvSpPr>
          <p:nvPr>
            <p:ph idx="1"/>
          </p:nvPr>
        </p:nvSpPr>
        <p:spPr>
          <a:xfrm>
            <a:off x="457081" y="1383428"/>
            <a:ext cx="11321543" cy="4451765"/>
          </a:xfrm>
          <a:prstGeom prst="rect">
            <a:avLst/>
          </a:prstGeom>
        </p:spPr>
        <p:txBody>
          <a:bodyPr vert="horz" lIns="91440" tIns="45720" rIns="91440" bIns="45720" rtlCol="0">
            <a:noAutofit/>
          </a:bodyPr>
          <a:lstStyle>
            <a:lvl1pPr>
              <a:defRPr sz="1799"/>
            </a:lvl1pPr>
            <a:lvl2pPr>
              <a:defRPr sz="1600"/>
            </a:lvl2pPr>
            <a:lvl3pPr>
              <a:defRPr sz="1400"/>
            </a:lvl3pPr>
            <a:lvl4pPr>
              <a:defRPr sz="12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2C2EABA2-7BBE-43B5-4054-7B9E62F04D99}"/>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1230104742"/>
      </p:ext>
    </p:extLst>
  </p:cSld>
  <p:clrMapOvr>
    <a:masterClrMapping/>
  </p:clrMapOvr>
  <p:hf hdr="0" ftr="0" dt="0"/>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Title_two_text_boxes">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5" name="Text Placeholder 2">
            <a:extLst>
              <a:ext uri="{FF2B5EF4-FFF2-40B4-BE49-F238E27FC236}">
                <a16:creationId xmlns:a16="http://schemas.microsoft.com/office/drawing/2014/main" id="{D811BCFF-9D67-7100-ED59-DEBEA5BC9FFE}"/>
              </a:ext>
            </a:extLst>
          </p:cNvPr>
          <p:cNvSpPr>
            <a:spLocks noGrp="1"/>
          </p:cNvSpPr>
          <p:nvPr>
            <p:ph idx="1"/>
          </p:nvPr>
        </p:nvSpPr>
        <p:spPr>
          <a:xfrm>
            <a:off x="457082" y="1383428"/>
            <a:ext cx="5272923" cy="4451765"/>
          </a:xfrm>
          <a:prstGeom prst="rect">
            <a:avLst/>
          </a:prstGeom>
        </p:spPr>
        <p:txBody>
          <a:bodyPr vert="horz" lIns="91440" tIns="45720" rIns="91440" bIns="45720" rtlCol="0">
            <a:noAutofit/>
          </a:bodyPr>
          <a:lstStyle>
            <a:lvl1pPr>
              <a:defRPr sz="1999"/>
            </a:lvl1pPr>
            <a:lvl2pPr>
              <a:defRPr sz="1799"/>
            </a:lvl2pPr>
            <a:lvl3pPr>
              <a:defRPr sz="1600"/>
            </a:lvl3pPr>
            <a:lvl4pPr>
              <a:defRPr sz="14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2C2EABA2-7BBE-43B5-4054-7B9E62F04D99}"/>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6" name="Text Placeholder 2">
            <a:extLst>
              <a:ext uri="{FF2B5EF4-FFF2-40B4-BE49-F238E27FC236}">
                <a16:creationId xmlns:a16="http://schemas.microsoft.com/office/drawing/2014/main" id="{36A05B65-9F49-F2F1-E5E6-7040C0280BEB}"/>
              </a:ext>
            </a:extLst>
          </p:cNvPr>
          <p:cNvSpPr>
            <a:spLocks noGrp="1"/>
          </p:cNvSpPr>
          <p:nvPr>
            <p:ph idx="11"/>
          </p:nvPr>
        </p:nvSpPr>
        <p:spPr>
          <a:xfrm>
            <a:off x="6458821" y="1383427"/>
            <a:ext cx="5319803" cy="4451765"/>
          </a:xfrm>
          <a:prstGeom prst="rect">
            <a:avLst/>
          </a:prstGeom>
        </p:spPr>
        <p:txBody>
          <a:bodyPr vert="horz" lIns="91440" tIns="45720" rIns="91440" bIns="45720" rtlCol="0">
            <a:noAutofit/>
          </a:bodyPr>
          <a:lstStyle>
            <a:lvl1pPr>
              <a:defRPr sz="1999"/>
            </a:lvl1pPr>
            <a:lvl2pPr>
              <a:defRPr sz="1799"/>
            </a:lvl2pPr>
            <a:lvl3pPr>
              <a:defRPr sz="1600"/>
            </a:lvl3pPr>
            <a:lvl4pPr>
              <a:defRPr sz="14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8606583"/>
      </p:ext>
    </p:extLst>
  </p:cSld>
  <p:clrMapOvr>
    <a:masterClrMapping/>
  </p:clrMapOvr>
  <p:hf hdr="0" ftr="0" dt="0"/>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Presenters-3">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4" name="Picture Placeholder 23">
            <a:extLst>
              <a:ext uri="{FF2B5EF4-FFF2-40B4-BE49-F238E27FC236}">
                <a16:creationId xmlns:a16="http://schemas.microsoft.com/office/drawing/2014/main" id="{90D8900A-C36D-DD32-5D50-720C32D52F18}"/>
              </a:ext>
            </a:extLst>
          </p:cNvPr>
          <p:cNvSpPr>
            <a:spLocks noGrp="1"/>
          </p:cNvSpPr>
          <p:nvPr>
            <p:ph type="pic" sz="quarter" idx="11"/>
          </p:nvPr>
        </p:nvSpPr>
        <p:spPr>
          <a:xfrm>
            <a:off x="2273780" y="1739538"/>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5" name="Picture Placeholder 24">
            <a:extLst>
              <a:ext uri="{FF2B5EF4-FFF2-40B4-BE49-F238E27FC236}">
                <a16:creationId xmlns:a16="http://schemas.microsoft.com/office/drawing/2014/main" id="{3AA86E63-8548-485E-4429-4FFC768E4E22}"/>
              </a:ext>
            </a:extLst>
          </p:cNvPr>
          <p:cNvSpPr>
            <a:spLocks noGrp="1"/>
          </p:cNvSpPr>
          <p:nvPr>
            <p:ph type="pic" sz="quarter" idx="12"/>
          </p:nvPr>
        </p:nvSpPr>
        <p:spPr>
          <a:xfrm>
            <a:off x="4902088" y="1739538"/>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6" name="Picture Placeholder 25">
            <a:extLst>
              <a:ext uri="{FF2B5EF4-FFF2-40B4-BE49-F238E27FC236}">
                <a16:creationId xmlns:a16="http://schemas.microsoft.com/office/drawing/2014/main" id="{F4045F42-6459-E96F-4722-0D1F4385DEEE}"/>
              </a:ext>
            </a:extLst>
          </p:cNvPr>
          <p:cNvSpPr>
            <a:spLocks noGrp="1"/>
          </p:cNvSpPr>
          <p:nvPr>
            <p:ph type="pic" sz="quarter" idx="13"/>
          </p:nvPr>
        </p:nvSpPr>
        <p:spPr>
          <a:xfrm>
            <a:off x="7530397" y="1739538"/>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9" name="Text Placeholder 28">
            <a:extLst>
              <a:ext uri="{FF2B5EF4-FFF2-40B4-BE49-F238E27FC236}">
                <a16:creationId xmlns:a16="http://schemas.microsoft.com/office/drawing/2014/main" id="{D28B1761-5A5E-0FA3-14BA-CE631AB9C0E8}"/>
              </a:ext>
            </a:extLst>
          </p:cNvPr>
          <p:cNvSpPr>
            <a:spLocks noGrp="1"/>
          </p:cNvSpPr>
          <p:nvPr>
            <p:ph type="body" sz="quarter" idx="14" hasCustomPrompt="1"/>
          </p:nvPr>
        </p:nvSpPr>
        <p:spPr>
          <a:xfrm>
            <a:off x="2130809" y="3721100"/>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30" name="Text Placeholder 28">
            <a:extLst>
              <a:ext uri="{FF2B5EF4-FFF2-40B4-BE49-F238E27FC236}">
                <a16:creationId xmlns:a16="http://schemas.microsoft.com/office/drawing/2014/main" id="{B1F3D19A-0A1E-DDA1-A1DB-AE3E95949C04}"/>
              </a:ext>
            </a:extLst>
          </p:cNvPr>
          <p:cNvSpPr>
            <a:spLocks noGrp="1"/>
          </p:cNvSpPr>
          <p:nvPr>
            <p:ph type="body" sz="quarter" idx="15" hasCustomPrompt="1"/>
          </p:nvPr>
        </p:nvSpPr>
        <p:spPr>
          <a:xfrm>
            <a:off x="4712872" y="3721100"/>
            <a:ext cx="2179372"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31" name="Text Placeholder 28">
            <a:extLst>
              <a:ext uri="{FF2B5EF4-FFF2-40B4-BE49-F238E27FC236}">
                <a16:creationId xmlns:a16="http://schemas.microsoft.com/office/drawing/2014/main" id="{D00A11D3-B16D-B12D-2142-8B4BF815B0F8}"/>
              </a:ext>
            </a:extLst>
          </p:cNvPr>
          <p:cNvSpPr>
            <a:spLocks noGrp="1"/>
          </p:cNvSpPr>
          <p:nvPr>
            <p:ph type="body" sz="quarter" idx="16" hasCustomPrompt="1"/>
          </p:nvPr>
        </p:nvSpPr>
        <p:spPr>
          <a:xfrm>
            <a:off x="7305332" y="3730244"/>
            <a:ext cx="2247841"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Tree>
    <p:extLst>
      <p:ext uri="{BB962C8B-B14F-4D97-AF65-F5344CB8AC3E}">
        <p14:creationId xmlns:p14="http://schemas.microsoft.com/office/powerpoint/2010/main" val="355337072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_2_Callout_Boxes-Blank">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192525"/>
            <a:ext cx="4703763" cy="415925"/>
          </a:xfrm>
        </p:spPr>
        <p:txBody>
          <a:bodyPr>
            <a:noAutofit/>
          </a:bodyPr>
          <a:lstStyle>
            <a:lvl1pPr marL="0" indent="0">
              <a:buNone/>
              <a:defRPr sz="2000">
                <a:solidFill>
                  <a:schemeClr val="accent5"/>
                </a:solidFill>
              </a:defRPr>
            </a:lvl1pPr>
          </a:lstStyle>
          <a:p>
            <a:pPr lvl="0"/>
            <a:r>
              <a:rPr lang="en-US" dirty="0"/>
              <a:t>Callout subtitle</a:t>
            </a:r>
          </a:p>
        </p:txBody>
      </p:sp>
      <p:sp>
        <p:nvSpPr>
          <p:cNvPr id="22" name="Content Placeholder 2"/>
          <p:cNvSpPr>
            <a:spLocks noGrp="1"/>
          </p:cNvSpPr>
          <p:nvPr>
            <p:ph idx="14" hasCustomPrompt="1"/>
          </p:nvPr>
        </p:nvSpPr>
        <p:spPr>
          <a:xfrm>
            <a:off x="968066"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320084"/>
            <a:ext cx="4703763" cy="415925"/>
          </a:xfrm>
        </p:spPr>
        <p:txBody>
          <a:bodyPr>
            <a:noAutofit/>
          </a:bodyPr>
          <a:lstStyle>
            <a:lvl1pPr marL="0" indent="0">
              <a:buNone/>
              <a:defRPr sz="1800">
                <a:solidFill>
                  <a:schemeClr val="accent5"/>
                </a:solidFill>
              </a:defRPr>
            </a:lvl1pPr>
          </a:lstStyle>
          <a:p>
            <a:pPr lvl="0"/>
            <a:r>
              <a:rPr lang="en-US"/>
              <a:t>Callout info</a:t>
            </a:r>
            <a:endParaRPr lang="en-US" dirty="0"/>
          </a:p>
        </p:txBody>
      </p:sp>
      <p:sp>
        <p:nvSpPr>
          <p:cNvPr id="25" name="Content Placeholder 2"/>
          <p:cNvSpPr>
            <a:spLocks noGrp="1"/>
          </p:cNvSpPr>
          <p:nvPr>
            <p:ph idx="16" hasCustomPrompt="1"/>
          </p:nvPr>
        </p:nvSpPr>
        <p:spPr>
          <a:xfrm>
            <a:off x="968066"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6" name="Text Placeholder 4"/>
          <p:cNvSpPr>
            <a:spLocks noGrp="1"/>
          </p:cNvSpPr>
          <p:nvPr>
            <p:ph type="body" sz="quarter" idx="17" hasCustomPrompt="1"/>
          </p:nvPr>
        </p:nvSpPr>
        <p:spPr>
          <a:xfrm>
            <a:off x="968375" y="4547269"/>
            <a:ext cx="4703763" cy="415925"/>
          </a:xfrm>
        </p:spPr>
        <p:txBody>
          <a:bodyPr>
            <a:noAutofit/>
          </a:bodyPr>
          <a:lstStyle>
            <a:lvl1pPr marL="0" indent="0">
              <a:buNone/>
              <a:defRPr sz="1800">
                <a:solidFill>
                  <a:schemeClr val="accent5"/>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94807" y="1586391"/>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95116" y="2192525"/>
            <a:ext cx="4703763" cy="415925"/>
          </a:xfrm>
        </p:spPr>
        <p:txBody>
          <a:bodyPr>
            <a:noAutofit/>
          </a:bodyPr>
          <a:lstStyle>
            <a:lvl1pPr marL="0" indent="0">
              <a:buNone/>
              <a:defRPr sz="2000">
                <a:solidFill>
                  <a:schemeClr val="accent5"/>
                </a:solidFill>
              </a:defRPr>
            </a:lvl1pPr>
          </a:lstStyle>
          <a:p>
            <a:pPr lvl="0"/>
            <a:r>
              <a:rPr lang="en-US" dirty="0"/>
              <a:t>Callout subtitle</a:t>
            </a:r>
          </a:p>
        </p:txBody>
      </p:sp>
      <p:sp>
        <p:nvSpPr>
          <p:cNvPr id="29" name="Content Placeholder 2"/>
          <p:cNvSpPr>
            <a:spLocks noGrp="1"/>
          </p:cNvSpPr>
          <p:nvPr>
            <p:ph idx="20" hasCustomPrompt="1"/>
          </p:nvPr>
        </p:nvSpPr>
        <p:spPr>
          <a:xfrm>
            <a:off x="6494807" y="2660500"/>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95116" y="3320084"/>
            <a:ext cx="4703763" cy="415925"/>
          </a:xfrm>
        </p:spPr>
        <p:txBody>
          <a:bodyPr>
            <a:noAutofit/>
          </a:bodyPr>
          <a:lstStyle>
            <a:lvl1pPr marL="0" indent="0">
              <a:buNone/>
              <a:defRPr sz="1800">
                <a:solidFill>
                  <a:schemeClr val="accent5"/>
                </a:solidFill>
              </a:defRPr>
            </a:lvl1pPr>
          </a:lstStyle>
          <a:p>
            <a:pPr lvl="0"/>
            <a:r>
              <a:rPr lang="en-US"/>
              <a:t>Callout info</a:t>
            </a:r>
            <a:endParaRPr lang="en-US" dirty="0"/>
          </a:p>
        </p:txBody>
      </p:sp>
      <p:sp>
        <p:nvSpPr>
          <p:cNvPr id="31" name="Content Placeholder 2"/>
          <p:cNvSpPr>
            <a:spLocks noGrp="1"/>
          </p:cNvSpPr>
          <p:nvPr>
            <p:ph idx="22" hasCustomPrompt="1"/>
          </p:nvPr>
        </p:nvSpPr>
        <p:spPr>
          <a:xfrm>
            <a:off x="6494807" y="3887685"/>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2" name="Text Placeholder 4"/>
          <p:cNvSpPr>
            <a:spLocks noGrp="1"/>
          </p:cNvSpPr>
          <p:nvPr>
            <p:ph type="body" sz="quarter" idx="23" hasCustomPrompt="1"/>
          </p:nvPr>
        </p:nvSpPr>
        <p:spPr>
          <a:xfrm>
            <a:off x="6495116" y="4547269"/>
            <a:ext cx="4703763" cy="415925"/>
          </a:xfrm>
        </p:spPr>
        <p:txBody>
          <a:bodyPr>
            <a:noAutofit/>
          </a:bodyPr>
          <a:lstStyle>
            <a:lvl1pPr marL="0" indent="0">
              <a:buNone/>
              <a:defRPr sz="1800">
                <a:solidFill>
                  <a:schemeClr val="accent5"/>
                </a:solidFill>
              </a:defRPr>
            </a:lvl1pPr>
          </a:lstStyle>
          <a:p>
            <a:pPr lvl="0"/>
            <a:r>
              <a:rPr lang="en-US"/>
              <a:t>Callout info</a:t>
            </a:r>
            <a:endParaRPr lang="en-US" dirty="0"/>
          </a:p>
        </p:txBody>
      </p:sp>
      <p:sp>
        <p:nvSpPr>
          <p:cNvPr id="35" name="Text Placeholder 33"/>
          <p:cNvSpPr>
            <a:spLocks noGrp="1"/>
          </p:cNvSpPr>
          <p:nvPr>
            <p:ph type="body" sz="quarter" idx="25" hasCustomPrompt="1"/>
          </p:nvPr>
        </p:nvSpPr>
        <p:spPr>
          <a:xfrm>
            <a:off x="968065" y="5461461"/>
            <a:ext cx="2699367" cy="653023"/>
          </a:xfrm>
        </p:spPr>
        <p:txBody>
          <a:bodyPr lIns="0" rIns="0" anchor="ctr" anchorCtr="0">
            <a:noAutofit/>
          </a:bodyPr>
          <a:lstStyle>
            <a:lvl1pPr marL="0" indent="0">
              <a:buNone/>
              <a:defRPr sz="4800" b="1">
                <a:solidFill>
                  <a:schemeClr val="bg1"/>
                </a:solidFill>
              </a:defRPr>
            </a:lvl1pPr>
          </a:lstStyle>
          <a:p>
            <a:pPr lvl="0"/>
            <a:r>
              <a:rPr lang="en-US" dirty="0"/>
              <a:t>XXX,XXX</a:t>
            </a:r>
          </a:p>
        </p:txBody>
      </p:sp>
      <p:sp>
        <p:nvSpPr>
          <p:cNvPr id="23" name="Text Placeholder 33">
            <a:extLst>
              <a:ext uri="{FF2B5EF4-FFF2-40B4-BE49-F238E27FC236}">
                <a16:creationId xmlns:a16="http://schemas.microsoft.com/office/drawing/2014/main" id="{CA0A4CFA-1636-DC48-96CF-4D3413409056}"/>
              </a:ext>
            </a:extLst>
          </p:cNvPr>
          <p:cNvSpPr>
            <a:spLocks noGrp="1"/>
          </p:cNvSpPr>
          <p:nvPr>
            <p:ph type="body" sz="quarter" idx="26" hasCustomPrompt="1"/>
          </p:nvPr>
        </p:nvSpPr>
        <p:spPr>
          <a:xfrm>
            <a:off x="3836438" y="5461461"/>
            <a:ext cx="3670437" cy="653023"/>
          </a:xfrm>
        </p:spPr>
        <p:txBody>
          <a:bodyPr lIns="0" rIns="0" anchor="ctr" anchorCtr="0">
            <a:noAutofit/>
          </a:bodyPr>
          <a:lstStyle>
            <a:lvl1pPr marL="0" indent="0">
              <a:buNone/>
              <a:defRPr sz="1600" b="0">
                <a:solidFill>
                  <a:schemeClr val="bg1"/>
                </a:solidFill>
              </a:defRPr>
            </a:lvl1pPr>
          </a:lstStyle>
          <a:p>
            <a:pPr lvl="0"/>
            <a:r>
              <a:rPr lang="en-US" dirty="0"/>
              <a:t>Bottom Callout</a:t>
            </a:r>
          </a:p>
        </p:txBody>
      </p:sp>
    </p:spTree>
    <p:extLst>
      <p:ext uri="{BB962C8B-B14F-4D97-AF65-F5344CB8AC3E}">
        <p14:creationId xmlns:p14="http://schemas.microsoft.com/office/powerpoint/2010/main" val="131676399"/>
      </p:ext>
    </p:extLst>
  </p:cSld>
  <p:clrMapOvr>
    <a:masterClrMapping/>
  </p:clrMapOvr>
  <p:transition spd="slow">
    <p:push/>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Presenters-4">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4" name="Picture Placeholder 23">
            <a:extLst>
              <a:ext uri="{FF2B5EF4-FFF2-40B4-BE49-F238E27FC236}">
                <a16:creationId xmlns:a16="http://schemas.microsoft.com/office/drawing/2014/main" id="{90D8900A-C36D-DD32-5D50-720C32D52F18}"/>
              </a:ext>
            </a:extLst>
          </p:cNvPr>
          <p:cNvSpPr>
            <a:spLocks noGrp="1"/>
          </p:cNvSpPr>
          <p:nvPr>
            <p:ph type="pic" sz="quarter" idx="11"/>
          </p:nvPr>
        </p:nvSpPr>
        <p:spPr>
          <a:xfrm>
            <a:off x="1112794"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5" name="Picture Placeholder 24">
            <a:extLst>
              <a:ext uri="{FF2B5EF4-FFF2-40B4-BE49-F238E27FC236}">
                <a16:creationId xmlns:a16="http://schemas.microsoft.com/office/drawing/2014/main" id="{3AA86E63-8548-485E-4429-4FFC768E4E22}"/>
              </a:ext>
            </a:extLst>
          </p:cNvPr>
          <p:cNvSpPr>
            <a:spLocks noGrp="1"/>
          </p:cNvSpPr>
          <p:nvPr>
            <p:ph type="pic" sz="quarter" idx="12"/>
          </p:nvPr>
        </p:nvSpPr>
        <p:spPr>
          <a:xfrm>
            <a:off x="3741103"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6" name="Picture Placeholder 25">
            <a:extLst>
              <a:ext uri="{FF2B5EF4-FFF2-40B4-BE49-F238E27FC236}">
                <a16:creationId xmlns:a16="http://schemas.microsoft.com/office/drawing/2014/main" id="{F4045F42-6459-E96F-4722-0D1F4385DEEE}"/>
              </a:ext>
            </a:extLst>
          </p:cNvPr>
          <p:cNvSpPr>
            <a:spLocks noGrp="1"/>
          </p:cNvSpPr>
          <p:nvPr>
            <p:ph type="pic" sz="quarter" idx="13"/>
          </p:nvPr>
        </p:nvSpPr>
        <p:spPr>
          <a:xfrm>
            <a:off x="6369411"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7" name="Picture Placeholder 26">
            <a:extLst>
              <a:ext uri="{FF2B5EF4-FFF2-40B4-BE49-F238E27FC236}">
                <a16:creationId xmlns:a16="http://schemas.microsoft.com/office/drawing/2014/main" id="{17287BCE-5AA8-4E98-2965-FFBCE8BCCE0C}"/>
              </a:ext>
            </a:extLst>
          </p:cNvPr>
          <p:cNvSpPr>
            <a:spLocks noGrp="1"/>
          </p:cNvSpPr>
          <p:nvPr>
            <p:ph type="pic" sz="quarter" idx="14"/>
          </p:nvPr>
        </p:nvSpPr>
        <p:spPr>
          <a:xfrm>
            <a:off x="8997720"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5" name="Text Placeholder 28">
            <a:extLst>
              <a:ext uri="{FF2B5EF4-FFF2-40B4-BE49-F238E27FC236}">
                <a16:creationId xmlns:a16="http://schemas.microsoft.com/office/drawing/2014/main" id="{10E41A6C-0D11-7BB1-FA96-80CF23690B08}"/>
              </a:ext>
            </a:extLst>
          </p:cNvPr>
          <p:cNvSpPr>
            <a:spLocks noGrp="1"/>
          </p:cNvSpPr>
          <p:nvPr>
            <p:ph type="body" sz="quarter" idx="15" hasCustomPrompt="1"/>
          </p:nvPr>
        </p:nvSpPr>
        <p:spPr>
          <a:xfrm>
            <a:off x="969823"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6" name="Text Placeholder 28">
            <a:extLst>
              <a:ext uri="{FF2B5EF4-FFF2-40B4-BE49-F238E27FC236}">
                <a16:creationId xmlns:a16="http://schemas.microsoft.com/office/drawing/2014/main" id="{4E200FB1-2F0D-4835-973E-3935B6722EBD}"/>
              </a:ext>
            </a:extLst>
          </p:cNvPr>
          <p:cNvSpPr>
            <a:spLocks noGrp="1"/>
          </p:cNvSpPr>
          <p:nvPr>
            <p:ph type="body" sz="quarter" idx="16" hasCustomPrompt="1"/>
          </p:nvPr>
        </p:nvSpPr>
        <p:spPr>
          <a:xfrm>
            <a:off x="3598131"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7" name="Text Placeholder 28">
            <a:extLst>
              <a:ext uri="{FF2B5EF4-FFF2-40B4-BE49-F238E27FC236}">
                <a16:creationId xmlns:a16="http://schemas.microsoft.com/office/drawing/2014/main" id="{87DF1BEB-BE19-02DC-EB90-200309B11AF8}"/>
              </a:ext>
            </a:extLst>
          </p:cNvPr>
          <p:cNvSpPr>
            <a:spLocks noGrp="1"/>
          </p:cNvSpPr>
          <p:nvPr>
            <p:ph type="body" sz="quarter" idx="17" hasCustomPrompt="1"/>
          </p:nvPr>
        </p:nvSpPr>
        <p:spPr>
          <a:xfrm>
            <a:off x="6226440"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8" name="Text Placeholder 28">
            <a:extLst>
              <a:ext uri="{FF2B5EF4-FFF2-40B4-BE49-F238E27FC236}">
                <a16:creationId xmlns:a16="http://schemas.microsoft.com/office/drawing/2014/main" id="{92E0B5A6-01CB-3E42-1A5A-9F56CF513B28}"/>
              </a:ext>
            </a:extLst>
          </p:cNvPr>
          <p:cNvSpPr>
            <a:spLocks noGrp="1"/>
          </p:cNvSpPr>
          <p:nvPr>
            <p:ph type="body" sz="quarter" idx="18" hasCustomPrompt="1"/>
          </p:nvPr>
        </p:nvSpPr>
        <p:spPr>
          <a:xfrm>
            <a:off x="8854748"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Tree>
    <p:extLst>
      <p:ext uri="{BB962C8B-B14F-4D97-AF65-F5344CB8AC3E}">
        <p14:creationId xmlns:p14="http://schemas.microsoft.com/office/powerpoint/2010/main" val="2976963301"/>
      </p:ext>
    </p:extLst>
  </p:cSld>
  <p:clrMapOvr>
    <a:masterClrMapping/>
  </p:clrMapOvr>
  <p:hf hdr="0" ftr="0" dt="0"/>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Presenters-5">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4" name="Picture Placeholder 23">
            <a:extLst>
              <a:ext uri="{FF2B5EF4-FFF2-40B4-BE49-F238E27FC236}">
                <a16:creationId xmlns:a16="http://schemas.microsoft.com/office/drawing/2014/main" id="{90D8900A-C36D-DD32-5D50-720C32D52F18}"/>
              </a:ext>
            </a:extLst>
          </p:cNvPr>
          <p:cNvSpPr>
            <a:spLocks noGrp="1"/>
          </p:cNvSpPr>
          <p:nvPr>
            <p:ph type="pic" sz="quarter" idx="11"/>
          </p:nvPr>
        </p:nvSpPr>
        <p:spPr>
          <a:xfrm>
            <a:off x="710563"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5" name="Picture Placeholder 24">
            <a:extLst>
              <a:ext uri="{FF2B5EF4-FFF2-40B4-BE49-F238E27FC236}">
                <a16:creationId xmlns:a16="http://schemas.microsoft.com/office/drawing/2014/main" id="{3AA86E63-8548-485E-4429-4FFC768E4E22}"/>
              </a:ext>
            </a:extLst>
          </p:cNvPr>
          <p:cNvSpPr>
            <a:spLocks noGrp="1"/>
          </p:cNvSpPr>
          <p:nvPr>
            <p:ph type="pic" sz="quarter" idx="12"/>
          </p:nvPr>
        </p:nvSpPr>
        <p:spPr>
          <a:xfrm>
            <a:off x="2954924"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6" name="Picture Placeholder 25">
            <a:extLst>
              <a:ext uri="{FF2B5EF4-FFF2-40B4-BE49-F238E27FC236}">
                <a16:creationId xmlns:a16="http://schemas.microsoft.com/office/drawing/2014/main" id="{F4045F42-6459-E96F-4722-0D1F4385DEEE}"/>
              </a:ext>
            </a:extLst>
          </p:cNvPr>
          <p:cNvSpPr>
            <a:spLocks noGrp="1"/>
          </p:cNvSpPr>
          <p:nvPr>
            <p:ph type="pic" sz="quarter" idx="13"/>
          </p:nvPr>
        </p:nvSpPr>
        <p:spPr>
          <a:xfrm>
            <a:off x="5199284" y="1766970"/>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27" name="Picture Placeholder 26">
            <a:extLst>
              <a:ext uri="{FF2B5EF4-FFF2-40B4-BE49-F238E27FC236}">
                <a16:creationId xmlns:a16="http://schemas.microsoft.com/office/drawing/2014/main" id="{17287BCE-5AA8-4E98-2965-FFBCE8BCCE0C}"/>
              </a:ext>
            </a:extLst>
          </p:cNvPr>
          <p:cNvSpPr>
            <a:spLocks noGrp="1"/>
          </p:cNvSpPr>
          <p:nvPr>
            <p:ph type="pic" sz="quarter" idx="14"/>
          </p:nvPr>
        </p:nvSpPr>
        <p:spPr>
          <a:xfrm>
            <a:off x="7443644" y="1762614"/>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9" name="Picture Placeholder 26">
            <a:extLst>
              <a:ext uri="{FF2B5EF4-FFF2-40B4-BE49-F238E27FC236}">
                <a16:creationId xmlns:a16="http://schemas.microsoft.com/office/drawing/2014/main" id="{16D3B835-1507-A01A-DDCC-364E561A283F}"/>
              </a:ext>
            </a:extLst>
          </p:cNvPr>
          <p:cNvSpPr>
            <a:spLocks noGrp="1"/>
          </p:cNvSpPr>
          <p:nvPr>
            <p:ph type="pic" sz="quarter" idx="15"/>
          </p:nvPr>
        </p:nvSpPr>
        <p:spPr>
          <a:xfrm>
            <a:off x="9688005" y="1762614"/>
            <a:ext cx="1797713" cy="1867986"/>
          </a:xfrm>
          <a:custGeom>
            <a:avLst/>
            <a:gdLst>
              <a:gd name="connsiteX0" fmla="*/ 0 w 1798181"/>
              <a:gd name="connsiteY0" fmla="*/ 0 h 1867986"/>
              <a:gd name="connsiteX1" fmla="*/ 335399 w 1798181"/>
              <a:gd name="connsiteY1" fmla="*/ 0 h 1867986"/>
              <a:gd name="connsiteX2" fmla="*/ 370903 w 1798181"/>
              <a:gd name="connsiteY2" fmla="*/ 0 h 1867986"/>
              <a:gd name="connsiteX3" fmla="*/ 382467 w 1798181"/>
              <a:gd name="connsiteY3" fmla="*/ 0 h 1867986"/>
              <a:gd name="connsiteX4" fmla="*/ 1501804 w 1798181"/>
              <a:gd name="connsiteY4" fmla="*/ 0 h 1867986"/>
              <a:gd name="connsiteX5" fmla="*/ 1556853 w 1798181"/>
              <a:gd name="connsiteY5" fmla="*/ 0 h 1867986"/>
              <a:gd name="connsiteX6" fmla="*/ 1679326 w 1798181"/>
              <a:gd name="connsiteY6" fmla="*/ 94389 h 1867986"/>
              <a:gd name="connsiteX7" fmla="*/ 1798181 w 1798181"/>
              <a:gd name="connsiteY7" fmla="*/ 315569 h 1867986"/>
              <a:gd name="connsiteX8" fmla="*/ 1798181 w 1798181"/>
              <a:gd name="connsiteY8" fmla="*/ 1867986 h 1867986"/>
              <a:gd name="connsiteX9" fmla="*/ 1546168 w 1798181"/>
              <a:gd name="connsiteY9" fmla="*/ 1867986 h 1867986"/>
              <a:gd name="connsiteX10" fmla="*/ 1516716 w 1798181"/>
              <a:gd name="connsiteY10" fmla="*/ 1867986 h 1867986"/>
              <a:gd name="connsiteX11" fmla="*/ 1501804 w 1798181"/>
              <a:gd name="connsiteY11" fmla="*/ 1867986 h 1867986"/>
              <a:gd name="connsiteX12" fmla="*/ 382434 w 1798181"/>
              <a:gd name="connsiteY12" fmla="*/ 1867986 h 1867986"/>
              <a:gd name="connsiteX13" fmla="*/ 370869 w 1798181"/>
              <a:gd name="connsiteY13" fmla="*/ 1867986 h 1867986"/>
              <a:gd name="connsiteX14" fmla="*/ 332930 w 1798181"/>
              <a:gd name="connsiteY14" fmla="*/ 1867986 h 1867986"/>
              <a:gd name="connsiteX15" fmla="*/ 209848 w 1798181"/>
              <a:gd name="connsiteY15" fmla="*/ 1773597 h 1867986"/>
              <a:gd name="connsiteX16" fmla="*/ 0 w 1798181"/>
              <a:gd name="connsiteY16" fmla="*/ 1385121 h 186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8181" h="1867986">
                <a:moveTo>
                  <a:pt x="0" y="0"/>
                </a:moveTo>
                <a:lnTo>
                  <a:pt x="335399" y="0"/>
                </a:lnTo>
                <a:lnTo>
                  <a:pt x="370903" y="0"/>
                </a:lnTo>
                <a:lnTo>
                  <a:pt x="382467" y="0"/>
                </a:lnTo>
                <a:lnTo>
                  <a:pt x="1501804" y="0"/>
                </a:lnTo>
                <a:lnTo>
                  <a:pt x="1556853" y="0"/>
                </a:lnTo>
                <a:cubicBezTo>
                  <a:pt x="1602839" y="51"/>
                  <a:pt x="1646933" y="33992"/>
                  <a:pt x="1679326" y="94389"/>
                </a:cubicBezTo>
                <a:lnTo>
                  <a:pt x="1798181" y="315569"/>
                </a:lnTo>
                <a:lnTo>
                  <a:pt x="1798181" y="1867986"/>
                </a:lnTo>
                <a:lnTo>
                  <a:pt x="1546168" y="1867986"/>
                </a:lnTo>
                <a:lnTo>
                  <a:pt x="1516716" y="1867986"/>
                </a:lnTo>
                <a:lnTo>
                  <a:pt x="1501804" y="1867986"/>
                </a:lnTo>
                <a:lnTo>
                  <a:pt x="382434" y="1867986"/>
                </a:lnTo>
                <a:lnTo>
                  <a:pt x="370869" y="1867986"/>
                </a:lnTo>
                <a:lnTo>
                  <a:pt x="332930" y="1867986"/>
                </a:lnTo>
                <a:cubicBezTo>
                  <a:pt x="286774" y="1867986"/>
                  <a:pt x="242478" y="1834045"/>
                  <a:pt x="209848" y="1773597"/>
                </a:cubicBezTo>
                <a:lnTo>
                  <a:pt x="0" y="1385121"/>
                </a:lnTo>
                <a:close/>
              </a:path>
            </a:pathLst>
          </a:custGeom>
          <a:pattFill prst="pct5">
            <a:fgClr>
              <a:schemeClr val="accent1"/>
            </a:fgClr>
            <a:bgClr>
              <a:schemeClr val="bg1"/>
            </a:bgClr>
          </a:pattFill>
        </p:spPr>
        <p:txBody>
          <a:bodyPr wrap="square">
            <a:noAutofit/>
          </a:bodyPr>
          <a:lstStyle>
            <a:lvl1pPr>
              <a:defRPr sz="1999"/>
            </a:lvl1pPr>
          </a:lstStyle>
          <a:p>
            <a:r>
              <a:rPr lang="en-US"/>
              <a:t>Click icon to add picture</a:t>
            </a:r>
          </a:p>
        </p:txBody>
      </p:sp>
      <p:sp>
        <p:nvSpPr>
          <p:cNvPr id="10" name="Text Placeholder 28">
            <a:extLst>
              <a:ext uri="{FF2B5EF4-FFF2-40B4-BE49-F238E27FC236}">
                <a16:creationId xmlns:a16="http://schemas.microsoft.com/office/drawing/2014/main" id="{5549F24A-8633-AA02-D37B-E8A003D600E9}"/>
              </a:ext>
            </a:extLst>
          </p:cNvPr>
          <p:cNvSpPr>
            <a:spLocks noGrp="1"/>
          </p:cNvSpPr>
          <p:nvPr>
            <p:ph type="body" sz="quarter" idx="16" hasCustomPrompt="1"/>
          </p:nvPr>
        </p:nvSpPr>
        <p:spPr>
          <a:xfrm>
            <a:off x="567592"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11" name="Text Placeholder 28">
            <a:extLst>
              <a:ext uri="{FF2B5EF4-FFF2-40B4-BE49-F238E27FC236}">
                <a16:creationId xmlns:a16="http://schemas.microsoft.com/office/drawing/2014/main" id="{BD9CBC7F-45BC-F889-5354-D520F053F0BF}"/>
              </a:ext>
            </a:extLst>
          </p:cNvPr>
          <p:cNvSpPr>
            <a:spLocks noGrp="1"/>
          </p:cNvSpPr>
          <p:nvPr>
            <p:ph type="body" sz="quarter" idx="17" hasCustomPrompt="1"/>
          </p:nvPr>
        </p:nvSpPr>
        <p:spPr>
          <a:xfrm>
            <a:off x="2811952"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12" name="Text Placeholder 28">
            <a:extLst>
              <a:ext uri="{FF2B5EF4-FFF2-40B4-BE49-F238E27FC236}">
                <a16:creationId xmlns:a16="http://schemas.microsoft.com/office/drawing/2014/main" id="{0BF1D2EE-6427-946F-3EFC-EE6AF4C89DCA}"/>
              </a:ext>
            </a:extLst>
          </p:cNvPr>
          <p:cNvSpPr>
            <a:spLocks noGrp="1"/>
          </p:cNvSpPr>
          <p:nvPr>
            <p:ph type="body" sz="quarter" idx="18" hasCustomPrompt="1"/>
          </p:nvPr>
        </p:nvSpPr>
        <p:spPr>
          <a:xfrm>
            <a:off x="5076025"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13" name="Text Placeholder 28">
            <a:extLst>
              <a:ext uri="{FF2B5EF4-FFF2-40B4-BE49-F238E27FC236}">
                <a16:creationId xmlns:a16="http://schemas.microsoft.com/office/drawing/2014/main" id="{13E96500-F6BD-481D-AC1F-EFF43BA313FE}"/>
              </a:ext>
            </a:extLst>
          </p:cNvPr>
          <p:cNvSpPr>
            <a:spLocks noGrp="1"/>
          </p:cNvSpPr>
          <p:nvPr>
            <p:ph type="body" sz="quarter" idx="19" hasCustomPrompt="1"/>
          </p:nvPr>
        </p:nvSpPr>
        <p:spPr>
          <a:xfrm>
            <a:off x="7340099"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
        <p:nvSpPr>
          <p:cNvPr id="14" name="Text Placeholder 28">
            <a:extLst>
              <a:ext uri="{FF2B5EF4-FFF2-40B4-BE49-F238E27FC236}">
                <a16:creationId xmlns:a16="http://schemas.microsoft.com/office/drawing/2014/main" id="{F55B44CE-B130-A21B-CF88-7ADAB74FD675}"/>
              </a:ext>
            </a:extLst>
          </p:cNvPr>
          <p:cNvSpPr>
            <a:spLocks noGrp="1"/>
          </p:cNvSpPr>
          <p:nvPr>
            <p:ph type="body" sz="quarter" idx="20" hasCustomPrompt="1"/>
          </p:nvPr>
        </p:nvSpPr>
        <p:spPr>
          <a:xfrm>
            <a:off x="9545033" y="3751223"/>
            <a:ext cx="2083654" cy="526572"/>
          </a:xfrm>
        </p:spPr>
        <p:txBody>
          <a:bodyPr/>
          <a:lstStyle>
            <a:lvl1pPr marL="0" indent="0" algn="ctr">
              <a:lnSpc>
                <a:spcPct val="100000"/>
              </a:lnSpc>
              <a:spcBef>
                <a:spcPts val="0"/>
              </a:spcBef>
              <a:spcAft>
                <a:spcPts val="600"/>
              </a:spcAft>
              <a:buNone/>
              <a:defRPr sz="1799" b="1"/>
            </a:lvl1pPr>
            <a:lvl2pPr marL="457063" indent="0">
              <a:buNone/>
              <a:defRPr sz="1999"/>
            </a:lvl2pPr>
            <a:lvl3pPr marL="914126" indent="0">
              <a:buNone/>
              <a:defRPr sz="1999"/>
            </a:lvl3pPr>
            <a:lvl4pPr marL="1371189" indent="0">
              <a:buNone/>
              <a:defRPr sz="1999"/>
            </a:lvl4pPr>
            <a:lvl5pPr marL="1828251" indent="0">
              <a:buNone/>
              <a:defRPr sz="1999"/>
            </a:lvl5pPr>
          </a:lstStyle>
          <a:p>
            <a:pPr lvl="0"/>
            <a:r>
              <a:rPr lang="en-US"/>
              <a:t>Presenters Name</a:t>
            </a:r>
          </a:p>
        </p:txBody>
      </p:sp>
    </p:spTree>
    <p:extLst>
      <p:ext uri="{BB962C8B-B14F-4D97-AF65-F5344CB8AC3E}">
        <p14:creationId xmlns:p14="http://schemas.microsoft.com/office/powerpoint/2010/main" val="491909227"/>
      </p:ext>
    </p:extLst>
  </p:cSld>
  <p:clrMapOvr>
    <a:masterClrMapping/>
  </p:clrMapOvr>
  <p:hf hdr="0" ftr="0" dt="0"/>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Agenda_two items">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Graphic 3">
            <a:extLst>
              <a:ext uri="{FF2B5EF4-FFF2-40B4-BE49-F238E27FC236}">
                <a16:creationId xmlns:a16="http://schemas.microsoft.com/office/drawing/2014/main" id="{175E6B5D-3013-F0E2-FFDB-B7221A59026F}"/>
              </a:ext>
            </a:extLst>
          </p:cNvPr>
          <p:cNvSpPr/>
          <p:nvPr/>
        </p:nvSpPr>
        <p:spPr>
          <a:xfrm>
            <a:off x="416053" y="3830919"/>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6" name="Graphic 3">
            <a:extLst>
              <a:ext uri="{FF2B5EF4-FFF2-40B4-BE49-F238E27FC236}">
                <a16:creationId xmlns:a16="http://schemas.microsoft.com/office/drawing/2014/main" id="{D599A302-EA0C-B61B-7CE6-682BF3F4374B}"/>
              </a:ext>
            </a:extLst>
          </p:cNvPr>
          <p:cNvSpPr/>
          <p:nvPr/>
        </p:nvSpPr>
        <p:spPr>
          <a:xfrm>
            <a:off x="457081" y="1677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7" name="Text Placeholder 35">
            <a:extLst>
              <a:ext uri="{FF2B5EF4-FFF2-40B4-BE49-F238E27FC236}">
                <a16:creationId xmlns:a16="http://schemas.microsoft.com/office/drawing/2014/main" id="{4D704649-EEBB-73A4-A7CE-EC3E705C856F}"/>
              </a:ext>
            </a:extLst>
          </p:cNvPr>
          <p:cNvSpPr>
            <a:spLocks noGrp="1"/>
          </p:cNvSpPr>
          <p:nvPr>
            <p:ph type="body" sz="quarter" idx="24" hasCustomPrompt="1"/>
          </p:nvPr>
        </p:nvSpPr>
        <p:spPr>
          <a:xfrm>
            <a:off x="1752353" y="1878343"/>
            <a:ext cx="3045447"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8" name="Text Placeholder 42">
            <a:extLst>
              <a:ext uri="{FF2B5EF4-FFF2-40B4-BE49-F238E27FC236}">
                <a16:creationId xmlns:a16="http://schemas.microsoft.com/office/drawing/2014/main" id="{8FAE9724-9BBE-0185-AB5E-E9B98051BEDE}"/>
              </a:ext>
            </a:extLst>
          </p:cNvPr>
          <p:cNvSpPr>
            <a:spLocks noGrp="1"/>
          </p:cNvSpPr>
          <p:nvPr>
            <p:ph type="body" sz="quarter" idx="30" hasCustomPrompt="1"/>
          </p:nvPr>
        </p:nvSpPr>
        <p:spPr>
          <a:xfrm>
            <a:off x="1752354" y="2396268"/>
            <a:ext cx="3307426" cy="1400964"/>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9" name="Text Placeholder 35">
            <a:extLst>
              <a:ext uri="{FF2B5EF4-FFF2-40B4-BE49-F238E27FC236}">
                <a16:creationId xmlns:a16="http://schemas.microsoft.com/office/drawing/2014/main" id="{FC26588C-D0DC-4E7D-785B-F80E74D93694}"/>
              </a:ext>
            </a:extLst>
          </p:cNvPr>
          <p:cNvSpPr>
            <a:spLocks noGrp="1"/>
          </p:cNvSpPr>
          <p:nvPr>
            <p:ph type="body" sz="quarter" idx="31" hasCustomPrompt="1"/>
          </p:nvPr>
        </p:nvSpPr>
        <p:spPr>
          <a:xfrm>
            <a:off x="1752353" y="4095233"/>
            <a:ext cx="3045447"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0" name="Text Placeholder 42">
            <a:extLst>
              <a:ext uri="{FF2B5EF4-FFF2-40B4-BE49-F238E27FC236}">
                <a16:creationId xmlns:a16="http://schemas.microsoft.com/office/drawing/2014/main" id="{CBA7080D-4475-7B9B-E57D-2101344C0795}"/>
              </a:ext>
            </a:extLst>
          </p:cNvPr>
          <p:cNvSpPr>
            <a:spLocks noGrp="1"/>
          </p:cNvSpPr>
          <p:nvPr>
            <p:ph type="body" sz="quarter" idx="32" hasCustomPrompt="1"/>
          </p:nvPr>
        </p:nvSpPr>
        <p:spPr>
          <a:xfrm>
            <a:off x="1752354" y="4613158"/>
            <a:ext cx="3307426" cy="1400965"/>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1" name="Picture Placeholder 12">
            <a:extLst>
              <a:ext uri="{FF2B5EF4-FFF2-40B4-BE49-F238E27FC236}">
                <a16:creationId xmlns:a16="http://schemas.microsoft.com/office/drawing/2014/main" id="{EDDF24A5-6C12-0883-B681-99A0ED2ECEDE}"/>
              </a:ext>
            </a:extLst>
          </p:cNvPr>
          <p:cNvSpPr>
            <a:spLocks noGrp="1"/>
          </p:cNvSpPr>
          <p:nvPr>
            <p:ph type="pic" sz="quarter" idx="33" hasCustomPrompt="1"/>
          </p:nvPr>
        </p:nvSpPr>
        <p:spPr>
          <a:xfrm>
            <a:off x="6205778" y="1181051"/>
            <a:ext cx="5313297" cy="5013985"/>
          </a:xfrm>
          <a:custGeom>
            <a:avLst/>
            <a:gdLst>
              <a:gd name="connsiteX0" fmla="*/ 4254430 w 5477184"/>
              <a:gd name="connsiteY0" fmla="*/ 0 h 5701222"/>
              <a:gd name="connsiteX1" fmla="*/ 4348303 w 5477184"/>
              <a:gd name="connsiteY1" fmla="*/ 7302 h 5701222"/>
              <a:gd name="connsiteX2" fmla="*/ 4963328 w 5477184"/>
              <a:gd name="connsiteY2" fmla="*/ 398497 h 5701222"/>
              <a:gd name="connsiteX3" fmla="*/ 5469787 w 5477184"/>
              <a:gd name="connsiteY3" fmla="*/ 941789 h 5701222"/>
              <a:gd name="connsiteX4" fmla="*/ 5477184 w 5477184"/>
              <a:gd name="connsiteY4" fmla="*/ 5701222 h 5701222"/>
              <a:gd name="connsiteX5" fmla="*/ 2952283 w 5477184"/>
              <a:gd name="connsiteY5" fmla="*/ 5685575 h 5701222"/>
              <a:gd name="connsiteX6" fmla="*/ 2721922 w 5477184"/>
              <a:gd name="connsiteY6" fmla="*/ 5606501 h 5701222"/>
              <a:gd name="connsiteX7" fmla="*/ 2621068 w 5477184"/>
              <a:gd name="connsiteY7" fmla="*/ 5542763 h 5701222"/>
              <a:gd name="connsiteX8" fmla="*/ 0 w 5477184"/>
              <a:gd name="connsiteY8" fmla="*/ 2904961 h 5701222"/>
              <a:gd name="connsiteX9" fmla="*/ 7293 w 5477184"/>
              <a:gd name="connsiteY9" fmla="*/ 14501 h 5701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7184" h="5701222">
                <a:moveTo>
                  <a:pt x="4254430" y="0"/>
                </a:moveTo>
                <a:cubicBezTo>
                  <a:pt x="4276412" y="313"/>
                  <a:pt x="4309128" y="1669"/>
                  <a:pt x="4348303" y="7302"/>
                </a:cubicBezTo>
                <a:cubicBezTo>
                  <a:pt x="4568453" y="38807"/>
                  <a:pt x="4725152" y="164719"/>
                  <a:pt x="4963328" y="398497"/>
                </a:cubicBezTo>
                <a:cubicBezTo>
                  <a:pt x="5113671" y="546108"/>
                  <a:pt x="5286311" y="726788"/>
                  <a:pt x="5469787" y="941789"/>
                </a:cubicBezTo>
                <a:cubicBezTo>
                  <a:pt x="5472288" y="2528267"/>
                  <a:pt x="5474684" y="4114744"/>
                  <a:pt x="5477184" y="5701222"/>
                </a:cubicBezTo>
                <a:cubicBezTo>
                  <a:pt x="4635550" y="5696007"/>
                  <a:pt x="3793916" y="5690790"/>
                  <a:pt x="2952283" y="5685575"/>
                </a:cubicBezTo>
                <a:cubicBezTo>
                  <a:pt x="2893625" y="5674934"/>
                  <a:pt x="2811108" y="5653549"/>
                  <a:pt x="2721922" y="5606501"/>
                </a:cubicBezTo>
                <a:cubicBezTo>
                  <a:pt x="2721922" y="5606501"/>
                  <a:pt x="2669932" y="5579066"/>
                  <a:pt x="2621068" y="5542763"/>
                </a:cubicBezTo>
                <a:cubicBezTo>
                  <a:pt x="2456659" y="5421023"/>
                  <a:pt x="183996" y="3093569"/>
                  <a:pt x="0" y="2904961"/>
                </a:cubicBezTo>
                <a:cubicBezTo>
                  <a:pt x="2397" y="1941475"/>
                  <a:pt x="4897" y="977988"/>
                  <a:pt x="7293" y="14501"/>
                </a:cubicBezTo>
                <a:close/>
              </a:path>
            </a:pathLst>
          </a:custGeom>
          <a:pattFill prst="pct60">
            <a:fgClr>
              <a:schemeClr val="accent1"/>
            </a:fgClr>
            <a:bgClr>
              <a:schemeClr val="bg1"/>
            </a:bgClr>
          </a:pattFill>
        </p:spPr>
        <p:txBody>
          <a:bodyPr wrap="square">
            <a:noAutofit/>
          </a:bodyPr>
          <a:lstStyle/>
          <a:p>
            <a:r>
              <a:rPr lang="en-US"/>
              <a:t>Click to add photo</a:t>
            </a:r>
          </a:p>
        </p:txBody>
      </p:sp>
      <p:sp>
        <p:nvSpPr>
          <p:cNvPr id="12" name="Text Placeholder 10">
            <a:extLst>
              <a:ext uri="{FF2B5EF4-FFF2-40B4-BE49-F238E27FC236}">
                <a16:creationId xmlns:a16="http://schemas.microsoft.com/office/drawing/2014/main" id="{24151AEC-33D7-5556-05C2-CB21D1F08F74}"/>
              </a:ext>
            </a:extLst>
          </p:cNvPr>
          <p:cNvSpPr>
            <a:spLocks noGrp="1"/>
          </p:cNvSpPr>
          <p:nvPr>
            <p:ph type="body" sz="quarter" idx="12" hasCustomPrompt="1"/>
          </p:nvPr>
        </p:nvSpPr>
        <p:spPr>
          <a:xfrm>
            <a:off x="416053" y="188546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3" name="Text Placeholder 10">
            <a:extLst>
              <a:ext uri="{FF2B5EF4-FFF2-40B4-BE49-F238E27FC236}">
                <a16:creationId xmlns:a16="http://schemas.microsoft.com/office/drawing/2014/main" id="{1827AA0E-F811-82E8-0371-2D3EAA50C721}"/>
              </a:ext>
            </a:extLst>
          </p:cNvPr>
          <p:cNvSpPr>
            <a:spLocks noGrp="1"/>
          </p:cNvSpPr>
          <p:nvPr>
            <p:ph type="body" sz="quarter" idx="34" hasCustomPrompt="1"/>
          </p:nvPr>
        </p:nvSpPr>
        <p:spPr>
          <a:xfrm>
            <a:off x="373457" y="402598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Tree>
    <p:extLst>
      <p:ext uri="{BB962C8B-B14F-4D97-AF65-F5344CB8AC3E}">
        <p14:creationId xmlns:p14="http://schemas.microsoft.com/office/powerpoint/2010/main" val="1552926559"/>
      </p:ext>
    </p:extLst>
  </p:cSld>
  <p:clrMapOvr>
    <a:masterClrMapping/>
  </p:clrMapOvr>
  <p:hf hdr="0" ftr="0" dt="0"/>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Agenda_2 items_horizontal">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Graphic 3">
            <a:extLst>
              <a:ext uri="{FF2B5EF4-FFF2-40B4-BE49-F238E27FC236}">
                <a16:creationId xmlns:a16="http://schemas.microsoft.com/office/drawing/2014/main" id="{175E6B5D-3013-F0E2-FFDB-B7221A59026F}"/>
              </a:ext>
            </a:extLst>
          </p:cNvPr>
          <p:cNvSpPr/>
          <p:nvPr/>
        </p:nvSpPr>
        <p:spPr>
          <a:xfrm>
            <a:off x="4281313" y="1702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6" name="Graphic 3">
            <a:extLst>
              <a:ext uri="{FF2B5EF4-FFF2-40B4-BE49-F238E27FC236}">
                <a16:creationId xmlns:a16="http://schemas.microsoft.com/office/drawing/2014/main" id="{D599A302-EA0C-B61B-7CE6-682BF3F4374B}"/>
              </a:ext>
            </a:extLst>
          </p:cNvPr>
          <p:cNvSpPr/>
          <p:nvPr/>
        </p:nvSpPr>
        <p:spPr>
          <a:xfrm>
            <a:off x="457081" y="1677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7" name="Text Placeholder 35">
            <a:extLst>
              <a:ext uri="{FF2B5EF4-FFF2-40B4-BE49-F238E27FC236}">
                <a16:creationId xmlns:a16="http://schemas.microsoft.com/office/drawing/2014/main" id="{4D704649-EEBB-73A4-A7CE-EC3E705C856F}"/>
              </a:ext>
            </a:extLst>
          </p:cNvPr>
          <p:cNvSpPr>
            <a:spLocks noGrp="1"/>
          </p:cNvSpPr>
          <p:nvPr>
            <p:ph type="body" sz="quarter" idx="24" hasCustomPrompt="1"/>
          </p:nvPr>
        </p:nvSpPr>
        <p:spPr>
          <a:xfrm>
            <a:off x="1752353" y="1878343"/>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8" name="Text Placeholder 42">
            <a:extLst>
              <a:ext uri="{FF2B5EF4-FFF2-40B4-BE49-F238E27FC236}">
                <a16:creationId xmlns:a16="http://schemas.microsoft.com/office/drawing/2014/main" id="{8FAE9724-9BBE-0185-AB5E-E9B98051BEDE}"/>
              </a:ext>
            </a:extLst>
          </p:cNvPr>
          <p:cNvSpPr>
            <a:spLocks noGrp="1"/>
          </p:cNvSpPr>
          <p:nvPr>
            <p:ph type="body" sz="quarter" idx="30" hasCustomPrompt="1"/>
          </p:nvPr>
        </p:nvSpPr>
        <p:spPr>
          <a:xfrm>
            <a:off x="1752354" y="2396268"/>
            <a:ext cx="2223188" cy="3207090"/>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9" name="Text Placeholder 35">
            <a:extLst>
              <a:ext uri="{FF2B5EF4-FFF2-40B4-BE49-F238E27FC236}">
                <a16:creationId xmlns:a16="http://schemas.microsoft.com/office/drawing/2014/main" id="{FC26588C-D0DC-4E7D-785B-F80E74D93694}"/>
              </a:ext>
            </a:extLst>
          </p:cNvPr>
          <p:cNvSpPr>
            <a:spLocks noGrp="1"/>
          </p:cNvSpPr>
          <p:nvPr>
            <p:ph type="body" sz="quarter" idx="31" hasCustomPrompt="1"/>
          </p:nvPr>
        </p:nvSpPr>
        <p:spPr>
          <a:xfrm>
            <a:off x="5617614" y="1966745"/>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0" name="Text Placeholder 42">
            <a:extLst>
              <a:ext uri="{FF2B5EF4-FFF2-40B4-BE49-F238E27FC236}">
                <a16:creationId xmlns:a16="http://schemas.microsoft.com/office/drawing/2014/main" id="{CBA7080D-4475-7B9B-E57D-2101344C0795}"/>
              </a:ext>
            </a:extLst>
          </p:cNvPr>
          <p:cNvSpPr>
            <a:spLocks noGrp="1"/>
          </p:cNvSpPr>
          <p:nvPr>
            <p:ph type="body" sz="quarter" idx="32" hasCustomPrompt="1"/>
          </p:nvPr>
        </p:nvSpPr>
        <p:spPr>
          <a:xfrm>
            <a:off x="5617614" y="2484669"/>
            <a:ext cx="2223188" cy="3207092"/>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2" name="Text Placeholder 10">
            <a:extLst>
              <a:ext uri="{FF2B5EF4-FFF2-40B4-BE49-F238E27FC236}">
                <a16:creationId xmlns:a16="http://schemas.microsoft.com/office/drawing/2014/main" id="{24151AEC-33D7-5556-05C2-CB21D1F08F74}"/>
              </a:ext>
            </a:extLst>
          </p:cNvPr>
          <p:cNvSpPr>
            <a:spLocks noGrp="1"/>
          </p:cNvSpPr>
          <p:nvPr>
            <p:ph type="body" sz="quarter" idx="12" hasCustomPrompt="1"/>
          </p:nvPr>
        </p:nvSpPr>
        <p:spPr>
          <a:xfrm>
            <a:off x="416053" y="188546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3" name="Text Placeholder 10">
            <a:extLst>
              <a:ext uri="{FF2B5EF4-FFF2-40B4-BE49-F238E27FC236}">
                <a16:creationId xmlns:a16="http://schemas.microsoft.com/office/drawing/2014/main" id="{1827AA0E-F811-82E8-0371-2D3EAA50C721}"/>
              </a:ext>
            </a:extLst>
          </p:cNvPr>
          <p:cNvSpPr>
            <a:spLocks noGrp="1"/>
          </p:cNvSpPr>
          <p:nvPr>
            <p:ph type="body" sz="quarter" idx="34" hasCustomPrompt="1"/>
          </p:nvPr>
        </p:nvSpPr>
        <p:spPr>
          <a:xfrm>
            <a:off x="4238717" y="1897493"/>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grpSp>
        <p:nvGrpSpPr>
          <p:cNvPr id="18" name="Group 17">
            <a:extLst>
              <a:ext uri="{FF2B5EF4-FFF2-40B4-BE49-F238E27FC236}">
                <a16:creationId xmlns:a16="http://schemas.microsoft.com/office/drawing/2014/main" id="{AFE8CE49-35E5-E0A4-8BF9-FDAA42CCBC31}"/>
              </a:ext>
            </a:extLst>
          </p:cNvPr>
          <p:cNvGrpSpPr/>
          <p:nvPr/>
        </p:nvGrpSpPr>
        <p:grpSpPr>
          <a:xfrm>
            <a:off x="8813880" y="1584251"/>
            <a:ext cx="2529053" cy="4347671"/>
            <a:chOff x="8367079" y="1241097"/>
            <a:chExt cx="2560603" cy="4400762"/>
          </a:xfrm>
        </p:grpSpPr>
        <p:sp>
          <p:nvSpPr>
            <p:cNvPr id="19" name="Rectangle 18">
              <a:extLst>
                <a:ext uri="{FF2B5EF4-FFF2-40B4-BE49-F238E27FC236}">
                  <a16:creationId xmlns:a16="http://schemas.microsoft.com/office/drawing/2014/main" id="{B328EA3B-C6BF-BD8F-E2A5-7FC14BEDE951}"/>
                </a:ext>
              </a:extLst>
            </p:cNvPr>
            <p:cNvSpPr/>
            <p:nvPr/>
          </p:nvSpPr>
          <p:spPr>
            <a:xfrm>
              <a:off x="8442036" y="1933298"/>
              <a:ext cx="2410691" cy="3639173"/>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sz="1799"/>
            </a:p>
          </p:txBody>
        </p:sp>
        <p:grpSp>
          <p:nvGrpSpPr>
            <p:cNvPr id="20" name="Group 19">
              <a:extLst>
                <a:ext uri="{FF2B5EF4-FFF2-40B4-BE49-F238E27FC236}">
                  <a16:creationId xmlns:a16="http://schemas.microsoft.com/office/drawing/2014/main" id="{9B1AD54E-2FED-5CBC-CBF7-62648DE2AB59}"/>
                </a:ext>
              </a:extLst>
            </p:cNvPr>
            <p:cNvGrpSpPr/>
            <p:nvPr/>
          </p:nvGrpSpPr>
          <p:grpSpPr>
            <a:xfrm>
              <a:off x="8367079" y="1241097"/>
              <a:ext cx="2560603" cy="4400762"/>
              <a:chOff x="8193124" y="1332938"/>
              <a:chExt cx="2560603" cy="4400762"/>
            </a:xfrm>
          </p:grpSpPr>
          <p:grpSp>
            <p:nvGrpSpPr>
              <p:cNvPr id="21" name="Group 20">
                <a:extLst>
                  <a:ext uri="{FF2B5EF4-FFF2-40B4-BE49-F238E27FC236}">
                    <a16:creationId xmlns:a16="http://schemas.microsoft.com/office/drawing/2014/main" id="{9B1730D3-32B0-BB04-76BC-B03E818517F4}"/>
                  </a:ext>
                </a:extLst>
              </p:cNvPr>
              <p:cNvGrpSpPr>
                <a:grpSpLocks noChangeAspect="1"/>
              </p:cNvGrpSpPr>
              <p:nvPr/>
            </p:nvGrpSpPr>
            <p:grpSpPr>
              <a:xfrm>
                <a:off x="8193124" y="1332938"/>
                <a:ext cx="2560603" cy="4400762"/>
                <a:chOff x="6002372" y="1984346"/>
                <a:chExt cx="2382223" cy="4373611"/>
              </a:xfrm>
            </p:grpSpPr>
            <p:grpSp>
              <p:nvGrpSpPr>
                <p:cNvPr id="23" name="Group 22">
                  <a:extLst>
                    <a:ext uri="{FF2B5EF4-FFF2-40B4-BE49-F238E27FC236}">
                      <a16:creationId xmlns:a16="http://schemas.microsoft.com/office/drawing/2014/main" id="{90E2F8A9-1CFF-7CDD-CF0F-D131BD5138D7}"/>
                    </a:ext>
                  </a:extLst>
                </p:cNvPr>
                <p:cNvGrpSpPr/>
                <p:nvPr/>
              </p:nvGrpSpPr>
              <p:grpSpPr>
                <a:xfrm>
                  <a:off x="6002372" y="1984346"/>
                  <a:ext cx="2382223" cy="4373611"/>
                  <a:chOff x="6002372" y="1984346"/>
                  <a:chExt cx="2382223" cy="4373611"/>
                </a:xfrm>
              </p:grpSpPr>
              <p:pic>
                <p:nvPicPr>
                  <p:cNvPr id="26" name="Graphic 25">
                    <a:extLst>
                      <a:ext uri="{FF2B5EF4-FFF2-40B4-BE49-F238E27FC236}">
                        <a16:creationId xmlns:a16="http://schemas.microsoft.com/office/drawing/2014/main" id="{E83EB6D3-FF19-37C0-872E-29B56A95283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02372" y="1984346"/>
                    <a:ext cx="2382223" cy="4373611"/>
                  </a:xfrm>
                  <a:prstGeom prst="rect">
                    <a:avLst/>
                  </a:prstGeom>
                </p:spPr>
              </p:pic>
              <p:sp>
                <p:nvSpPr>
                  <p:cNvPr id="27" name="Rectangle 26">
                    <a:extLst>
                      <a:ext uri="{FF2B5EF4-FFF2-40B4-BE49-F238E27FC236}">
                        <a16:creationId xmlns:a16="http://schemas.microsoft.com/office/drawing/2014/main" id="{E34A4E1D-9BAE-1461-969C-14689E428D5A}"/>
                      </a:ext>
                    </a:extLst>
                  </p:cNvPr>
                  <p:cNvSpPr/>
                  <p:nvPr/>
                </p:nvSpPr>
                <p:spPr>
                  <a:xfrm>
                    <a:off x="6153863" y="4410287"/>
                    <a:ext cx="2079240" cy="16818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24" name="Rectangle 23">
                  <a:extLst>
                    <a:ext uri="{FF2B5EF4-FFF2-40B4-BE49-F238E27FC236}">
                      <a16:creationId xmlns:a16="http://schemas.microsoft.com/office/drawing/2014/main" id="{262B11D9-D29C-C414-A4AD-0EA8311DABA4}"/>
                    </a:ext>
                  </a:extLst>
                </p:cNvPr>
                <p:cNvSpPr/>
                <p:nvPr/>
              </p:nvSpPr>
              <p:spPr>
                <a:xfrm>
                  <a:off x="6193059" y="2898806"/>
                  <a:ext cx="1997171" cy="3422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25" name="Picture 4" descr="CMS lists APMs that qualify for MACRA, opens applications for CPC+, Next  Generation ACO programs | Healthcare Finance News">
                  <a:extLst>
                    <a:ext uri="{FF2B5EF4-FFF2-40B4-BE49-F238E27FC236}">
                      <a16:creationId xmlns:a16="http://schemas.microsoft.com/office/drawing/2014/main" id="{F301FE99-62C7-A78E-BCBB-BC4A488A195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75355" y="2889479"/>
                  <a:ext cx="2041680" cy="306251"/>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TextBox 21">
                <a:extLst>
                  <a:ext uri="{FF2B5EF4-FFF2-40B4-BE49-F238E27FC236}">
                    <a16:creationId xmlns:a16="http://schemas.microsoft.com/office/drawing/2014/main" id="{242C904F-C9F2-9141-50B6-E9CCB839179E}"/>
                  </a:ext>
                </a:extLst>
              </p:cNvPr>
              <p:cNvSpPr txBox="1"/>
              <p:nvPr/>
            </p:nvSpPr>
            <p:spPr>
              <a:xfrm>
                <a:off x="8448655" y="3806216"/>
                <a:ext cx="2096154" cy="1627770"/>
              </a:xfrm>
              <a:prstGeom prst="rect">
                <a:avLst/>
              </a:prstGeom>
              <a:noFill/>
            </p:spPr>
            <p:txBody>
              <a:bodyPr wrap="square">
                <a:spAutoFit/>
              </a:bodyPr>
              <a:lstStyle/>
              <a:p>
                <a:pPr algn="l">
                  <a:spcAft>
                    <a:spcPts val="900"/>
                  </a:spcAft>
                </a:pPr>
                <a:r>
                  <a:rPr lang="en-US" sz="1200" b="1" i="0">
                    <a:solidFill>
                      <a:srgbClr val="111111"/>
                    </a:solidFill>
                    <a:effectLst/>
                    <a:latin typeface="Arial" panose="020B0604020202020204" pitchFamily="34" charset="0"/>
                    <a:ea typeface="Roboto Cn" panose="02000000000000000000" pitchFamily="2" charset="0"/>
                    <a:cs typeface="Arial" panose="020B0604020202020204" pitchFamily="34" charset="0"/>
                  </a:rPr>
                  <a:t>PBMs are driving up drug prices through fees, PhRMA report claims</a:t>
                </a:r>
                <a:endParaRPr lang="en-US" sz="1200" b="1" i="0">
                  <a:solidFill>
                    <a:srgbClr val="C61F2B"/>
                  </a:solidFill>
                  <a:effectLst/>
                  <a:latin typeface="Arial" panose="020B0604020202020204" pitchFamily="34" charset="0"/>
                  <a:ea typeface="Roboto Cn" panose="02000000000000000000" pitchFamily="2" charset="0"/>
                  <a:cs typeface="Arial" panose="020B0604020202020204" pitchFamily="34" charset="0"/>
                </a:endParaRPr>
              </a:p>
              <a:p>
                <a:pPr algn="l"/>
                <a:r>
                  <a:rPr lang="en-US" sz="1100" b="0" i="0">
                    <a:solidFill>
                      <a:schemeClr val="tx1">
                        <a:lumMod val="50000"/>
                      </a:schemeClr>
                    </a:solidFill>
                    <a:effectLst/>
                    <a:latin typeface="Arial" panose="020B0604020202020204" pitchFamily="34" charset="0"/>
                    <a:ea typeface="Roboto Cn" panose="02000000000000000000" pitchFamily="2" charset="0"/>
                    <a:cs typeface="Arial" panose="020B0604020202020204" pitchFamily="34" charset="0"/>
                  </a:rPr>
                  <a:t>Rebates and fees received by PBMs account for 42% of every dollar spent on brand medicines in the commercial market, report says.</a:t>
                </a:r>
              </a:p>
            </p:txBody>
          </p:sp>
        </p:grpSp>
      </p:grpSp>
    </p:spTree>
    <p:extLst>
      <p:ext uri="{BB962C8B-B14F-4D97-AF65-F5344CB8AC3E}">
        <p14:creationId xmlns:p14="http://schemas.microsoft.com/office/powerpoint/2010/main" val="1310961152"/>
      </p:ext>
    </p:extLst>
  </p:cSld>
  <p:clrMapOvr>
    <a:masterClrMapping/>
  </p:clrMapOvr>
  <p:hf hdr="0" ftr="0" dt="0"/>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p:cSld name="1_Agenda_2 items_horizontal">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Graphic 3">
            <a:extLst>
              <a:ext uri="{FF2B5EF4-FFF2-40B4-BE49-F238E27FC236}">
                <a16:creationId xmlns:a16="http://schemas.microsoft.com/office/drawing/2014/main" id="{175E6B5D-3013-F0E2-FFDB-B7221A59026F}"/>
              </a:ext>
            </a:extLst>
          </p:cNvPr>
          <p:cNvSpPr/>
          <p:nvPr/>
        </p:nvSpPr>
        <p:spPr>
          <a:xfrm>
            <a:off x="4281313" y="1702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6" name="Graphic 3">
            <a:extLst>
              <a:ext uri="{FF2B5EF4-FFF2-40B4-BE49-F238E27FC236}">
                <a16:creationId xmlns:a16="http://schemas.microsoft.com/office/drawing/2014/main" id="{D599A302-EA0C-B61B-7CE6-682BF3F4374B}"/>
              </a:ext>
            </a:extLst>
          </p:cNvPr>
          <p:cNvSpPr/>
          <p:nvPr/>
        </p:nvSpPr>
        <p:spPr>
          <a:xfrm>
            <a:off x="457081" y="1677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7" name="Text Placeholder 35">
            <a:extLst>
              <a:ext uri="{FF2B5EF4-FFF2-40B4-BE49-F238E27FC236}">
                <a16:creationId xmlns:a16="http://schemas.microsoft.com/office/drawing/2014/main" id="{4D704649-EEBB-73A4-A7CE-EC3E705C856F}"/>
              </a:ext>
            </a:extLst>
          </p:cNvPr>
          <p:cNvSpPr>
            <a:spLocks noGrp="1"/>
          </p:cNvSpPr>
          <p:nvPr>
            <p:ph type="body" sz="quarter" idx="24" hasCustomPrompt="1"/>
          </p:nvPr>
        </p:nvSpPr>
        <p:spPr>
          <a:xfrm>
            <a:off x="1752353" y="1878343"/>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8" name="Text Placeholder 42">
            <a:extLst>
              <a:ext uri="{FF2B5EF4-FFF2-40B4-BE49-F238E27FC236}">
                <a16:creationId xmlns:a16="http://schemas.microsoft.com/office/drawing/2014/main" id="{8FAE9724-9BBE-0185-AB5E-E9B98051BEDE}"/>
              </a:ext>
            </a:extLst>
          </p:cNvPr>
          <p:cNvSpPr>
            <a:spLocks noGrp="1"/>
          </p:cNvSpPr>
          <p:nvPr>
            <p:ph type="body" sz="quarter" idx="30" hasCustomPrompt="1"/>
          </p:nvPr>
        </p:nvSpPr>
        <p:spPr>
          <a:xfrm>
            <a:off x="1752354" y="2396268"/>
            <a:ext cx="2223188" cy="3207090"/>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9" name="Text Placeholder 35">
            <a:extLst>
              <a:ext uri="{FF2B5EF4-FFF2-40B4-BE49-F238E27FC236}">
                <a16:creationId xmlns:a16="http://schemas.microsoft.com/office/drawing/2014/main" id="{FC26588C-D0DC-4E7D-785B-F80E74D93694}"/>
              </a:ext>
            </a:extLst>
          </p:cNvPr>
          <p:cNvSpPr>
            <a:spLocks noGrp="1"/>
          </p:cNvSpPr>
          <p:nvPr>
            <p:ph type="body" sz="quarter" idx="31" hasCustomPrompt="1"/>
          </p:nvPr>
        </p:nvSpPr>
        <p:spPr>
          <a:xfrm>
            <a:off x="5617614" y="1966745"/>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0" name="Text Placeholder 42">
            <a:extLst>
              <a:ext uri="{FF2B5EF4-FFF2-40B4-BE49-F238E27FC236}">
                <a16:creationId xmlns:a16="http://schemas.microsoft.com/office/drawing/2014/main" id="{CBA7080D-4475-7B9B-E57D-2101344C0795}"/>
              </a:ext>
            </a:extLst>
          </p:cNvPr>
          <p:cNvSpPr>
            <a:spLocks noGrp="1"/>
          </p:cNvSpPr>
          <p:nvPr>
            <p:ph type="body" sz="quarter" idx="32" hasCustomPrompt="1"/>
          </p:nvPr>
        </p:nvSpPr>
        <p:spPr>
          <a:xfrm>
            <a:off x="5617614" y="2484669"/>
            <a:ext cx="2223188" cy="3207092"/>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2" name="Text Placeholder 10">
            <a:extLst>
              <a:ext uri="{FF2B5EF4-FFF2-40B4-BE49-F238E27FC236}">
                <a16:creationId xmlns:a16="http://schemas.microsoft.com/office/drawing/2014/main" id="{24151AEC-33D7-5556-05C2-CB21D1F08F74}"/>
              </a:ext>
            </a:extLst>
          </p:cNvPr>
          <p:cNvSpPr>
            <a:spLocks noGrp="1"/>
          </p:cNvSpPr>
          <p:nvPr>
            <p:ph type="body" sz="quarter" idx="12" hasCustomPrompt="1"/>
          </p:nvPr>
        </p:nvSpPr>
        <p:spPr>
          <a:xfrm>
            <a:off x="416053" y="188546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3" name="Text Placeholder 10">
            <a:extLst>
              <a:ext uri="{FF2B5EF4-FFF2-40B4-BE49-F238E27FC236}">
                <a16:creationId xmlns:a16="http://schemas.microsoft.com/office/drawing/2014/main" id="{1827AA0E-F811-82E8-0371-2D3EAA50C721}"/>
              </a:ext>
            </a:extLst>
          </p:cNvPr>
          <p:cNvSpPr>
            <a:spLocks noGrp="1"/>
          </p:cNvSpPr>
          <p:nvPr>
            <p:ph type="body" sz="quarter" idx="34" hasCustomPrompt="1"/>
          </p:nvPr>
        </p:nvSpPr>
        <p:spPr>
          <a:xfrm>
            <a:off x="4238717" y="1897493"/>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grpSp>
        <p:nvGrpSpPr>
          <p:cNvPr id="18" name="Group 17">
            <a:extLst>
              <a:ext uri="{FF2B5EF4-FFF2-40B4-BE49-F238E27FC236}">
                <a16:creationId xmlns:a16="http://schemas.microsoft.com/office/drawing/2014/main" id="{AFE8CE49-35E5-E0A4-8BF9-FDAA42CCBC31}"/>
              </a:ext>
            </a:extLst>
          </p:cNvPr>
          <p:cNvGrpSpPr/>
          <p:nvPr/>
        </p:nvGrpSpPr>
        <p:grpSpPr>
          <a:xfrm>
            <a:off x="8813880" y="1584251"/>
            <a:ext cx="2529053" cy="4347671"/>
            <a:chOff x="8367079" y="1241097"/>
            <a:chExt cx="2560603" cy="4400762"/>
          </a:xfrm>
        </p:grpSpPr>
        <p:sp>
          <p:nvSpPr>
            <p:cNvPr id="19" name="Rectangle 18">
              <a:extLst>
                <a:ext uri="{FF2B5EF4-FFF2-40B4-BE49-F238E27FC236}">
                  <a16:creationId xmlns:a16="http://schemas.microsoft.com/office/drawing/2014/main" id="{B328EA3B-C6BF-BD8F-E2A5-7FC14BEDE951}"/>
                </a:ext>
              </a:extLst>
            </p:cNvPr>
            <p:cNvSpPr/>
            <p:nvPr/>
          </p:nvSpPr>
          <p:spPr>
            <a:xfrm>
              <a:off x="8442036" y="1933298"/>
              <a:ext cx="2410691" cy="3639173"/>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sz="1799"/>
            </a:p>
          </p:txBody>
        </p:sp>
        <p:grpSp>
          <p:nvGrpSpPr>
            <p:cNvPr id="20" name="Group 19">
              <a:extLst>
                <a:ext uri="{FF2B5EF4-FFF2-40B4-BE49-F238E27FC236}">
                  <a16:creationId xmlns:a16="http://schemas.microsoft.com/office/drawing/2014/main" id="{9B1AD54E-2FED-5CBC-CBF7-62648DE2AB59}"/>
                </a:ext>
              </a:extLst>
            </p:cNvPr>
            <p:cNvGrpSpPr/>
            <p:nvPr/>
          </p:nvGrpSpPr>
          <p:grpSpPr>
            <a:xfrm>
              <a:off x="8367079" y="1241097"/>
              <a:ext cx="2560603" cy="4400762"/>
              <a:chOff x="8193124" y="1332938"/>
              <a:chExt cx="2560603" cy="4400762"/>
            </a:xfrm>
          </p:grpSpPr>
          <p:grpSp>
            <p:nvGrpSpPr>
              <p:cNvPr id="21" name="Group 20">
                <a:extLst>
                  <a:ext uri="{FF2B5EF4-FFF2-40B4-BE49-F238E27FC236}">
                    <a16:creationId xmlns:a16="http://schemas.microsoft.com/office/drawing/2014/main" id="{9B1730D3-32B0-BB04-76BC-B03E818517F4}"/>
                  </a:ext>
                </a:extLst>
              </p:cNvPr>
              <p:cNvGrpSpPr>
                <a:grpSpLocks noChangeAspect="1"/>
              </p:cNvGrpSpPr>
              <p:nvPr/>
            </p:nvGrpSpPr>
            <p:grpSpPr>
              <a:xfrm>
                <a:off x="8193124" y="1332938"/>
                <a:ext cx="2560603" cy="4400762"/>
                <a:chOff x="6002372" y="1984346"/>
                <a:chExt cx="2382223" cy="4373611"/>
              </a:xfrm>
            </p:grpSpPr>
            <p:grpSp>
              <p:nvGrpSpPr>
                <p:cNvPr id="23" name="Group 22">
                  <a:extLst>
                    <a:ext uri="{FF2B5EF4-FFF2-40B4-BE49-F238E27FC236}">
                      <a16:creationId xmlns:a16="http://schemas.microsoft.com/office/drawing/2014/main" id="{90E2F8A9-1CFF-7CDD-CF0F-D131BD5138D7}"/>
                    </a:ext>
                  </a:extLst>
                </p:cNvPr>
                <p:cNvGrpSpPr/>
                <p:nvPr/>
              </p:nvGrpSpPr>
              <p:grpSpPr>
                <a:xfrm>
                  <a:off x="6002372" y="1984346"/>
                  <a:ext cx="2382223" cy="4373611"/>
                  <a:chOff x="6002372" y="1984346"/>
                  <a:chExt cx="2382223" cy="4373611"/>
                </a:xfrm>
              </p:grpSpPr>
              <p:pic>
                <p:nvPicPr>
                  <p:cNvPr id="26" name="Graphic 25">
                    <a:extLst>
                      <a:ext uri="{FF2B5EF4-FFF2-40B4-BE49-F238E27FC236}">
                        <a16:creationId xmlns:a16="http://schemas.microsoft.com/office/drawing/2014/main" id="{E83EB6D3-FF19-37C0-872E-29B56A95283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02372" y="1984346"/>
                    <a:ext cx="2382223" cy="4373611"/>
                  </a:xfrm>
                  <a:prstGeom prst="rect">
                    <a:avLst/>
                  </a:prstGeom>
                </p:spPr>
              </p:pic>
              <p:sp>
                <p:nvSpPr>
                  <p:cNvPr id="27" name="Rectangle 26">
                    <a:extLst>
                      <a:ext uri="{FF2B5EF4-FFF2-40B4-BE49-F238E27FC236}">
                        <a16:creationId xmlns:a16="http://schemas.microsoft.com/office/drawing/2014/main" id="{E34A4E1D-9BAE-1461-969C-14689E428D5A}"/>
                      </a:ext>
                    </a:extLst>
                  </p:cNvPr>
                  <p:cNvSpPr/>
                  <p:nvPr/>
                </p:nvSpPr>
                <p:spPr>
                  <a:xfrm>
                    <a:off x="6153863" y="4410287"/>
                    <a:ext cx="2079240" cy="16818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24" name="Rectangle 23">
                  <a:extLst>
                    <a:ext uri="{FF2B5EF4-FFF2-40B4-BE49-F238E27FC236}">
                      <a16:creationId xmlns:a16="http://schemas.microsoft.com/office/drawing/2014/main" id="{262B11D9-D29C-C414-A4AD-0EA8311DABA4}"/>
                    </a:ext>
                  </a:extLst>
                </p:cNvPr>
                <p:cNvSpPr/>
                <p:nvPr/>
              </p:nvSpPr>
              <p:spPr>
                <a:xfrm>
                  <a:off x="6193059" y="2898806"/>
                  <a:ext cx="1997171" cy="3422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25" name="Picture 4" descr="CMS lists APMs that qualify for MACRA, opens applications for CPC+, Next  Generation ACO programs | Healthcare Finance News">
                  <a:extLst>
                    <a:ext uri="{FF2B5EF4-FFF2-40B4-BE49-F238E27FC236}">
                      <a16:creationId xmlns:a16="http://schemas.microsoft.com/office/drawing/2014/main" id="{F301FE99-62C7-A78E-BCBB-BC4A488A195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75355" y="2889479"/>
                  <a:ext cx="2041680" cy="306251"/>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TextBox 21">
                <a:extLst>
                  <a:ext uri="{FF2B5EF4-FFF2-40B4-BE49-F238E27FC236}">
                    <a16:creationId xmlns:a16="http://schemas.microsoft.com/office/drawing/2014/main" id="{242C904F-C9F2-9141-50B6-E9CCB839179E}"/>
                  </a:ext>
                </a:extLst>
              </p:cNvPr>
              <p:cNvSpPr txBox="1"/>
              <p:nvPr/>
            </p:nvSpPr>
            <p:spPr>
              <a:xfrm>
                <a:off x="8448655" y="3806216"/>
                <a:ext cx="2096154" cy="1627770"/>
              </a:xfrm>
              <a:prstGeom prst="rect">
                <a:avLst/>
              </a:prstGeom>
              <a:noFill/>
            </p:spPr>
            <p:txBody>
              <a:bodyPr wrap="square">
                <a:spAutoFit/>
              </a:bodyPr>
              <a:lstStyle/>
              <a:p>
                <a:pPr algn="l">
                  <a:spcAft>
                    <a:spcPts val="900"/>
                  </a:spcAft>
                </a:pPr>
                <a:r>
                  <a:rPr lang="en-US" sz="1200" b="1" i="0">
                    <a:solidFill>
                      <a:srgbClr val="111111"/>
                    </a:solidFill>
                    <a:effectLst/>
                    <a:latin typeface="Arial" panose="020B0604020202020204" pitchFamily="34" charset="0"/>
                    <a:ea typeface="Roboto Cn" panose="02000000000000000000" pitchFamily="2" charset="0"/>
                    <a:cs typeface="Arial" panose="020B0604020202020204" pitchFamily="34" charset="0"/>
                  </a:rPr>
                  <a:t>PBMs are driving up drug prices through fees, PhRMA report claims</a:t>
                </a:r>
                <a:endParaRPr lang="en-US" sz="1200" b="1" i="0">
                  <a:solidFill>
                    <a:srgbClr val="C61F2B"/>
                  </a:solidFill>
                  <a:effectLst/>
                  <a:latin typeface="Arial" panose="020B0604020202020204" pitchFamily="34" charset="0"/>
                  <a:ea typeface="Roboto Cn" panose="02000000000000000000" pitchFamily="2" charset="0"/>
                  <a:cs typeface="Arial" panose="020B0604020202020204" pitchFamily="34" charset="0"/>
                </a:endParaRPr>
              </a:p>
              <a:p>
                <a:pPr algn="l"/>
                <a:r>
                  <a:rPr lang="en-US" sz="1100" b="0" i="0">
                    <a:solidFill>
                      <a:schemeClr val="tx1">
                        <a:lumMod val="50000"/>
                      </a:schemeClr>
                    </a:solidFill>
                    <a:effectLst/>
                    <a:latin typeface="Arial" panose="020B0604020202020204" pitchFamily="34" charset="0"/>
                    <a:ea typeface="Roboto Cn" panose="02000000000000000000" pitchFamily="2" charset="0"/>
                    <a:cs typeface="Arial" panose="020B0604020202020204" pitchFamily="34" charset="0"/>
                  </a:rPr>
                  <a:t>Rebates and fees received by PBMs account for 42% of every dollar spent on brand medicines in the commercial market, report says.</a:t>
                </a:r>
              </a:p>
            </p:txBody>
          </p:sp>
        </p:grpSp>
      </p:grpSp>
    </p:spTree>
    <p:extLst>
      <p:ext uri="{BB962C8B-B14F-4D97-AF65-F5344CB8AC3E}">
        <p14:creationId xmlns:p14="http://schemas.microsoft.com/office/powerpoint/2010/main" val="4054532664"/>
      </p:ext>
    </p:extLst>
  </p:cSld>
  <p:clrMapOvr>
    <a:masterClrMapping/>
  </p:clrMapOvr>
  <p:hf hdr="0" ftr="0" dt="0"/>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p:cSld name="Agenda_3 items">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4687-CC6B-1A28-497F-D8C438493050}"/>
              </a:ext>
            </a:extLst>
          </p:cNvPr>
          <p:cNvSpPr>
            <a:spLocks noGrp="1"/>
          </p:cNvSpPr>
          <p:nvPr>
            <p:ph type="title"/>
          </p:nvPr>
        </p:nvSpPr>
        <p:spPr/>
        <p:txBody>
          <a:bodyPr>
            <a:noAutofit/>
          </a:bodyPr>
          <a:lstStyle>
            <a:lvl1pPr>
              <a:defRPr sz="3199"/>
            </a:lvl1pPr>
          </a:lstStyle>
          <a:p>
            <a:r>
              <a:rPr lang="en-US"/>
              <a:t>Click to edit Master title style</a:t>
            </a:r>
          </a:p>
        </p:txBody>
      </p:sp>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Graphic 3">
            <a:extLst>
              <a:ext uri="{FF2B5EF4-FFF2-40B4-BE49-F238E27FC236}">
                <a16:creationId xmlns:a16="http://schemas.microsoft.com/office/drawing/2014/main" id="{175E6B5D-3013-F0E2-FFDB-B7221A59026F}"/>
              </a:ext>
            </a:extLst>
          </p:cNvPr>
          <p:cNvSpPr/>
          <p:nvPr/>
        </p:nvSpPr>
        <p:spPr>
          <a:xfrm>
            <a:off x="4281313" y="1702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6" name="Graphic 3">
            <a:extLst>
              <a:ext uri="{FF2B5EF4-FFF2-40B4-BE49-F238E27FC236}">
                <a16:creationId xmlns:a16="http://schemas.microsoft.com/office/drawing/2014/main" id="{D599A302-EA0C-B61B-7CE6-682BF3F4374B}"/>
              </a:ext>
            </a:extLst>
          </p:cNvPr>
          <p:cNvSpPr/>
          <p:nvPr/>
        </p:nvSpPr>
        <p:spPr>
          <a:xfrm>
            <a:off x="457081" y="1677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7" name="Text Placeholder 35">
            <a:extLst>
              <a:ext uri="{FF2B5EF4-FFF2-40B4-BE49-F238E27FC236}">
                <a16:creationId xmlns:a16="http://schemas.microsoft.com/office/drawing/2014/main" id="{4D704649-EEBB-73A4-A7CE-EC3E705C856F}"/>
              </a:ext>
            </a:extLst>
          </p:cNvPr>
          <p:cNvSpPr>
            <a:spLocks noGrp="1"/>
          </p:cNvSpPr>
          <p:nvPr>
            <p:ph type="body" sz="quarter" idx="24" hasCustomPrompt="1"/>
          </p:nvPr>
        </p:nvSpPr>
        <p:spPr>
          <a:xfrm>
            <a:off x="1752353" y="1878343"/>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8" name="Text Placeholder 42">
            <a:extLst>
              <a:ext uri="{FF2B5EF4-FFF2-40B4-BE49-F238E27FC236}">
                <a16:creationId xmlns:a16="http://schemas.microsoft.com/office/drawing/2014/main" id="{8FAE9724-9BBE-0185-AB5E-E9B98051BEDE}"/>
              </a:ext>
            </a:extLst>
          </p:cNvPr>
          <p:cNvSpPr>
            <a:spLocks noGrp="1"/>
          </p:cNvSpPr>
          <p:nvPr>
            <p:ph type="body" sz="quarter" idx="30" hasCustomPrompt="1"/>
          </p:nvPr>
        </p:nvSpPr>
        <p:spPr>
          <a:xfrm>
            <a:off x="1752354" y="2396268"/>
            <a:ext cx="2223188" cy="3207090"/>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9" name="Text Placeholder 35">
            <a:extLst>
              <a:ext uri="{FF2B5EF4-FFF2-40B4-BE49-F238E27FC236}">
                <a16:creationId xmlns:a16="http://schemas.microsoft.com/office/drawing/2014/main" id="{FC26588C-D0DC-4E7D-785B-F80E74D93694}"/>
              </a:ext>
            </a:extLst>
          </p:cNvPr>
          <p:cNvSpPr>
            <a:spLocks noGrp="1"/>
          </p:cNvSpPr>
          <p:nvPr>
            <p:ph type="body" sz="quarter" idx="31" hasCustomPrompt="1"/>
          </p:nvPr>
        </p:nvSpPr>
        <p:spPr>
          <a:xfrm>
            <a:off x="5617614" y="1966745"/>
            <a:ext cx="2047091"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0" name="Text Placeholder 42">
            <a:extLst>
              <a:ext uri="{FF2B5EF4-FFF2-40B4-BE49-F238E27FC236}">
                <a16:creationId xmlns:a16="http://schemas.microsoft.com/office/drawing/2014/main" id="{CBA7080D-4475-7B9B-E57D-2101344C0795}"/>
              </a:ext>
            </a:extLst>
          </p:cNvPr>
          <p:cNvSpPr>
            <a:spLocks noGrp="1"/>
          </p:cNvSpPr>
          <p:nvPr>
            <p:ph type="body" sz="quarter" idx="32" hasCustomPrompt="1"/>
          </p:nvPr>
        </p:nvSpPr>
        <p:spPr>
          <a:xfrm>
            <a:off x="5617614" y="2484669"/>
            <a:ext cx="2223188" cy="3207092"/>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2" name="Text Placeholder 10">
            <a:extLst>
              <a:ext uri="{FF2B5EF4-FFF2-40B4-BE49-F238E27FC236}">
                <a16:creationId xmlns:a16="http://schemas.microsoft.com/office/drawing/2014/main" id="{24151AEC-33D7-5556-05C2-CB21D1F08F74}"/>
              </a:ext>
            </a:extLst>
          </p:cNvPr>
          <p:cNvSpPr>
            <a:spLocks noGrp="1"/>
          </p:cNvSpPr>
          <p:nvPr>
            <p:ph type="body" sz="quarter" idx="12" hasCustomPrompt="1"/>
          </p:nvPr>
        </p:nvSpPr>
        <p:spPr>
          <a:xfrm>
            <a:off x="416053" y="1885461"/>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3" name="Text Placeholder 10">
            <a:extLst>
              <a:ext uri="{FF2B5EF4-FFF2-40B4-BE49-F238E27FC236}">
                <a16:creationId xmlns:a16="http://schemas.microsoft.com/office/drawing/2014/main" id="{1827AA0E-F811-82E8-0371-2D3EAA50C721}"/>
              </a:ext>
            </a:extLst>
          </p:cNvPr>
          <p:cNvSpPr>
            <a:spLocks noGrp="1"/>
          </p:cNvSpPr>
          <p:nvPr>
            <p:ph type="body" sz="quarter" idx="34" hasCustomPrompt="1"/>
          </p:nvPr>
        </p:nvSpPr>
        <p:spPr>
          <a:xfrm>
            <a:off x="4238717" y="1897493"/>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14" name="Graphic 3">
            <a:extLst>
              <a:ext uri="{FF2B5EF4-FFF2-40B4-BE49-F238E27FC236}">
                <a16:creationId xmlns:a16="http://schemas.microsoft.com/office/drawing/2014/main" id="{C0B855F2-0010-2E1C-5A2A-8F8BD2D42284}"/>
              </a:ext>
            </a:extLst>
          </p:cNvPr>
          <p:cNvSpPr/>
          <p:nvPr/>
        </p:nvSpPr>
        <p:spPr>
          <a:xfrm>
            <a:off x="8146572" y="1702431"/>
            <a:ext cx="948473" cy="964703"/>
          </a:xfrm>
          <a:custGeom>
            <a:avLst/>
            <a:gdLst>
              <a:gd name="connsiteX0" fmla="*/ 0 w 948720"/>
              <a:gd name="connsiteY0" fmla="*/ 0 h 964703"/>
              <a:gd name="connsiteX1" fmla="*/ 286594 w 948720"/>
              <a:gd name="connsiteY1" fmla="*/ 0 h 964703"/>
              <a:gd name="connsiteX2" fmla="*/ 354930 w 948720"/>
              <a:gd name="connsiteY2" fmla="*/ 15983 h 964703"/>
              <a:gd name="connsiteX3" fmla="*/ 862986 w 948720"/>
              <a:gd name="connsiteY3" fmla="*/ 267426 h 964703"/>
              <a:gd name="connsiteX4" fmla="*/ 948720 w 948720"/>
              <a:gd name="connsiteY4" fmla="*/ 405513 h 964703"/>
              <a:gd name="connsiteX5" fmla="*/ 948720 w 948720"/>
              <a:gd name="connsiteY5" fmla="*/ 964703 h 964703"/>
              <a:gd name="connsiteX6" fmla="*/ 648444 w 948720"/>
              <a:gd name="connsiteY6" fmla="*/ 964703 h 964703"/>
              <a:gd name="connsiteX7" fmla="*/ 85990 w 948720"/>
              <a:gd name="connsiteY7" fmla="*/ 687605 h 964703"/>
              <a:gd name="connsiteX8" fmla="*/ 0 w 948720"/>
              <a:gd name="connsiteY8" fmla="*/ 549400 h 964703"/>
              <a:gd name="connsiteX9" fmla="*/ 0 w 948720"/>
              <a:gd name="connsiteY9" fmla="*/ 0 h 9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8720" h="964703">
                <a:moveTo>
                  <a:pt x="0" y="0"/>
                </a:moveTo>
                <a:lnTo>
                  <a:pt x="286594" y="0"/>
                </a:lnTo>
                <a:cubicBezTo>
                  <a:pt x="310303" y="0"/>
                  <a:pt x="333678" y="5465"/>
                  <a:pt x="354930" y="15983"/>
                </a:cubicBezTo>
                <a:lnTo>
                  <a:pt x="862986" y="267426"/>
                </a:lnTo>
                <a:cubicBezTo>
                  <a:pt x="915496" y="293416"/>
                  <a:pt x="948720" y="346928"/>
                  <a:pt x="948720" y="405513"/>
                </a:cubicBezTo>
                <a:lnTo>
                  <a:pt x="948720" y="964703"/>
                </a:lnTo>
                <a:lnTo>
                  <a:pt x="648444" y="964703"/>
                </a:lnTo>
                <a:lnTo>
                  <a:pt x="85990" y="687605"/>
                </a:lnTo>
                <a:cubicBezTo>
                  <a:pt x="33342" y="661674"/>
                  <a:pt x="0" y="608083"/>
                  <a:pt x="0" y="549400"/>
                </a:cubicBezTo>
                <a:lnTo>
                  <a:pt x="0" y="0"/>
                </a:lnTo>
                <a:close/>
              </a:path>
            </a:pathLst>
          </a:custGeom>
          <a:solidFill>
            <a:schemeClr val="accent2"/>
          </a:solidFill>
          <a:ln w="1954" cap="flat">
            <a:noFill/>
            <a:prstDash val="solid"/>
            <a:miter/>
          </a:ln>
        </p:spPr>
        <p:txBody>
          <a:bodyPr rtlCol="0" anchor="ctr"/>
          <a:lstStyle/>
          <a:p>
            <a:endParaRPr lang="en-US" sz="1799"/>
          </a:p>
        </p:txBody>
      </p:sp>
      <p:sp>
        <p:nvSpPr>
          <p:cNvPr id="15" name="Text Placeholder 35">
            <a:extLst>
              <a:ext uri="{FF2B5EF4-FFF2-40B4-BE49-F238E27FC236}">
                <a16:creationId xmlns:a16="http://schemas.microsoft.com/office/drawing/2014/main" id="{87FA9512-2D22-5002-4652-5EDB037EE962}"/>
              </a:ext>
            </a:extLst>
          </p:cNvPr>
          <p:cNvSpPr>
            <a:spLocks noGrp="1"/>
          </p:cNvSpPr>
          <p:nvPr>
            <p:ph type="body" sz="quarter" idx="35" hasCustomPrompt="1"/>
          </p:nvPr>
        </p:nvSpPr>
        <p:spPr>
          <a:xfrm>
            <a:off x="9482873" y="1966745"/>
            <a:ext cx="2047092" cy="423862"/>
          </a:xfrm>
        </p:spPr>
        <p:txBody>
          <a:bodyPr/>
          <a:lstStyle>
            <a:lvl1pPr marL="0" indent="0" algn="l">
              <a:lnSpc>
                <a:spcPct val="100000"/>
              </a:lnSpc>
              <a:spcBef>
                <a:spcPts val="0"/>
              </a:spcBef>
              <a:buNone/>
              <a:defRPr sz="17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16" name="Text Placeholder 42">
            <a:extLst>
              <a:ext uri="{FF2B5EF4-FFF2-40B4-BE49-F238E27FC236}">
                <a16:creationId xmlns:a16="http://schemas.microsoft.com/office/drawing/2014/main" id="{021FD860-82FE-D4EB-293D-83717D7AD099}"/>
              </a:ext>
            </a:extLst>
          </p:cNvPr>
          <p:cNvSpPr>
            <a:spLocks noGrp="1"/>
          </p:cNvSpPr>
          <p:nvPr>
            <p:ph type="body" sz="quarter" idx="36" hasCustomPrompt="1"/>
          </p:nvPr>
        </p:nvSpPr>
        <p:spPr>
          <a:xfrm>
            <a:off x="9482874" y="2484669"/>
            <a:ext cx="2223189" cy="3207092"/>
          </a:xfrm>
        </p:spPr>
        <p:txBody>
          <a:bodyPr/>
          <a:lstStyle>
            <a:lvl1pPr marL="0" indent="0" algn="l">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17" name="Text Placeholder 10">
            <a:extLst>
              <a:ext uri="{FF2B5EF4-FFF2-40B4-BE49-F238E27FC236}">
                <a16:creationId xmlns:a16="http://schemas.microsoft.com/office/drawing/2014/main" id="{04E0546C-103F-C656-0DC8-352A612CC5BA}"/>
              </a:ext>
            </a:extLst>
          </p:cNvPr>
          <p:cNvSpPr>
            <a:spLocks noGrp="1"/>
          </p:cNvSpPr>
          <p:nvPr>
            <p:ph type="body" sz="quarter" idx="37" hasCustomPrompt="1"/>
          </p:nvPr>
        </p:nvSpPr>
        <p:spPr>
          <a:xfrm>
            <a:off x="8103976" y="1897493"/>
            <a:ext cx="1115721" cy="548640"/>
          </a:xfrm>
        </p:spPr>
        <p:txBody>
          <a:bodyPr/>
          <a:lstStyle>
            <a:lvl1pPr marL="0" indent="0" algn="ct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Tree>
    <p:extLst>
      <p:ext uri="{BB962C8B-B14F-4D97-AF65-F5344CB8AC3E}">
        <p14:creationId xmlns:p14="http://schemas.microsoft.com/office/powerpoint/2010/main" val="3299032544"/>
      </p:ext>
    </p:extLst>
  </p:cSld>
  <p:clrMapOvr>
    <a:masterClrMapping/>
  </p:clrMapOvr>
  <p:hf hdr="0" ftr="0" dt="0"/>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Agenda_four items">
    <p:bg>
      <p:bgPr>
        <a:solidFill>
          <a:srgbClr val="F5F6EA"/>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C402EE0-5B6D-4222-A8FF-9E7F489DC443}"/>
              </a:ext>
            </a:extLst>
          </p:cNvPr>
          <p:cNvSpPr>
            <a:spLocks noGrp="1"/>
          </p:cNvSpPr>
          <p:nvPr>
            <p:ph type="pic" sz="quarter" idx="11"/>
          </p:nvPr>
        </p:nvSpPr>
        <p:spPr>
          <a:xfrm>
            <a:off x="6094414" y="274320"/>
            <a:ext cx="6094412" cy="5879298"/>
          </a:xfrm>
          <a:prstGeom prst="rect">
            <a:avLst/>
          </a:prstGeom>
          <a:pattFill prst="pct70">
            <a:fgClr>
              <a:schemeClr val="accent1"/>
            </a:fgClr>
            <a:bgClr>
              <a:schemeClr val="bg1"/>
            </a:bgClr>
          </a:pattFill>
        </p:spPr>
        <p:txBody>
          <a:bodyPr wrap="square">
            <a:noAutofit/>
          </a:bodyPr>
          <a:lstStyle>
            <a:lvl1pPr>
              <a:defRPr sz="1200"/>
            </a:lvl1pPr>
          </a:lstStyle>
          <a:p>
            <a:r>
              <a:rPr lang="en-US"/>
              <a:t>Click icon to add picture</a:t>
            </a:r>
          </a:p>
        </p:txBody>
      </p:sp>
      <p:sp>
        <p:nvSpPr>
          <p:cNvPr id="2" name="Title 1">
            <a:extLst>
              <a:ext uri="{FF2B5EF4-FFF2-40B4-BE49-F238E27FC236}">
                <a16:creationId xmlns:a16="http://schemas.microsoft.com/office/drawing/2014/main" id="{4E78AD66-8A4B-82C4-42BD-5830B9139692}"/>
              </a:ext>
            </a:extLst>
          </p:cNvPr>
          <p:cNvSpPr>
            <a:spLocks noGrp="1"/>
          </p:cNvSpPr>
          <p:nvPr>
            <p:ph type="title" hasCustomPrompt="1"/>
          </p:nvPr>
        </p:nvSpPr>
        <p:spPr>
          <a:xfrm>
            <a:off x="457082" y="365761"/>
            <a:ext cx="5008187" cy="1142529"/>
          </a:xfrm>
          <a:prstGeom prst="rect">
            <a:avLst/>
          </a:prstGeom>
        </p:spPr>
        <p:txBody>
          <a:bodyPr>
            <a:noAutofit/>
          </a:bodyPr>
          <a:lstStyle>
            <a:lvl1pPr>
              <a:defRPr sz="3199" baseline="0"/>
            </a:lvl1pPr>
          </a:lstStyle>
          <a:p>
            <a:r>
              <a:rPr lang="en-US"/>
              <a:t>Click to Edit Header</a:t>
            </a:r>
          </a:p>
        </p:txBody>
      </p:sp>
      <p:sp>
        <p:nvSpPr>
          <p:cNvPr id="7" name="Rectangle 6">
            <a:extLst>
              <a:ext uri="{FF2B5EF4-FFF2-40B4-BE49-F238E27FC236}">
                <a16:creationId xmlns:a16="http://schemas.microsoft.com/office/drawing/2014/main" id="{F2E58204-3875-DC68-9FE7-F033FF992149}"/>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3" name="Line 64">
            <a:extLst>
              <a:ext uri="{FF2B5EF4-FFF2-40B4-BE49-F238E27FC236}">
                <a16:creationId xmlns:a16="http://schemas.microsoft.com/office/drawing/2014/main" id="{86DB501D-0FAC-8714-C6FF-50FCC6D2EA2A}"/>
              </a:ext>
            </a:extLst>
          </p:cNvPr>
          <p:cNvSpPr>
            <a:spLocks noChangeShapeType="1"/>
          </p:cNvSpPr>
          <p:nvPr/>
        </p:nvSpPr>
        <p:spPr bwMode="auto">
          <a:xfrm flipH="1">
            <a:off x="0" y="2473135"/>
            <a:ext cx="1828324" cy="0"/>
          </a:xfrm>
          <a:prstGeom prst="line">
            <a:avLst/>
          </a:prstGeom>
          <a:noFill/>
          <a:ln w="25400" cap="rnd">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799">
              <a:latin typeface="Raleway Light" panose="020B0403030101060003" pitchFamily="34" charset="77"/>
            </a:endParaRPr>
          </a:p>
        </p:txBody>
      </p:sp>
      <p:sp>
        <p:nvSpPr>
          <p:cNvPr id="5" name="Line 125">
            <a:extLst>
              <a:ext uri="{FF2B5EF4-FFF2-40B4-BE49-F238E27FC236}">
                <a16:creationId xmlns:a16="http://schemas.microsoft.com/office/drawing/2014/main" id="{131F1800-727D-E0ED-7247-C56963D51231}"/>
              </a:ext>
            </a:extLst>
          </p:cNvPr>
          <p:cNvSpPr>
            <a:spLocks noChangeShapeType="1"/>
          </p:cNvSpPr>
          <p:nvPr/>
        </p:nvSpPr>
        <p:spPr bwMode="auto">
          <a:xfrm flipH="1">
            <a:off x="0" y="3387535"/>
            <a:ext cx="1828324" cy="0"/>
          </a:xfrm>
          <a:prstGeom prst="line">
            <a:avLst/>
          </a:prstGeom>
          <a:noFill/>
          <a:ln w="25400" cap="rnd">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799">
              <a:latin typeface="Raleway Light" panose="020B0403030101060003" pitchFamily="34" charset="77"/>
            </a:endParaRPr>
          </a:p>
        </p:txBody>
      </p:sp>
      <p:sp>
        <p:nvSpPr>
          <p:cNvPr id="6" name="Line 188">
            <a:extLst>
              <a:ext uri="{FF2B5EF4-FFF2-40B4-BE49-F238E27FC236}">
                <a16:creationId xmlns:a16="http://schemas.microsoft.com/office/drawing/2014/main" id="{5A696C46-C40F-1A4D-FF4E-939F9E728954}"/>
              </a:ext>
            </a:extLst>
          </p:cNvPr>
          <p:cNvSpPr>
            <a:spLocks noChangeShapeType="1"/>
          </p:cNvSpPr>
          <p:nvPr/>
        </p:nvSpPr>
        <p:spPr bwMode="auto">
          <a:xfrm flipH="1">
            <a:off x="0" y="4301935"/>
            <a:ext cx="1828324" cy="0"/>
          </a:xfrm>
          <a:prstGeom prst="line">
            <a:avLst/>
          </a:prstGeom>
          <a:noFill/>
          <a:ln w="25400" cap="rnd">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799">
              <a:latin typeface="Raleway Light" panose="020B0403030101060003" pitchFamily="34" charset="77"/>
            </a:endParaRPr>
          </a:p>
        </p:txBody>
      </p:sp>
      <p:sp>
        <p:nvSpPr>
          <p:cNvPr id="9" name="Line 249">
            <a:extLst>
              <a:ext uri="{FF2B5EF4-FFF2-40B4-BE49-F238E27FC236}">
                <a16:creationId xmlns:a16="http://schemas.microsoft.com/office/drawing/2014/main" id="{C628D6A5-150D-996D-6321-768908697A22}"/>
              </a:ext>
            </a:extLst>
          </p:cNvPr>
          <p:cNvSpPr>
            <a:spLocks noChangeShapeType="1"/>
          </p:cNvSpPr>
          <p:nvPr/>
        </p:nvSpPr>
        <p:spPr bwMode="auto">
          <a:xfrm flipH="1">
            <a:off x="0" y="5216335"/>
            <a:ext cx="1828324" cy="0"/>
          </a:xfrm>
          <a:prstGeom prst="line">
            <a:avLst/>
          </a:prstGeom>
          <a:noFill/>
          <a:ln w="25400" cap="rnd">
            <a:solidFill>
              <a:schemeClr val="accent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799">
              <a:latin typeface="Raleway Light" panose="020B0403030101060003" pitchFamily="34" charset="77"/>
            </a:endParaRPr>
          </a:p>
        </p:txBody>
      </p:sp>
      <p:sp>
        <p:nvSpPr>
          <p:cNvPr id="11" name="Text Placeholder 10">
            <a:extLst>
              <a:ext uri="{FF2B5EF4-FFF2-40B4-BE49-F238E27FC236}">
                <a16:creationId xmlns:a16="http://schemas.microsoft.com/office/drawing/2014/main" id="{DAF644A7-D815-BA00-FF33-83C853B36CFA}"/>
              </a:ext>
            </a:extLst>
          </p:cNvPr>
          <p:cNvSpPr>
            <a:spLocks noGrp="1"/>
          </p:cNvSpPr>
          <p:nvPr>
            <p:ph type="body" sz="quarter" idx="12" hasCustomPrompt="1"/>
          </p:nvPr>
        </p:nvSpPr>
        <p:spPr>
          <a:xfrm>
            <a:off x="712603" y="1914160"/>
            <a:ext cx="1115721" cy="548640"/>
          </a:xfrm>
        </p:spPr>
        <p:txBody>
          <a:bodyPr/>
          <a:lstStyle>
            <a:lvl1pPr marL="0" indent="0" algn="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12" name="Text Placeholder 10">
            <a:extLst>
              <a:ext uri="{FF2B5EF4-FFF2-40B4-BE49-F238E27FC236}">
                <a16:creationId xmlns:a16="http://schemas.microsoft.com/office/drawing/2014/main" id="{0C8D551D-6518-97E0-D1E9-708304FFDBFF}"/>
              </a:ext>
            </a:extLst>
          </p:cNvPr>
          <p:cNvSpPr>
            <a:spLocks noGrp="1"/>
          </p:cNvSpPr>
          <p:nvPr>
            <p:ph type="body" sz="quarter" idx="13" hasCustomPrompt="1"/>
          </p:nvPr>
        </p:nvSpPr>
        <p:spPr>
          <a:xfrm>
            <a:off x="712603" y="2833180"/>
            <a:ext cx="1115721" cy="548640"/>
          </a:xfrm>
        </p:spPr>
        <p:txBody>
          <a:bodyPr/>
          <a:lstStyle>
            <a:lvl1pPr marL="0" indent="0" algn="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13" name="Text Placeholder 10">
            <a:extLst>
              <a:ext uri="{FF2B5EF4-FFF2-40B4-BE49-F238E27FC236}">
                <a16:creationId xmlns:a16="http://schemas.microsoft.com/office/drawing/2014/main" id="{C07C38FD-07C8-88C2-BFC1-563EF77AA16F}"/>
              </a:ext>
            </a:extLst>
          </p:cNvPr>
          <p:cNvSpPr>
            <a:spLocks noGrp="1"/>
          </p:cNvSpPr>
          <p:nvPr>
            <p:ph type="body" sz="quarter" idx="14" hasCustomPrompt="1"/>
          </p:nvPr>
        </p:nvSpPr>
        <p:spPr>
          <a:xfrm>
            <a:off x="712603" y="3752200"/>
            <a:ext cx="1115721" cy="548640"/>
          </a:xfrm>
        </p:spPr>
        <p:txBody>
          <a:bodyPr/>
          <a:lstStyle>
            <a:lvl1pPr marL="0" indent="0" algn="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
        <p:nvSpPr>
          <p:cNvPr id="14" name="Text Placeholder 10">
            <a:extLst>
              <a:ext uri="{FF2B5EF4-FFF2-40B4-BE49-F238E27FC236}">
                <a16:creationId xmlns:a16="http://schemas.microsoft.com/office/drawing/2014/main" id="{09BB4DF1-53CA-8E03-0EFF-E03AA1B54A77}"/>
              </a:ext>
            </a:extLst>
          </p:cNvPr>
          <p:cNvSpPr>
            <a:spLocks noGrp="1"/>
          </p:cNvSpPr>
          <p:nvPr>
            <p:ph type="body" sz="quarter" idx="15" hasCustomPrompt="1"/>
          </p:nvPr>
        </p:nvSpPr>
        <p:spPr>
          <a:xfrm>
            <a:off x="712603" y="4669798"/>
            <a:ext cx="1115721" cy="548640"/>
          </a:xfrm>
        </p:spPr>
        <p:txBody>
          <a:bodyPr/>
          <a:lstStyle>
            <a:lvl1pPr marL="0" indent="0" algn="r">
              <a:buNone/>
              <a:defRPr sz="3999">
                <a:solidFill>
                  <a:schemeClr val="accent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04</a:t>
            </a:r>
          </a:p>
        </p:txBody>
      </p:sp>
      <p:sp>
        <p:nvSpPr>
          <p:cNvPr id="16" name="Text Placeholder 15">
            <a:extLst>
              <a:ext uri="{FF2B5EF4-FFF2-40B4-BE49-F238E27FC236}">
                <a16:creationId xmlns:a16="http://schemas.microsoft.com/office/drawing/2014/main" id="{25B0CCB6-8FAE-CA6F-C753-5080E67238B3}"/>
              </a:ext>
            </a:extLst>
          </p:cNvPr>
          <p:cNvSpPr>
            <a:spLocks noGrp="1"/>
          </p:cNvSpPr>
          <p:nvPr>
            <p:ph type="body" sz="quarter" idx="16" hasCustomPrompt="1"/>
          </p:nvPr>
        </p:nvSpPr>
        <p:spPr>
          <a:xfrm>
            <a:off x="1828324" y="1913384"/>
            <a:ext cx="3751873" cy="785749"/>
          </a:xfrm>
        </p:spPr>
        <p:txBody>
          <a:bodyPr/>
          <a:lstStyle>
            <a:lvl1pPr marL="0" indent="0">
              <a:lnSpc>
                <a:spcPct val="100000"/>
              </a:lnSpc>
              <a:spcBef>
                <a:spcPts val="0"/>
              </a:spcBef>
              <a:buNone/>
              <a:defRPr sz="1999">
                <a:solidFill>
                  <a:schemeClr val="accent1"/>
                </a:solidFill>
              </a:defRPr>
            </a:lvl1pPr>
          </a:lstStyle>
          <a:p>
            <a:pPr lvl="0"/>
            <a:r>
              <a:rPr lang="en-US"/>
              <a:t>Agenda Item</a:t>
            </a:r>
          </a:p>
        </p:txBody>
      </p:sp>
      <p:sp>
        <p:nvSpPr>
          <p:cNvPr id="17" name="Text Placeholder 15">
            <a:extLst>
              <a:ext uri="{FF2B5EF4-FFF2-40B4-BE49-F238E27FC236}">
                <a16:creationId xmlns:a16="http://schemas.microsoft.com/office/drawing/2014/main" id="{1ADBC72F-866F-3A8A-1663-D0051B085EAF}"/>
              </a:ext>
            </a:extLst>
          </p:cNvPr>
          <p:cNvSpPr>
            <a:spLocks noGrp="1"/>
          </p:cNvSpPr>
          <p:nvPr>
            <p:ph type="body" sz="quarter" idx="17" hasCustomPrompt="1"/>
          </p:nvPr>
        </p:nvSpPr>
        <p:spPr>
          <a:xfrm>
            <a:off x="1828324" y="2827465"/>
            <a:ext cx="3751873" cy="785749"/>
          </a:xfrm>
        </p:spPr>
        <p:txBody>
          <a:bodyPr/>
          <a:lstStyle>
            <a:lvl1pPr marL="0" indent="0">
              <a:lnSpc>
                <a:spcPct val="100000"/>
              </a:lnSpc>
              <a:spcBef>
                <a:spcPts val="0"/>
              </a:spcBef>
              <a:buNone/>
              <a:defRPr sz="1999">
                <a:solidFill>
                  <a:schemeClr val="accent1"/>
                </a:solidFill>
              </a:defRPr>
            </a:lvl1pPr>
          </a:lstStyle>
          <a:p>
            <a:pPr lvl="0"/>
            <a:r>
              <a:rPr lang="en-US"/>
              <a:t>Agenda Item</a:t>
            </a:r>
          </a:p>
        </p:txBody>
      </p:sp>
      <p:sp>
        <p:nvSpPr>
          <p:cNvPr id="18" name="Text Placeholder 15">
            <a:extLst>
              <a:ext uri="{FF2B5EF4-FFF2-40B4-BE49-F238E27FC236}">
                <a16:creationId xmlns:a16="http://schemas.microsoft.com/office/drawing/2014/main" id="{A7576597-58EB-2741-305E-172053B19F9B}"/>
              </a:ext>
            </a:extLst>
          </p:cNvPr>
          <p:cNvSpPr>
            <a:spLocks noGrp="1"/>
          </p:cNvSpPr>
          <p:nvPr>
            <p:ph type="body" sz="quarter" idx="18" hasCustomPrompt="1"/>
          </p:nvPr>
        </p:nvSpPr>
        <p:spPr>
          <a:xfrm>
            <a:off x="1828324" y="3741546"/>
            <a:ext cx="3751873" cy="785749"/>
          </a:xfrm>
        </p:spPr>
        <p:txBody>
          <a:bodyPr/>
          <a:lstStyle>
            <a:lvl1pPr marL="0" indent="0">
              <a:lnSpc>
                <a:spcPct val="100000"/>
              </a:lnSpc>
              <a:spcBef>
                <a:spcPts val="0"/>
              </a:spcBef>
              <a:buNone/>
              <a:defRPr sz="1999">
                <a:solidFill>
                  <a:schemeClr val="accent1"/>
                </a:solidFill>
              </a:defRPr>
            </a:lvl1pPr>
          </a:lstStyle>
          <a:p>
            <a:pPr lvl="0"/>
            <a:r>
              <a:rPr lang="en-US"/>
              <a:t>Agenda Item</a:t>
            </a:r>
          </a:p>
        </p:txBody>
      </p:sp>
      <p:sp>
        <p:nvSpPr>
          <p:cNvPr id="19" name="Text Placeholder 15">
            <a:extLst>
              <a:ext uri="{FF2B5EF4-FFF2-40B4-BE49-F238E27FC236}">
                <a16:creationId xmlns:a16="http://schemas.microsoft.com/office/drawing/2014/main" id="{8684F6E3-5EE7-290B-F21C-E9184C6CED53}"/>
              </a:ext>
            </a:extLst>
          </p:cNvPr>
          <p:cNvSpPr>
            <a:spLocks noGrp="1"/>
          </p:cNvSpPr>
          <p:nvPr>
            <p:ph type="body" sz="quarter" idx="19" hasCustomPrompt="1"/>
          </p:nvPr>
        </p:nvSpPr>
        <p:spPr>
          <a:xfrm>
            <a:off x="1828324" y="4665505"/>
            <a:ext cx="3751873" cy="785749"/>
          </a:xfrm>
        </p:spPr>
        <p:txBody>
          <a:bodyPr/>
          <a:lstStyle>
            <a:lvl1pPr marL="0" indent="0">
              <a:lnSpc>
                <a:spcPct val="100000"/>
              </a:lnSpc>
              <a:spcBef>
                <a:spcPts val="0"/>
              </a:spcBef>
              <a:buNone/>
              <a:defRPr sz="1999">
                <a:solidFill>
                  <a:schemeClr val="accent1"/>
                </a:solidFill>
              </a:defRPr>
            </a:lvl1pPr>
          </a:lstStyle>
          <a:p>
            <a:pPr lvl="0"/>
            <a:r>
              <a:rPr lang="en-US"/>
              <a:t>Agenda Item</a:t>
            </a:r>
          </a:p>
        </p:txBody>
      </p:sp>
    </p:spTree>
    <p:extLst>
      <p:ext uri="{BB962C8B-B14F-4D97-AF65-F5344CB8AC3E}">
        <p14:creationId xmlns:p14="http://schemas.microsoft.com/office/powerpoint/2010/main" val="1852862748"/>
      </p:ext>
    </p:extLst>
  </p:cSld>
  <p:clrMapOvr>
    <a:masterClrMapping/>
  </p:clrMapOvr>
  <p:hf hdr="0" ftr="0" dt="0"/>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p:cSld name="Agenda_six items">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BED1AD1-55C6-7840-A69F-7D699B9BA807}"/>
              </a:ext>
            </a:extLst>
          </p:cNvPr>
          <p:cNvSpPr>
            <a:spLocks noGrp="1"/>
          </p:cNvSpPr>
          <p:nvPr>
            <p:ph type="pic" sz="quarter" idx="17"/>
          </p:nvPr>
        </p:nvSpPr>
        <p:spPr>
          <a:xfrm>
            <a:off x="2" y="1340"/>
            <a:ext cx="4149287" cy="6854698"/>
          </a:xfrm>
          <a:custGeom>
            <a:avLst/>
            <a:gdLst>
              <a:gd name="connsiteX0" fmla="*/ 0 w 8298575"/>
              <a:gd name="connsiteY0" fmla="*/ 0 h 13709396"/>
              <a:gd name="connsiteX1" fmla="*/ 8298575 w 8298575"/>
              <a:gd name="connsiteY1" fmla="*/ 0 h 13709396"/>
              <a:gd name="connsiteX2" fmla="*/ 8298575 w 8298575"/>
              <a:gd name="connsiteY2" fmla="*/ 13709396 h 13709396"/>
              <a:gd name="connsiteX3" fmla="*/ 0 w 8298575"/>
              <a:gd name="connsiteY3" fmla="*/ 13709396 h 13709396"/>
            </a:gdLst>
            <a:ahLst/>
            <a:cxnLst>
              <a:cxn ang="0">
                <a:pos x="connsiteX0" y="connsiteY0"/>
              </a:cxn>
              <a:cxn ang="0">
                <a:pos x="connsiteX1" y="connsiteY1"/>
              </a:cxn>
              <a:cxn ang="0">
                <a:pos x="connsiteX2" y="connsiteY2"/>
              </a:cxn>
              <a:cxn ang="0">
                <a:pos x="connsiteX3" y="connsiteY3"/>
              </a:cxn>
            </a:cxnLst>
            <a:rect l="l" t="t" r="r" b="b"/>
            <a:pathLst>
              <a:path w="8298575" h="13709396">
                <a:moveTo>
                  <a:pt x="0" y="0"/>
                </a:moveTo>
                <a:lnTo>
                  <a:pt x="8298575" y="0"/>
                </a:lnTo>
                <a:lnTo>
                  <a:pt x="8298575" y="13709396"/>
                </a:lnTo>
                <a:lnTo>
                  <a:pt x="0" y="13709396"/>
                </a:lnTo>
                <a:close/>
              </a:path>
            </a:pathLst>
          </a:custGeom>
          <a:solidFill>
            <a:schemeClr val="bg1">
              <a:lumMod val="95000"/>
            </a:schemeClr>
          </a:solidFill>
          <a:ln>
            <a:noFill/>
          </a:ln>
          <a:effectLst/>
        </p:spPr>
        <p:txBody>
          <a:bodyPr vert="horz" wrap="square" lIns="182843" tIns="91422" rIns="182843" bIns="91422" rtlCol="0" anchor="ctr">
            <a:noAutofit/>
          </a:bodyPr>
          <a:lstStyle>
            <a:lvl1pPr>
              <a:defRPr lang="en-US" sz="1200" b="0" i="0" dirty="0">
                <a:latin typeface="Raleway Light" panose="020B0403030101060003" pitchFamily="34" charset="77"/>
                <a:cs typeface="Poppins" pitchFamily="2" charset="77"/>
              </a:defRPr>
            </a:lvl1pPr>
          </a:lstStyle>
          <a:p>
            <a:pPr marL="0" lvl="0" indent="0" algn="ctr">
              <a:buFontTx/>
              <a:buNone/>
            </a:pPr>
            <a:r>
              <a:rPr lang="en-US"/>
              <a:t>Click icon to add picture</a:t>
            </a:r>
          </a:p>
        </p:txBody>
      </p:sp>
      <p:sp>
        <p:nvSpPr>
          <p:cNvPr id="2" name="Line 58">
            <a:extLst>
              <a:ext uri="{FF2B5EF4-FFF2-40B4-BE49-F238E27FC236}">
                <a16:creationId xmlns:a16="http://schemas.microsoft.com/office/drawing/2014/main" id="{76205629-6284-0590-2FD0-7E826FED7271}"/>
              </a:ext>
            </a:extLst>
          </p:cNvPr>
          <p:cNvSpPr>
            <a:spLocks noChangeShapeType="1"/>
          </p:cNvSpPr>
          <p:nvPr/>
        </p:nvSpPr>
        <p:spPr bwMode="auto">
          <a:xfrm>
            <a:off x="4924859" y="1388395"/>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3" name="Line 114">
            <a:extLst>
              <a:ext uri="{FF2B5EF4-FFF2-40B4-BE49-F238E27FC236}">
                <a16:creationId xmlns:a16="http://schemas.microsoft.com/office/drawing/2014/main" id="{D4342C54-E387-F184-CD04-5824875182DC}"/>
              </a:ext>
            </a:extLst>
          </p:cNvPr>
          <p:cNvSpPr>
            <a:spLocks noChangeShapeType="1"/>
          </p:cNvSpPr>
          <p:nvPr/>
        </p:nvSpPr>
        <p:spPr bwMode="auto">
          <a:xfrm>
            <a:off x="7390545" y="1388395"/>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5" name="Line 169">
            <a:extLst>
              <a:ext uri="{FF2B5EF4-FFF2-40B4-BE49-F238E27FC236}">
                <a16:creationId xmlns:a16="http://schemas.microsoft.com/office/drawing/2014/main" id="{EB1599B8-CC3F-1E83-ED10-E9AFEE572CF2}"/>
              </a:ext>
            </a:extLst>
          </p:cNvPr>
          <p:cNvSpPr>
            <a:spLocks noChangeShapeType="1"/>
          </p:cNvSpPr>
          <p:nvPr/>
        </p:nvSpPr>
        <p:spPr bwMode="auto">
          <a:xfrm>
            <a:off x="9845247" y="1388395"/>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6" name="Line 224">
            <a:extLst>
              <a:ext uri="{FF2B5EF4-FFF2-40B4-BE49-F238E27FC236}">
                <a16:creationId xmlns:a16="http://schemas.microsoft.com/office/drawing/2014/main" id="{D577C55D-8172-FDAF-5302-3BCB8CCF009B}"/>
              </a:ext>
            </a:extLst>
          </p:cNvPr>
          <p:cNvSpPr>
            <a:spLocks noChangeShapeType="1"/>
          </p:cNvSpPr>
          <p:nvPr/>
        </p:nvSpPr>
        <p:spPr bwMode="auto">
          <a:xfrm>
            <a:off x="4897264" y="4387912"/>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7" name="Line 283">
            <a:extLst>
              <a:ext uri="{FF2B5EF4-FFF2-40B4-BE49-F238E27FC236}">
                <a16:creationId xmlns:a16="http://schemas.microsoft.com/office/drawing/2014/main" id="{DE3E9CDA-ADEA-F762-67CB-AAB2E4243F56}"/>
              </a:ext>
            </a:extLst>
          </p:cNvPr>
          <p:cNvSpPr>
            <a:spLocks noChangeShapeType="1"/>
          </p:cNvSpPr>
          <p:nvPr/>
        </p:nvSpPr>
        <p:spPr bwMode="auto">
          <a:xfrm>
            <a:off x="7362950" y="4387912"/>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8" name="Line 340">
            <a:extLst>
              <a:ext uri="{FF2B5EF4-FFF2-40B4-BE49-F238E27FC236}">
                <a16:creationId xmlns:a16="http://schemas.microsoft.com/office/drawing/2014/main" id="{47283D75-1725-D68B-CEDF-D73810FC5BFE}"/>
              </a:ext>
            </a:extLst>
          </p:cNvPr>
          <p:cNvSpPr>
            <a:spLocks noChangeShapeType="1"/>
          </p:cNvSpPr>
          <p:nvPr/>
        </p:nvSpPr>
        <p:spPr bwMode="auto">
          <a:xfrm>
            <a:off x="9817652" y="4387912"/>
            <a:ext cx="1614502"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0"/>
              </a:spcBef>
            </a:pPr>
            <a:endParaRPr lang="en-US" sz="1799">
              <a:solidFill>
                <a:schemeClr val="bg1"/>
              </a:solidFill>
              <a:latin typeface="+mj-lt"/>
            </a:endParaRPr>
          </a:p>
        </p:txBody>
      </p:sp>
      <p:sp>
        <p:nvSpPr>
          <p:cNvPr id="29" name="Text Placeholder 28">
            <a:extLst>
              <a:ext uri="{FF2B5EF4-FFF2-40B4-BE49-F238E27FC236}">
                <a16:creationId xmlns:a16="http://schemas.microsoft.com/office/drawing/2014/main" id="{562872E1-3E91-D760-0AE5-4FDFFD09D19B}"/>
              </a:ext>
            </a:extLst>
          </p:cNvPr>
          <p:cNvSpPr>
            <a:spLocks noGrp="1"/>
          </p:cNvSpPr>
          <p:nvPr>
            <p:ph type="body" sz="quarter" idx="18" hasCustomPrompt="1"/>
          </p:nvPr>
        </p:nvSpPr>
        <p:spPr>
          <a:xfrm>
            <a:off x="5556528" y="760177"/>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30" name="Text Placeholder 28">
            <a:extLst>
              <a:ext uri="{FF2B5EF4-FFF2-40B4-BE49-F238E27FC236}">
                <a16:creationId xmlns:a16="http://schemas.microsoft.com/office/drawing/2014/main" id="{9B77FDBE-CAC0-2976-E646-D20D0D02B788}"/>
              </a:ext>
            </a:extLst>
          </p:cNvPr>
          <p:cNvSpPr>
            <a:spLocks noGrp="1"/>
          </p:cNvSpPr>
          <p:nvPr>
            <p:ph type="body" sz="quarter" idx="19" hasCustomPrompt="1"/>
          </p:nvPr>
        </p:nvSpPr>
        <p:spPr>
          <a:xfrm>
            <a:off x="8021789" y="751554"/>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31" name="Text Placeholder 28">
            <a:extLst>
              <a:ext uri="{FF2B5EF4-FFF2-40B4-BE49-F238E27FC236}">
                <a16:creationId xmlns:a16="http://schemas.microsoft.com/office/drawing/2014/main" id="{B7387F79-0336-2B2E-5604-A5FB67485A8A}"/>
              </a:ext>
            </a:extLst>
          </p:cNvPr>
          <p:cNvSpPr>
            <a:spLocks noGrp="1"/>
          </p:cNvSpPr>
          <p:nvPr>
            <p:ph type="body" sz="quarter" idx="20" hasCustomPrompt="1"/>
          </p:nvPr>
        </p:nvSpPr>
        <p:spPr>
          <a:xfrm>
            <a:off x="10470148" y="751554"/>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
        <p:nvSpPr>
          <p:cNvPr id="32" name="Text Placeholder 28">
            <a:extLst>
              <a:ext uri="{FF2B5EF4-FFF2-40B4-BE49-F238E27FC236}">
                <a16:creationId xmlns:a16="http://schemas.microsoft.com/office/drawing/2014/main" id="{720FF9DF-4D03-D15B-E15C-CD4F4B33273F}"/>
              </a:ext>
            </a:extLst>
          </p:cNvPr>
          <p:cNvSpPr>
            <a:spLocks noGrp="1"/>
          </p:cNvSpPr>
          <p:nvPr>
            <p:ph type="body" sz="quarter" idx="21" hasCustomPrompt="1"/>
          </p:nvPr>
        </p:nvSpPr>
        <p:spPr>
          <a:xfrm>
            <a:off x="5528932" y="3762650"/>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04</a:t>
            </a:r>
          </a:p>
        </p:txBody>
      </p:sp>
      <p:sp>
        <p:nvSpPr>
          <p:cNvPr id="33" name="Text Placeholder 28">
            <a:extLst>
              <a:ext uri="{FF2B5EF4-FFF2-40B4-BE49-F238E27FC236}">
                <a16:creationId xmlns:a16="http://schemas.microsoft.com/office/drawing/2014/main" id="{98CFBCA3-3878-7864-2619-E6938AC0DB2C}"/>
              </a:ext>
            </a:extLst>
          </p:cNvPr>
          <p:cNvSpPr>
            <a:spLocks noGrp="1"/>
          </p:cNvSpPr>
          <p:nvPr>
            <p:ph type="body" sz="quarter" idx="22" hasCustomPrompt="1"/>
          </p:nvPr>
        </p:nvSpPr>
        <p:spPr>
          <a:xfrm>
            <a:off x="7987860" y="3762650"/>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05</a:t>
            </a:r>
          </a:p>
        </p:txBody>
      </p:sp>
      <p:sp>
        <p:nvSpPr>
          <p:cNvPr id="34" name="Text Placeholder 28">
            <a:extLst>
              <a:ext uri="{FF2B5EF4-FFF2-40B4-BE49-F238E27FC236}">
                <a16:creationId xmlns:a16="http://schemas.microsoft.com/office/drawing/2014/main" id="{8DF617C9-A6A3-3D06-95BA-F8BC423B7D5E}"/>
              </a:ext>
            </a:extLst>
          </p:cNvPr>
          <p:cNvSpPr>
            <a:spLocks noGrp="1"/>
          </p:cNvSpPr>
          <p:nvPr>
            <p:ph type="body" sz="quarter" idx="23" hasCustomPrompt="1"/>
          </p:nvPr>
        </p:nvSpPr>
        <p:spPr>
          <a:xfrm>
            <a:off x="10444512" y="3754251"/>
            <a:ext cx="1031606" cy="571584"/>
          </a:xfrm>
        </p:spPr>
        <p:txBody>
          <a:bodyPr/>
          <a:lstStyle>
            <a:lvl1pPr marL="0" indent="0" algn="r">
              <a:spcBef>
                <a:spcPts val="0"/>
              </a:spcBef>
              <a:buNone/>
              <a:defRPr sz="39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06</a:t>
            </a:r>
          </a:p>
        </p:txBody>
      </p:sp>
      <p:sp>
        <p:nvSpPr>
          <p:cNvPr id="36" name="Text Placeholder 35">
            <a:extLst>
              <a:ext uri="{FF2B5EF4-FFF2-40B4-BE49-F238E27FC236}">
                <a16:creationId xmlns:a16="http://schemas.microsoft.com/office/drawing/2014/main" id="{F7D7107E-689C-FACF-473D-16F2F2D43D31}"/>
              </a:ext>
            </a:extLst>
          </p:cNvPr>
          <p:cNvSpPr>
            <a:spLocks noGrp="1"/>
          </p:cNvSpPr>
          <p:nvPr>
            <p:ph type="body" sz="quarter" idx="24" hasCustomPrompt="1"/>
          </p:nvPr>
        </p:nvSpPr>
        <p:spPr>
          <a:xfrm>
            <a:off x="4724401" y="1442074"/>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37" name="Text Placeholder 35">
            <a:extLst>
              <a:ext uri="{FF2B5EF4-FFF2-40B4-BE49-F238E27FC236}">
                <a16:creationId xmlns:a16="http://schemas.microsoft.com/office/drawing/2014/main" id="{52BE9F7D-EF5F-3E85-EA91-62D66456C94E}"/>
              </a:ext>
            </a:extLst>
          </p:cNvPr>
          <p:cNvSpPr>
            <a:spLocks noGrp="1"/>
          </p:cNvSpPr>
          <p:nvPr>
            <p:ph type="body" sz="quarter" idx="25" hasCustomPrompt="1"/>
          </p:nvPr>
        </p:nvSpPr>
        <p:spPr>
          <a:xfrm>
            <a:off x="7215352" y="1442074"/>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38" name="Text Placeholder 35">
            <a:extLst>
              <a:ext uri="{FF2B5EF4-FFF2-40B4-BE49-F238E27FC236}">
                <a16:creationId xmlns:a16="http://schemas.microsoft.com/office/drawing/2014/main" id="{A9FF6C9E-B3F6-6F8D-B6FD-DA2419B26A6C}"/>
              </a:ext>
            </a:extLst>
          </p:cNvPr>
          <p:cNvSpPr>
            <a:spLocks noGrp="1"/>
          </p:cNvSpPr>
          <p:nvPr>
            <p:ph type="body" sz="quarter" idx="26" hasCustomPrompt="1"/>
          </p:nvPr>
        </p:nvSpPr>
        <p:spPr>
          <a:xfrm>
            <a:off x="9706303" y="1442074"/>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39" name="Text Placeholder 35">
            <a:extLst>
              <a:ext uri="{FF2B5EF4-FFF2-40B4-BE49-F238E27FC236}">
                <a16:creationId xmlns:a16="http://schemas.microsoft.com/office/drawing/2014/main" id="{A48E8D31-B1E0-36B9-4FF0-6F3135144EAB}"/>
              </a:ext>
            </a:extLst>
          </p:cNvPr>
          <p:cNvSpPr>
            <a:spLocks noGrp="1"/>
          </p:cNvSpPr>
          <p:nvPr>
            <p:ph type="body" sz="quarter" idx="27" hasCustomPrompt="1"/>
          </p:nvPr>
        </p:nvSpPr>
        <p:spPr>
          <a:xfrm>
            <a:off x="4724401" y="4458645"/>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40" name="Text Placeholder 35">
            <a:extLst>
              <a:ext uri="{FF2B5EF4-FFF2-40B4-BE49-F238E27FC236}">
                <a16:creationId xmlns:a16="http://schemas.microsoft.com/office/drawing/2014/main" id="{D12E9C32-BAA6-6C4D-57E6-1BE40ED6A6A3}"/>
              </a:ext>
            </a:extLst>
          </p:cNvPr>
          <p:cNvSpPr>
            <a:spLocks noGrp="1"/>
          </p:cNvSpPr>
          <p:nvPr>
            <p:ph type="body" sz="quarter" idx="28" hasCustomPrompt="1"/>
          </p:nvPr>
        </p:nvSpPr>
        <p:spPr>
          <a:xfrm>
            <a:off x="7215352" y="4458645"/>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41" name="Text Placeholder 35">
            <a:extLst>
              <a:ext uri="{FF2B5EF4-FFF2-40B4-BE49-F238E27FC236}">
                <a16:creationId xmlns:a16="http://schemas.microsoft.com/office/drawing/2014/main" id="{B9FA1D33-719A-7D2D-690C-6B3254EE1861}"/>
              </a:ext>
            </a:extLst>
          </p:cNvPr>
          <p:cNvSpPr>
            <a:spLocks noGrp="1"/>
          </p:cNvSpPr>
          <p:nvPr>
            <p:ph type="body" sz="quarter" idx="29" hasCustomPrompt="1"/>
          </p:nvPr>
        </p:nvSpPr>
        <p:spPr>
          <a:xfrm>
            <a:off x="9706303" y="4458645"/>
            <a:ext cx="1880697" cy="423862"/>
          </a:xfrm>
        </p:spPr>
        <p:txBody>
          <a:bodyPr/>
          <a:lstStyle>
            <a:lvl1pPr marL="0" indent="0" algn="r">
              <a:lnSpc>
                <a:spcPct val="100000"/>
              </a:lnSpc>
              <a:spcBef>
                <a:spcPts val="0"/>
              </a:spcBef>
              <a:buNone/>
              <a:defRPr sz="1799" b="1">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Topic</a:t>
            </a:r>
          </a:p>
        </p:txBody>
      </p:sp>
      <p:sp>
        <p:nvSpPr>
          <p:cNvPr id="43" name="Text Placeholder 42">
            <a:extLst>
              <a:ext uri="{FF2B5EF4-FFF2-40B4-BE49-F238E27FC236}">
                <a16:creationId xmlns:a16="http://schemas.microsoft.com/office/drawing/2014/main" id="{0F267962-8EE1-B74E-E094-AB5CC9FDD1BF}"/>
              </a:ext>
            </a:extLst>
          </p:cNvPr>
          <p:cNvSpPr>
            <a:spLocks noGrp="1"/>
          </p:cNvSpPr>
          <p:nvPr>
            <p:ph type="body" sz="quarter" idx="30" hasCustomPrompt="1"/>
          </p:nvPr>
        </p:nvSpPr>
        <p:spPr>
          <a:xfrm>
            <a:off x="4724401" y="195999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4" name="Text Placeholder 42">
            <a:extLst>
              <a:ext uri="{FF2B5EF4-FFF2-40B4-BE49-F238E27FC236}">
                <a16:creationId xmlns:a16="http://schemas.microsoft.com/office/drawing/2014/main" id="{8229EF0A-ED6C-63D0-4841-3FBDC271F0ED}"/>
              </a:ext>
            </a:extLst>
          </p:cNvPr>
          <p:cNvSpPr>
            <a:spLocks noGrp="1"/>
          </p:cNvSpPr>
          <p:nvPr>
            <p:ph type="body" sz="quarter" idx="31" hasCustomPrompt="1"/>
          </p:nvPr>
        </p:nvSpPr>
        <p:spPr>
          <a:xfrm>
            <a:off x="7215352" y="195999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5" name="Text Placeholder 42">
            <a:extLst>
              <a:ext uri="{FF2B5EF4-FFF2-40B4-BE49-F238E27FC236}">
                <a16:creationId xmlns:a16="http://schemas.microsoft.com/office/drawing/2014/main" id="{17921F49-A2DF-D010-BF16-E6958F661602}"/>
              </a:ext>
            </a:extLst>
          </p:cNvPr>
          <p:cNvSpPr>
            <a:spLocks noGrp="1"/>
          </p:cNvSpPr>
          <p:nvPr>
            <p:ph type="body" sz="quarter" idx="32" hasCustomPrompt="1"/>
          </p:nvPr>
        </p:nvSpPr>
        <p:spPr>
          <a:xfrm>
            <a:off x="9706303" y="195999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6" name="Text Placeholder 42">
            <a:extLst>
              <a:ext uri="{FF2B5EF4-FFF2-40B4-BE49-F238E27FC236}">
                <a16:creationId xmlns:a16="http://schemas.microsoft.com/office/drawing/2014/main" id="{C6DF21AF-150B-573E-813A-50806033A449}"/>
              </a:ext>
            </a:extLst>
          </p:cNvPr>
          <p:cNvSpPr>
            <a:spLocks noGrp="1"/>
          </p:cNvSpPr>
          <p:nvPr>
            <p:ph type="body" sz="quarter" idx="33" hasCustomPrompt="1"/>
          </p:nvPr>
        </p:nvSpPr>
        <p:spPr>
          <a:xfrm>
            <a:off x="4724401" y="495323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7" name="Text Placeholder 42">
            <a:extLst>
              <a:ext uri="{FF2B5EF4-FFF2-40B4-BE49-F238E27FC236}">
                <a16:creationId xmlns:a16="http://schemas.microsoft.com/office/drawing/2014/main" id="{F2056154-EBC0-D6A7-EF34-9B5129FA33CA}"/>
              </a:ext>
            </a:extLst>
          </p:cNvPr>
          <p:cNvSpPr>
            <a:spLocks noGrp="1"/>
          </p:cNvSpPr>
          <p:nvPr>
            <p:ph type="body" sz="quarter" idx="34" hasCustomPrompt="1"/>
          </p:nvPr>
        </p:nvSpPr>
        <p:spPr>
          <a:xfrm>
            <a:off x="7215352" y="495323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
        <p:nvSpPr>
          <p:cNvPr id="48" name="Text Placeholder 42">
            <a:extLst>
              <a:ext uri="{FF2B5EF4-FFF2-40B4-BE49-F238E27FC236}">
                <a16:creationId xmlns:a16="http://schemas.microsoft.com/office/drawing/2014/main" id="{15FBA2AB-230C-F6E5-044A-448B4A707032}"/>
              </a:ext>
            </a:extLst>
          </p:cNvPr>
          <p:cNvSpPr>
            <a:spLocks noGrp="1"/>
          </p:cNvSpPr>
          <p:nvPr>
            <p:ph type="body" sz="quarter" idx="35" hasCustomPrompt="1"/>
          </p:nvPr>
        </p:nvSpPr>
        <p:spPr>
          <a:xfrm>
            <a:off x="9706303" y="4953239"/>
            <a:ext cx="2042481" cy="1032732"/>
          </a:xfrm>
        </p:spPr>
        <p:txBody>
          <a:bodyPr/>
          <a:lstStyle>
            <a:lvl1pPr marL="0" indent="0">
              <a:spcBef>
                <a:spcPts val="0"/>
              </a:spcBef>
              <a:buNone/>
              <a:defRPr sz="1400">
                <a:solidFill>
                  <a:schemeClr val="bg1"/>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Short description</a:t>
            </a:r>
          </a:p>
        </p:txBody>
      </p:sp>
    </p:spTree>
    <p:extLst>
      <p:ext uri="{BB962C8B-B14F-4D97-AF65-F5344CB8AC3E}">
        <p14:creationId xmlns:p14="http://schemas.microsoft.com/office/powerpoint/2010/main" val="3607379348"/>
      </p:ext>
    </p:extLst>
  </p:cSld>
  <p:clrMapOvr>
    <a:masterClrMapping/>
  </p:clrMapOvr>
  <p:hf hdr="0" ftr="0" dt="0"/>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Agenda_Six items photo header">
    <p:bg>
      <p:bgPr>
        <a:solidFill>
          <a:srgbClr val="F5F6EA"/>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2297113"/>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6" name="Picture Placeholder 5">
            <a:extLst>
              <a:ext uri="{FF2B5EF4-FFF2-40B4-BE49-F238E27FC236}">
                <a16:creationId xmlns:a16="http://schemas.microsoft.com/office/drawing/2014/main" id="{067565A5-1236-5AB5-76C5-3BE739E26C94}"/>
              </a:ext>
            </a:extLst>
          </p:cNvPr>
          <p:cNvSpPr>
            <a:spLocks noGrp="1"/>
          </p:cNvSpPr>
          <p:nvPr>
            <p:ph type="pic" sz="quarter" idx="11"/>
          </p:nvPr>
        </p:nvSpPr>
        <p:spPr>
          <a:xfrm>
            <a:off x="0" y="1"/>
            <a:ext cx="12188825" cy="2297113"/>
          </a:xfrm>
        </p:spPr>
        <p:txBody>
          <a:bodyPr/>
          <a:lstStyle/>
          <a:p>
            <a:r>
              <a:rPr lang="en-US"/>
              <a:t>Click icon to add picture</a:t>
            </a:r>
          </a:p>
        </p:txBody>
      </p:sp>
      <p:sp>
        <p:nvSpPr>
          <p:cNvPr id="7" name="Text Placeholder 28">
            <a:extLst>
              <a:ext uri="{FF2B5EF4-FFF2-40B4-BE49-F238E27FC236}">
                <a16:creationId xmlns:a16="http://schemas.microsoft.com/office/drawing/2014/main" id="{1F85DDAF-2ACD-AFFC-F8CA-C1408DE65A8E}"/>
              </a:ext>
            </a:extLst>
          </p:cNvPr>
          <p:cNvSpPr>
            <a:spLocks noGrp="1"/>
          </p:cNvSpPr>
          <p:nvPr>
            <p:ph type="body" sz="quarter" idx="18" hasCustomPrompt="1"/>
          </p:nvPr>
        </p:nvSpPr>
        <p:spPr>
          <a:xfrm>
            <a:off x="734899" y="28986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8" name="Text Placeholder 28">
            <a:extLst>
              <a:ext uri="{FF2B5EF4-FFF2-40B4-BE49-F238E27FC236}">
                <a16:creationId xmlns:a16="http://schemas.microsoft.com/office/drawing/2014/main" id="{D0951C10-E95A-5D4F-9629-24694FCD3B0B}"/>
              </a:ext>
            </a:extLst>
          </p:cNvPr>
          <p:cNvSpPr>
            <a:spLocks noGrp="1"/>
          </p:cNvSpPr>
          <p:nvPr>
            <p:ph type="body" sz="quarter" idx="19" hasCustomPrompt="1"/>
          </p:nvPr>
        </p:nvSpPr>
        <p:spPr>
          <a:xfrm>
            <a:off x="736008" y="40364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9" name="Text Placeholder 28">
            <a:extLst>
              <a:ext uri="{FF2B5EF4-FFF2-40B4-BE49-F238E27FC236}">
                <a16:creationId xmlns:a16="http://schemas.microsoft.com/office/drawing/2014/main" id="{33528FAB-7B03-A3C0-4B4F-6FF826E0FE8B}"/>
              </a:ext>
            </a:extLst>
          </p:cNvPr>
          <p:cNvSpPr>
            <a:spLocks noGrp="1"/>
          </p:cNvSpPr>
          <p:nvPr>
            <p:ph type="body" sz="quarter" idx="20" hasCustomPrompt="1"/>
          </p:nvPr>
        </p:nvSpPr>
        <p:spPr>
          <a:xfrm>
            <a:off x="728886" y="517426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
        <p:nvSpPr>
          <p:cNvPr id="10" name="Text Placeholder 42">
            <a:extLst>
              <a:ext uri="{FF2B5EF4-FFF2-40B4-BE49-F238E27FC236}">
                <a16:creationId xmlns:a16="http://schemas.microsoft.com/office/drawing/2014/main" id="{E8391D9C-AE7F-04BF-2754-A3D762D8EAD6}"/>
              </a:ext>
            </a:extLst>
          </p:cNvPr>
          <p:cNvSpPr>
            <a:spLocks noGrp="1"/>
          </p:cNvSpPr>
          <p:nvPr>
            <p:ph type="body" sz="quarter" idx="30" hasCustomPrompt="1"/>
          </p:nvPr>
        </p:nvSpPr>
        <p:spPr>
          <a:xfrm>
            <a:off x="1858652" y="2898655"/>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1" name="Text Placeholder 42">
            <a:extLst>
              <a:ext uri="{FF2B5EF4-FFF2-40B4-BE49-F238E27FC236}">
                <a16:creationId xmlns:a16="http://schemas.microsoft.com/office/drawing/2014/main" id="{37204BB6-8092-F8BF-8DEB-203A43F4C84B}"/>
              </a:ext>
            </a:extLst>
          </p:cNvPr>
          <p:cNvSpPr>
            <a:spLocks noGrp="1"/>
          </p:cNvSpPr>
          <p:nvPr>
            <p:ph type="body" sz="quarter" idx="31" hasCustomPrompt="1"/>
          </p:nvPr>
        </p:nvSpPr>
        <p:spPr>
          <a:xfrm>
            <a:off x="1858652" y="4029372"/>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2" name="Text Placeholder 42">
            <a:extLst>
              <a:ext uri="{FF2B5EF4-FFF2-40B4-BE49-F238E27FC236}">
                <a16:creationId xmlns:a16="http://schemas.microsoft.com/office/drawing/2014/main" id="{696BFF35-F301-C229-CAA7-00DD1D36C31C}"/>
              </a:ext>
            </a:extLst>
          </p:cNvPr>
          <p:cNvSpPr>
            <a:spLocks noGrp="1"/>
          </p:cNvSpPr>
          <p:nvPr>
            <p:ph type="body" sz="quarter" idx="32" hasCustomPrompt="1"/>
          </p:nvPr>
        </p:nvSpPr>
        <p:spPr>
          <a:xfrm>
            <a:off x="1858652" y="5160089"/>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3" name="Text Placeholder 28">
            <a:extLst>
              <a:ext uri="{FF2B5EF4-FFF2-40B4-BE49-F238E27FC236}">
                <a16:creationId xmlns:a16="http://schemas.microsoft.com/office/drawing/2014/main" id="{FE1A2466-8C92-EF6F-F241-8C397F1F4BE9}"/>
              </a:ext>
            </a:extLst>
          </p:cNvPr>
          <p:cNvSpPr>
            <a:spLocks noGrp="1"/>
          </p:cNvSpPr>
          <p:nvPr>
            <p:ph type="body" sz="quarter" idx="33" hasCustomPrompt="1"/>
          </p:nvPr>
        </p:nvSpPr>
        <p:spPr>
          <a:xfrm>
            <a:off x="6999388" y="28986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04</a:t>
            </a:r>
          </a:p>
        </p:txBody>
      </p:sp>
      <p:sp>
        <p:nvSpPr>
          <p:cNvPr id="14" name="Text Placeholder 28">
            <a:extLst>
              <a:ext uri="{FF2B5EF4-FFF2-40B4-BE49-F238E27FC236}">
                <a16:creationId xmlns:a16="http://schemas.microsoft.com/office/drawing/2014/main" id="{407725DC-BF40-FAD7-BD61-70891B6AB6F9}"/>
              </a:ext>
            </a:extLst>
          </p:cNvPr>
          <p:cNvSpPr>
            <a:spLocks noGrp="1"/>
          </p:cNvSpPr>
          <p:nvPr>
            <p:ph type="body" sz="quarter" idx="34" hasCustomPrompt="1"/>
          </p:nvPr>
        </p:nvSpPr>
        <p:spPr>
          <a:xfrm>
            <a:off x="7000497" y="40364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05</a:t>
            </a:r>
          </a:p>
        </p:txBody>
      </p:sp>
      <p:sp>
        <p:nvSpPr>
          <p:cNvPr id="15" name="Text Placeholder 28">
            <a:extLst>
              <a:ext uri="{FF2B5EF4-FFF2-40B4-BE49-F238E27FC236}">
                <a16:creationId xmlns:a16="http://schemas.microsoft.com/office/drawing/2014/main" id="{94FD5ABD-A28D-711E-9B5C-482288EB015E}"/>
              </a:ext>
            </a:extLst>
          </p:cNvPr>
          <p:cNvSpPr>
            <a:spLocks noGrp="1"/>
          </p:cNvSpPr>
          <p:nvPr>
            <p:ph type="body" sz="quarter" idx="35" hasCustomPrompt="1"/>
          </p:nvPr>
        </p:nvSpPr>
        <p:spPr>
          <a:xfrm>
            <a:off x="6993375" y="517426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06</a:t>
            </a:r>
          </a:p>
        </p:txBody>
      </p:sp>
      <p:sp>
        <p:nvSpPr>
          <p:cNvPr id="16" name="Text Placeholder 42">
            <a:extLst>
              <a:ext uri="{FF2B5EF4-FFF2-40B4-BE49-F238E27FC236}">
                <a16:creationId xmlns:a16="http://schemas.microsoft.com/office/drawing/2014/main" id="{99F1D5AC-8B8F-2164-3F11-2FB5BD64F2A6}"/>
              </a:ext>
            </a:extLst>
          </p:cNvPr>
          <p:cNvSpPr>
            <a:spLocks noGrp="1"/>
          </p:cNvSpPr>
          <p:nvPr>
            <p:ph type="body" sz="quarter" idx="36" hasCustomPrompt="1"/>
          </p:nvPr>
        </p:nvSpPr>
        <p:spPr>
          <a:xfrm>
            <a:off x="8123141" y="2898655"/>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7" name="Text Placeholder 42">
            <a:extLst>
              <a:ext uri="{FF2B5EF4-FFF2-40B4-BE49-F238E27FC236}">
                <a16:creationId xmlns:a16="http://schemas.microsoft.com/office/drawing/2014/main" id="{AE558E6C-9BBF-2C8E-A072-F0AF33A21F91}"/>
              </a:ext>
            </a:extLst>
          </p:cNvPr>
          <p:cNvSpPr>
            <a:spLocks noGrp="1"/>
          </p:cNvSpPr>
          <p:nvPr>
            <p:ph type="body" sz="quarter" idx="37" hasCustomPrompt="1"/>
          </p:nvPr>
        </p:nvSpPr>
        <p:spPr>
          <a:xfrm>
            <a:off x="8123141" y="4029372"/>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8" name="Text Placeholder 42">
            <a:extLst>
              <a:ext uri="{FF2B5EF4-FFF2-40B4-BE49-F238E27FC236}">
                <a16:creationId xmlns:a16="http://schemas.microsoft.com/office/drawing/2014/main" id="{0BF60081-3251-AAA5-E681-370D9CD7F652}"/>
              </a:ext>
            </a:extLst>
          </p:cNvPr>
          <p:cNvSpPr>
            <a:spLocks noGrp="1"/>
          </p:cNvSpPr>
          <p:nvPr>
            <p:ph type="body" sz="quarter" idx="38" hasCustomPrompt="1"/>
          </p:nvPr>
        </p:nvSpPr>
        <p:spPr>
          <a:xfrm>
            <a:off x="8123141" y="5160089"/>
            <a:ext cx="3382399"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cxnSp>
        <p:nvCxnSpPr>
          <p:cNvPr id="20" name="Straight Connector 19">
            <a:extLst>
              <a:ext uri="{FF2B5EF4-FFF2-40B4-BE49-F238E27FC236}">
                <a16:creationId xmlns:a16="http://schemas.microsoft.com/office/drawing/2014/main" id="{16C948BD-0B1F-6764-C1E9-293E2964DC88}"/>
              </a:ext>
            </a:extLst>
          </p:cNvPr>
          <p:cNvCxnSpPr/>
          <p:nvPr/>
        </p:nvCxnSpPr>
        <p:spPr>
          <a:xfrm>
            <a:off x="0" y="2571433"/>
            <a:ext cx="12188825"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607451"/>
      </p:ext>
    </p:extLst>
  </p:cSld>
  <p:clrMapOvr>
    <a:masterClrMapping/>
  </p:clrMapOvr>
  <p:hf hdr="0" ftr="0" dt="0"/>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1_Agenda _9 BOXES">
    <p:bg>
      <p:bgPr>
        <a:solidFill>
          <a:srgbClr val="F5F6EA"/>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1AA885-F350-1DCF-EFC9-D0BFBF051980}"/>
              </a:ext>
            </a:extLst>
          </p:cNvPr>
          <p:cNvSpPr>
            <a:spLocks noGrp="1"/>
          </p:cNvSpPr>
          <p:nvPr>
            <p:ph type="dt" sz="half" idx="10"/>
          </p:nvPr>
        </p:nvSpPr>
        <p:spPr/>
        <p:txBody>
          <a:bodyPr/>
          <a:lstStyle/>
          <a:p>
            <a:endParaRPr lang="en-US"/>
          </a:p>
        </p:txBody>
      </p:sp>
      <p:sp>
        <p:nvSpPr>
          <p:cNvPr id="4" name="Rectangle 3">
            <a:extLst>
              <a:ext uri="{FF2B5EF4-FFF2-40B4-BE49-F238E27FC236}">
                <a16:creationId xmlns:a16="http://schemas.microsoft.com/office/drawing/2014/main" id="{9B7984CC-3085-8571-604A-5FB695A5A82E}"/>
              </a:ext>
            </a:extLst>
          </p:cNvPr>
          <p:cNvSpPr/>
          <p:nvPr/>
        </p:nvSpPr>
        <p:spPr>
          <a:xfrm>
            <a:off x="0" y="2297113"/>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6" name="Picture Placeholder 5">
            <a:extLst>
              <a:ext uri="{FF2B5EF4-FFF2-40B4-BE49-F238E27FC236}">
                <a16:creationId xmlns:a16="http://schemas.microsoft.com/office/drawing/2014/main" id="{067565A5-1236-5AB5-76C5-3BE739E26C94}"/>
              </a:ext>
            </a:extLst>
          </p:cNvPr>
          <p:cNvSpPr>
            <a:spLocks noGrp="1"/>
          </p:cNvSpPr>
          <p:nvPr>
            <p:ph type="pic" sz="quarter" idx="11"/>
          </p:nvPr>
        </p:nvSpPr>
        <p:spPr>
          <a:xfrm>
            <a:off x="0" y="1"/>
            <a:ext cx="12188825" cy="2297113"/>
          </a:xfrm>
        </p:spPr>
        <p:txBody>
          <a:bodyPr/>
          <a:lstStyle/>
          <a:p>
            <a:r>
              <a:rPr lang="en-US"/>
              <a:t>Click icon to add picture</a:t>
            </a:r>
          </a:p>
        </p:txBody>
      </p:sp>
      <p:sp>
        <p:nvSpPr>
          <p:cNvPr id="7" name="Text Placeholder 28">
            <a:extLst>
              <a:ext uri="{FF2B5EF4-FFF2-40B4-BE49-F238E27FC236}">
                <a16:creationId xmlns:a16="http://schemas.microsoft.com/office/drawing/2014/main" id="{1F85DDAF-2ACD-AFFC-F8CA-C1408DE65A8E}"/>
              </a:ext>
            </a:extLst>
          </p:cNvPr>
          <p:cNvSpPr>
            <a:spLocks noGrp="1"/>
          </p:cNvSpPr>
          <p:nvPr>
            <p:ph type="body" sz="quarter" idx="18" hasCustomPrompt="1"/>
          </p:nvPr>
        </p:nvSpPr>
        <p:spPr>
          <a:xfrm>
            <a:off x="543563" y="28986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01</a:t>
            </a:r>
          </a:p>
        </p:txBody>
      </p:sp>
      <p:sp>
        <p:nvSpPr>
          <p:cNvPr id="8" name="Text Placeholder 28">
            <a:extLst>
              <a:ext uri="{FF2B5EF4-FFF2-40B4-BE49-F238E27FC236}">
                <a16:creationId xmlns:a16="http://schemas.microsoft.com/office/drawing/2014/main" id="{D0951C10-E95A-5D4F-9629-24694FCD3B0B}"/>
              </a:ext>
            </a:extLst>
          </p:cNvPr>
          <p:cNvSpPr>
            <a:spLocks noGrp="1"/>
          </p:cNvSpPr>
          <p:nvPr>
            <p:ph type="body" sz="quarter" idx="19" hasCustomPrompt="1"/>
          </p:nvPr>
        </p:nvSpPr>
        <p:spPr>
          <a:xfrm>
            <a:off x="544672" y="40364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02</a:t>
            </a:r>
          </a:p>
        </p:txBody>
      </p:sp>
      <p:sp>
        <p:nvSpPr>
          <p:cNvPr id="9" name="Text Placeholder 28">
            <a:extLst>
              <a:ext uri="{FF2B5EF4-FFF2-40B4-BE49-F238E27FC236}">
                <a16:creationId xmlns:a16="http://schemas.microsoft.com/office/drawing/2014/main" id="{33528FAB-7B03-A3C0-4B4F-6FF826E0FE8B}"/>
              </a:ext>
            </a:extLst>
          </p:cNvPr>
          <p:cNvSpPr>
            <a:spLocks noGrp="1"/>
          </p:cNvSpPr>
          <p:nvPr>
            <p:ph type="body" sz="quarter" idx="20" hasCustomPrompt="1"/>
          </p:nvPr>
        </p:nvSpPr>
        <p:spPr>
          <a:xfrm>
            <a:off x="537550" y="517426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03</a:t>
            </a:r>
          </a:p>
        </p:txBody>
      </p:sp>
      <p:sp>
        <p:nvSpPr>
          <p:cNvPr id="10" name="Text Placeholder 42">
            <a:extLst>
              <a:ext uri="{FF2B5EF4-FFF2-40B4-BE49-F238E27FC236}">
                <a16:creationId xmlns:a16="http://schemas.microsoft.com/office/drawing/2014/main" id="{E8391D9C-AE7F-04BF-2754-A3D762D8EAD6}"/>
              </a:ext>
            </a:extLst>
          </p:cNvPr>
          <p:cNvSpPr>
            <a:spLocks noGrp="1"/>
          </p:cNvSpPr>
          <p:nvPr>
            <p:ph type="body" sz="quarter" idx="30" hasCustomPrompt="1"/>
          </p:nvPr>
        </p:nvSpPr>
        <p:spPr>
          <a:xfrm>
            <a:off x="1667316" y="2898655"/>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1" name="Text Placeholder 42">
            <a:extLst>
              <a:ext uri="{FF2B5EF4-FFF2-40B4-BE49-F238E27FC236}">
                <a16:creationId xmlns:a16="http://schemas.microsoft.com/office/drawing/2014/main" id="{37204BB6-8092-F8BF-8DEB-203A43F4C84B}"/>
              </a:ext>
            </a:extLst>
          </p:cNvPr>
          <p:cNvSpPr>
            <a:spLocks noGrp="1"/>
          </p:cNvSpPr>
          <p:nvPr>
            <p:ph type="body" sz="quarter" idx="31" hasCustomPrompt="1"/>
          </p:nvPr>
        </p:nvSpPr>
        <p:spPr>
          <a:xfrm>
            <a:off x="1667316" y="4029372"/>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2" name="Text Placeholder 42">
            <a:extLst>
              <a:ext uri="{FF2B5EF4-FFF2-40B4-BE49-F238E27FC236}">
                <a16:creationId xmlns:a16="http://schemas.microsoft.com/office/drawing/2014/main" id="{696BFF35-F301-C229-CAA7-00DD1D36C31C}"/>
              </a:ext>
            </a:extLst>
          </p:cNvPr>
          <p:cNvSpPr>
            <a:spLocks noGrp="1"/>
          </p:cNvSpPr>
          <p:nvPr>
            <p:ph type="body" sz="quarter" idx="32" hasCustomPrompt="1"/>
          </p:nvPr>
        </p:nvSpPr>
        <p:spPr>
          <a:xfrm>
            <a:off x="1667316" y="5160089"/>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3" name="Text Placeholder 28">
            <a:extLst>
              <a:ext uri="{FF2B5EF4-FFF2-40B4-BE49-F238E27FC236}">
                <a16:creationId xmlns:a16="http://schemas.microsoft.com/office/drawing/2014/main" id="{FE1A2466-8C92-EF6F-F241-8C397F1F4BE9}"/>
              </a:ext>
            </a:extLst>
          </p:cNvPr>
          <p:cNvSpPr>
            <a:spLocks noGrp="1"/>
          </p:cNvSpPr>
          <p:nvPr>
            <p:ph type="body" sz="quarter" idx="33" hasCustomPrompt="1"/>
          </p:nvPr>
        </p:nvSpPr>
        <p:spPr>
          <a:xfrm>
            <a:off x="4444277" y="289534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04</a:t>
            </a:r>
          </a:p>
        </p:txBody>
      </p:sp>
      <p:sp>
        <p:nvSpPr>
          <p:cNvPr id="14" name="Text Placeholder 28">
            <a:extLst>
              <a:ext uri="{FF2B5EF4-FFF2-40B4-BE49-F238E27FC236}">
                <a16:creationId xmlns:a16="http://schemas.microsoft.com/office/drawing/2014/main" id="{407725DC-BF40-FAD7-BD61-70891B6AB6F9}"/>
              </a:ext>
            </a:extLst>
          </p:cNvPr>
          <p:cNvSpPr>
            <a:spLocks noGrp="1"/>
          </p:cNvSpPr>
          <p:nvPr>
            <p:ph type="body" sz="quarter" idx="34" hasCustomPrompt="1"/>
          </p:nvPr>
        </p:nvSpPr>
        <p:spPr>
          <a:xfrm>
            <a:off x="4445386" y="40331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05</a:t>
            </a:r>
          </a:p>
        </p:txBody>
      </p:sp>
      <p:sp>
        <p:nvSpPr>
          <p:cNvPr id="15" name="Text Placeholder 28">
            <a:extLst>
              <a:ext uri="{FF2B5EF4-FFF2-40B4-BE49-F238E27FC236}">
                <a16:creationId xmlns:a16="http://schemas.microsoft.com/office/drawing/2014/main" id="{94FD5ABD-A28D-711E-9B5C-482288EB015E}"/>
              </a:ext>
            </a:extLst>
          </p:cNvPr>
          <p:cNvSpPr>
            <a:spLocks noGrp="1"/>
          </p:cNvSpPr>
          <p:nvPr>
            <p:ph type="body" sz="quarter" idx="35" hasCustomPrompt="1"/>
          </p:nvPr>
        </p:nvSpPr>
        <p:spPr>
          <a:xfrm>
            <a:off x="4438264" y="51709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06</a:t>
            </a:r>
          </a:p>
        </p:txBody>
      </p:sp>
      <p:sp>
        <p:nvSpPr>
          <p:cNvPr id="16" name="Text Placeholder 42">
            <a:extLst>
              <a:ext uri="{FF2B5EF4-FFF2-40B4-BE49-F238E27FC236}">
                <a16:creationId xmlns:a16="http://schemas.microsoft.com/office/drawing/2014/main" id="{99F1D5AC-8B8F-2164-3F11-2FB5BD64F2A6}"/>
              </a:ext>
            </a:extLst>
          </p:cNvPr>
          <p:cNvSpPr>
            <a:spLocks noGrp="1"/>
          </p:cNvSpPr>
          <p:nvPr>
            <p:ph type="body" sz="quarter" idx="36" hasCustomPrompt="1"/>
          </p:nvPr>
        </p:nvSpPr>
        <p:spPr>
          <a:xfrm>
            <a:off x="5568029" y="2895350"/>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7" name="Text Placeholder 42">
            <a:extLst>
              <a:ext uri="{FF2B5EF4-FFF2-40B4-BE49-F238E27FC236}">
                <a16:creationId xmlns:a16="http://schemas.microsoft.com/office/drawing/2014/main" id="{AE558E6C-9BBF-2C8E-A072-F0AF33A21F91}"/>
              </a:ext>
            </a:extLst>
          </p:cNvPr>
          <p:cNvSpPr>
            <a:spLocks noGrp="1"/>
          </p:cNvSpPr>
          <p:nvPr>
            <p:ph type="body" sz="quarter" idx="37" hasCustomPrompt="1"/>
          </p:nvPr>
        </p:nvSpPr>
        <p:spPr>
          <a:xfrm>
            <a:off x="5568029" y="4026067"/>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18" name="Text Placeholder 42">
            <a:extLst>
              <a:ext uri="{FF2B5EF4-FFF2-40B4-BE49-F238E27FC236}">
                <a16:creationId xmlns:a16="http://schemas.microsoft.com/office/drawing/2014/main" id="{0BF60081-3251-AAA5-E681-370D9CD7F652}"/>
              </a:ext>
            </a:extLst>
          </p:cNvPr>
          <p:cNvSpPr>
            <a:spLocks noGrp="1"/>
          </p:cNvSpPr>
          <p:nvPr>
            <p:ph type="body" sz="quarter" idx="38" hasCustomPrompt="1"/>
          </p:nvPr>
        </p:nvSpPr>
        <p:spPr>
          <a:xfrm>
            <a:off x="5568029" y="5156784"/>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2" name="Text Placeholder 28">
            <a:extLst>
              <a:ext uri="{FF2B5EF4-FFF2-40B4-BE49-F238E27FC236}">
                <a16:creationId xmlns:a16="http://schemas.microsoft.com/office/drawing/2014/main" id="{A28D2B50-74B0-8EF3-CD6C-CB69578C500B}"/>
              </a:ext>
            </a:extLst>
          </p:cNvPr>
          <p:cNvSpPr>
            <a:spLocks noGrp="1"/>
          </p:cNvSpPr>
          <p:nvPr>
            <p:ph type="body" sz="quarter" idx="39" hasCustomPrompt="1"/>
          </p:nvPr>
        </p:nvSpPr>
        <p:spPr>
          <a:xfrm>
            <a:off x="8344991" y="289534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07</a:t>
            </a:r>
          </a:p>
        </p:txBody>
      </p:sp>
      <p:sp>
        <p:nvSpPr>
          <p:cNvPr id="5" name="Text Placeholder 28">
            <a:extLst>
              <a:ext uri="{FF2B5EF4-FFF2-40B4-BE49-F238E27FC236}">
                <a16:creationId xmlns:a16="http://schemas.microsoft.com/office/drawing/2014/main" id="{48ADA73E-239A-C79B-82A6-C98A72E8140F}"/>
              </a:ext>
            </a:extLst>
          </p:cNvPr>
          <p:cNvSpPr>
            <a:spLocks noGrp="1"/>
          </p:cNvSpPr>
          <p:nvPr>
            <p:ph type="body" sz="quarter" idx="40" hasCustomPrompt="1"/>
          </p:nvPr>
        </p:nvSpPr>
        <p:spPr>
          <a:xfrm>
            <a:off x="8346100" y="4033154"/>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08</a:t>
            </a:r>
          </a:p>
        </p:txBody>
      </p:sp>
      <p:sp>
        <p:nvSpPr>
          <p:cNvPr id="19" name="Text Placeholder 28">
            <a:extLst>
              <a:ext uri="{FF2B5EF4-FFF2-40B4-BE49-F238E27FC236}">
                <a16:creationId xmlns:a16="http://schemas.microsoft.com/office/drawing/2014/main" id="{8A62FFF1-27DE-BDCE-943B-F8BCB5BD7327}"/>
              </a:ext>
            </a:extLst>
          </p:cNvPr>
          <p:cNvSpPr>
            <a:spLocks noGrp="1"/>
          </p:cNvSpPr>
          <p:nvPr>
            <p:ph type="body" sz="quarter" idx="41" hasCustomPrompt="1"/>
          </p:nvPr>
        </p:nvSpPr>
        <p:spPr>
          <a:xfrm>
            <a:off x="8338977" y="5170959"/>
            <a:ext cx="1031606" cy="571584"/>
          </a:xfrm>
        </p:spPr>
        <p:txBody>
          <a:bodyPr/>
          <a:lstStyle>
            <a:lvl1pPr marL="0" indent="0" algn="r">
              <a:buNone/>
              <a:defRPr sz="3999" b="1">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09</a:t>
            </a:r>
          </a:p>
        </p:txBody>
      </p:sp>
      <p:sp>
        <p:nvSpPr>
          <p:cNvPr id="20" name="Text Placeholder 42">
            <a:extLst>
              <a:ext uri="{FF2B5EF4-FFF2-40B4-BE49-F238E27FC236}">
                <a16:creationId xmlns:a16="http://schemas.microsoft.com/office/drawing/2014/main" id="{0DF84F07-42B9-3EB4-C185-39D9289A54FA}"/>
              </a:ext>
            </a:extLst>
          </p:cNvPr>
          <p:cNvSpPr>
            <a:spLocks noGrp="1"/>
          </p:cNvSpPr>
          <p:nvPr>
            <p:ph type="body" sz="quarter" idx="42" hasCustomPrompt="1"/>
          </p:nvPr>
        </p:nvSpPr>
        <p:spPr>
          <a:xfrm>
            <a:off x="9468743" y="2895350"/>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21" name="Text Placeholder 42">
            <a:extLst>
              <a:ext uri="{FF2B5EF4-FFF2-40B4-BE49-F238E27FC236}">
                <a16:creationId xmlns:a16="http://schemas.microsoft.com/office/drawing/2014/main" id="{FD738B3A-B1A1-7F5B-9472-61A4235B6DA9}"/>
              </a:ext>
            </a:extLst>
          </p:cNvPr>
          <p:cNvSpPr>
            <a:spLocks noGrp="1"/>
          </p:cNvSpPr>
          <p:nvPr>
            <p:ph type="body" sz="quarter" idx="43" hasCustomPrompt="1"/>
          </p:nvPr>
        </p:nvSpPr>
        <p:spPr>
          <a:xfrm>
            <a:off x="9468743" y="4026067"/>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sp>
        <p:nvSpPr>
          <p:cNvPr id="22" name="Text Placeholder 42">
            <a:extLst>
              <a:ext uri="{FF2B5EF4-FFF2-40B4-BE49-F238E27FC236}">
                <a16:creationId xmlns:a16="http://schemas.microsoft.com/office/drawing/2014/main" id="{CFE16CBB-2514-6FF2-9F3D-A34789085812}"/>
              </a:ext>
            </a:extLst>
          </p:cNvPr>
          <p:cNvSpPr>
            <a:spLocks noGrp="1"/>
          </p:cNvSpPr>
          <p:nvPr>
            <p:ph type="body" sz="quarter" idx="44" hasCustomPrompt="1"/>
          </p:nvPr>
        </p:nvSpPr>
        <p:spPr>
          <a:xfrm>
            <a:off x="9468743" y="5156784"/>
            <a:ext cx="2285405" cy="748309"/>
          </a:xfrm>
        </p:spPr>
        <p:txBody>
          <a:bodyPr/>
          <a:lstStyle>
            <a:lvl1pPr marL="0" indent="0">
              <a:lnSpc>
                <a:spcPct val="100000"/>
              </a:lnSpc>
              <a:spcBef>
                <a:spcPts val="0"/>
              </a:spcBef>
              <a:buNone/>
              <a:defRPr sz="1400">
                <a:solidFill>
                  <a:schemeClr val="tx2"/>
                </a:solidFill>
              </a:defRPr>
            </a:lvl1pPr>
            <a:lvl2pPr marL="457063" indent="0">
              <a:buNone/>
              <a:defRPr/>
            </a:lvl2pPr>
            <a:lvl3pPr marL="914126" indent="0">
              <a:buNone/>
              <a:defRPr/>
            </a:lvl3pPr>
            <a:lvl4pPr marL="1371189" indent="0">
              <a:buNone/>
              <a:defRPr/>
            </a:lvl4pPr>
            <a:lvl5pPr marL="1828251" indent="0">
              <a:buNone/>
              <a:defRPr/>
            </a:lvl5pPr>
          </a:lstStyle>
          <a:p>
            <a:pPr lvl="0"/>
            <a:r>
              <a:rPr lang="en-US"/>
              <a:t>Agenda item and short description</a:t>
            </a:r>
          </a:p>
        </p:txBody>
      </p:sp>
      <p:cxnSp>
        <p:nvCxnSpPr>
          <p:cNvPr id="23" name="Straight Connector 22">
            <a:extLst>
              <a:ext uri="{FF2B5EF4-FFF2-40B4-BE49-F238E27FC236}">
                <a16:creationId xmlns:a16="http://schemas.microsoft.com/office/drawing/2014/main" id="{F590F835-1774-4C6B-FCDF-7376C4539797}"/>
              </a:ext>
            </a:extLst>
          </p:cNvPr>
          <p:cNvCxnSpPr/>
          <p:nvPr/>
        </p:nvCxnSpPr>
        <p:spPr>
          <a:xfrm>
            <a:off x="0" y="2571433"/>
            <a:ext cx="12188825" cy="0"/>
          </a:xfrm>
          <a:prstGeom prst="line">
            <a:avLst/>
          </a:prstGeom>
          <a:ln w="41275"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9691396"/>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_4_Callout_Boxes">
    <p:spTree>
      <p:nvGrpSpPr>
        <p:cNvPr id="1" name=""/>
        <p:cNvGrpSpPr/>
        <p:nvPr/>
      </p:nvGrpSpPr>
      <p:grpSpPr>
        <a:xfrm>
          <a:off x="0" y="0"/>
          <a:ext cx="0" cy="0"/>
          <a:chOff x="0" y="0"/>
          <a:chExt cx="0" cy="0"/>
        </a:xfrm>
      </p:grpSpPr>
      <p:sp>
        <p:nvSpPr>
          <p:cNvPr id="57" name="Rectangle 56"/>
          <p:cNvSpPr/>
          <p:nvPr userDrawn="1"/>
        </p:nvSpPr>
        <p:spPr>
          <a:xfrm>
            <a:off x="6214511" y="3979733"/>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14511" y="1370878"/>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370878"/>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
        <p:nvSpPr>
          <p:cNvPr id="45" name="Rectangle 44"/>
          <p:cNvSpPr/>
          <p:nvPr userDrawn="1"/>
        </p:nvSpPr>
        <p:spPr>
          <a:xfrm>
            <a:off x="747251" y="3979734"/>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bg1"/>
                </a:solidFill>
              </a:defRPr>
            </a:lvl1pPr>
            <a:lvl2pPr>
              <a:defRPr sz="2400"/>
            </a:lvl2pPr>
            <a:lvl3pPr>
              <a:defRPr sz="2000"/>
            </a:lvl3pPr>
            <a:lvl4pPr>
              <a:defRPr sz="2000"/>
            </a:lvl4pPr>
            <a:lvl5pPr>
              <a:defRPr sz="2000"/>
            </a:lvl5pPr>
          </a:lstStyle>
          <a:p>
            <a:pPr lvl="0"/>
            <a:r>
              <a:rPr lang="en-US" dirty="0"/>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bg1"/>
                </a:solidFill>
              </a:defRPr>
            </a:lvl1pPr>
          </a:lstStyle>
          <a:p>
            <a:pPr lvl="0"/>
            <a:r>
              <a:rPr lang="en-US" dirty="0"/>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bg1"/>
                </a:solidFill>
              </a:defRPr>
            </a:lvl1pPr>
            <a:lvl2pPr>
              <a:defRPr sz="2400"/>
            </a:lvl2pPr>
            <a:lvl3pPr>
              <a:defRPr sz="2000"/>
            </a:lvl3pPr>
            <a:lvl4pPr>
              <a:defRPr sz="2000"/>
            </a:lvl4pPr>
            <a:lvl5pPr>
              <a:defRPr sz="2000"/>
            </a:lvl5pPr>
          </a:lstStyle>
          <a:p>
            <a:pPr lvl="0"/>
            <a:r>
              <a:rPr lang="en-US" dirty="0"/>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bg1"/>
                </a:solidFill>
              </a:defRPr>
            </a:lvl1pPr>
          </a:lstStyle>
          <a:p>
            <a:pPr lvl="0"/>
            <a:r>
              <a:rPr lang="en-US"/>
              <a:t>Callout info</a:t>
            </a:r>
            <a:endParaRPr lang="en-US" dirty="0"/>
          </a:p>
        </p:txBody>
      </p:sp>
    </p:spTree>
  </p:cSld>
  <p:clrMapOvr>
    <a:masterClrMapping/>
  </p:clrMapOvr>
  <p:transition spd="slow">
    <p:push/>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2-Boxes_3 long">
    <p:bg>
      <p:bgPr>
        <a:solidFill>
          <a:srgbClr val="F5F6EA"/>
        </a:solidFill>
        <a:effectLst/>
      </p:bgPr>
    </p:bg>
    <p:spTree>
      <p:nvGrpSpPr>
        <p:cNvPr id="1" name=""/>
        <p:cNvGrpSpPr/>
        <p:nvPr/>
      </p:nvGrpSpPr>
      <p:grpSpPr>
        <a:xfrm>
          <a:off x="0" y="0"/>
          <a:ext cx="0" cy="0"/>
          <a:chOff x="0" y="0"/>
          <a:chExt cx="0" cy="0"/>
        </a:xfrm>
      </p:grpSpPr>
      <p:sp>
        <p:nvSpPr>
          <p:cNvPr id="21" name="Rectangle: Rounded Corners 6">
            <a:extLst>
              <a:ext uri="{FF2B5EF4-FFF2-40B4-BE49-F238E27FC236}">
                <a16:creationId xmlns:a16="http://schemas.microsoft.com/office/drawing/2014/main" id="{DE41047E-FC74-A307-9B6E-85620798660A}"/>
              </a:ext>
            </a:extLst>
          </p:cNvPr>
          <p:cNvSpPr/>
          <p:nvPr/>
        </p:nvSpPr>
        <p:spPr>
          <a:xfrm>
            <a:off x="7966373" y="1709929"/>
            <a:ext cx="2833902" cy="4188633"/>
          </a:xfrm>
          <a:prstGeom prst="roundRect">
            <a:avLst>
              <a:gd name="adj" fmla="val 1050"/>
            </a:avLst>
          </a:prstGeom>
          <a:solidFill>
            <a:schemeClr val="accent6">
              <a:alpha val="49661"/>
            </a:schemeClr>
          </a:solidFill>
          <a:ln>
            <a:noFill/>
          </a:ln>
          <a:effectLst>
            <a:outerShdw blurRad="1270000" sx="90000" sy="9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31" name="Rectangle: Rounded Corners 6">
            <a:extLst>
              <a:ext uri="{FF2B5EF4-FFF2-40B4-BE49-F238E27FC236}">
                <a16:creationId xmlns:a16="http://schemas.microsoft.com/office/drawing/2014/main" id="{88DCA059-2D61-E7A9-D152-545E479A3144}"/>
              </a:ext>
            </a:extLst>
          </p:cNvPr>
          <p:cNvSpPr/>
          <p:nvPr/>
        </p:nvSpPr>
        <p:spPr>
          <a:xfrm>
            <a:off x="4675549" y="1709929"/>
            <a:ext cx="2833902" cy="4188633"/>
          </a:xfrm>
          <a:prstGeom prst="roundRect">
            <a:avLst>
              <a:gd name="adj" fmla="val 1050"/>
            </a:avLst>
          </a:prstGeom>
          <a:solidFill>
            <a:schemeClr val="accent6">
              <a:alpha val="49661"/>
            </a:schemeClr>
          </a:solidFill>
          <a:ln>
            <a:noFill/>
          </a:ln>
          <a:effectLst>
            <a:outerShdw blurRad="1270000" sx="90000" sy="9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0" name="Graphic 10">
            <a:extLst>
              <a:ext uri="{FF2B5EF4-FFF2-40B4-BE49-F238E27FC236}">
                <a16:creationId xmlns:a16="http://schemas.microsoft.com/office/drawing/2014/main" id="{79681335-4110-FEFD-DF27-4EA10B7340B2}"/>
              </a:ext>
            </a:extLst>
          </p:cNvPr>
          <p:cNvSpPr/>
          <p:nvPr/>
        </p:nvSpPr>
        <p:spPr>
          <a:xfrm>
            <a:off x="4674586" y="1556896"/>
            <a:ext cx="2835828" cy="878228"/>
          </a:xfrm>
          <a:custGeom>
            <a:avLst/>
            <a:gdLst>
              <a:gd name="connsiteX0" fmla="*/ 2649078 w 2836567"/>
              <a:gd name="connsiteY0" fmla="*/ 54007 h 1068811"/>
              <a:gd name="connsiteX1" fmla="*/ 2455880 w 2836567"/>
              <a:gd name="connsiteY1" fmla="*/ 0 h 1068811"/>
              <a:gd name="connsiteX2" fmla="*/ 2369043 w 2836567"/>
              <a:gd name="connsiteY2" fmla="*/ 0 h 1068811"/>
              <a:gd name="connsiteX3" fmla="*/ 2369043 w 2836567"/>
              <a:gd name="connsiteY3" fmla="*/ 0 h 1068811"/>
              <a:gd name="connsiteX4" fmla="*/ 603329 w 2836567"/>
              <a:gd name="connsiteY4" fmla="*/ 0 h 1068811"/>
              <a:gd name="connsiteX5" fmla="*/ 585086 w 2836567"/>
              <a:gd name="connsiteY5" fmla="*/ 0 h 1068811"/>
              <a:gd name="connsiteX6" fmla="*/ 529079 w 2836567"/>
              <a:gd name="connsiteY6" fmla="*/ 0 h 1068811"/>
              <a:gd name="connsiteX7" fmla="*/ 0 w 2836567"/>
              <a:gd name="connsiteY7" fmla="*/ 0 h 1068811"/>
              <a:gd name="connsiteX8" fmla="*/ 0 w 2836567"/>
              <a:gd name="connsiteY8" fmla="*/ 792529 h 1068811"/>
              <a:gd name="connsiteX9" fmla="*/ 331028 w 2836567"/>
              <a:gd name="connsiteY9" fmla="*/ 1014805 h 1068811"/>
              <a:gd name="connsiteX10" fmla="*/ 525186 w 2836567"/>
              <a:gd name="connsiteY10" fmla="*/ 1068812 h 1068811"/>
              <a:gd name="connsiteX11" fmla="*/ 585033 w 2836567"/>
              <a:gd name="connsiteY11" fmla="*/ 1068812 h 1068811"/>
              <a:gd name="connsiteX12" fmla="*/ 603275 w 2836567"/>
              <a:gd name="connsiteY12" fmla="*/ 1068812 h 1068811"/>
              <a:gd name="connsiteX13" fmla="*/ 2369043 w 2836567"/>
              <a:gd name="connsiteY13" fmla="*/ 1068812 h 1068811"/>
              <a:gd name="connsiteX14" fmla="*/ 2392566 w 2836567"/>
              <a:gd name="connsiteY14" fmla="*/ 1068812 h 1068811"/>
              <a:gd name="connsiteX15" fmla="*/ 2439025 w 2836567"/>
              <a:gd name="connsiteY15" fmla="*/ 1068812 h 1068811"/>
              <a:gd name="connsiteX16" fmla="*/ 2836568 w 2836567"/>
              <a:gd name="connsiteY16" fmla="*/ 1068812 h 1068811"/>
              <a:gd name="connsiteX17" fmla="*/ 2836568 w 2836567"/>
              <a:gd name="connsiteY17" fmla="*/ 180560 h 1068811"/>
              <a:gd name="connsiteX18" fmla="*/ 2649078 w 2836567"/>
              <a:gd name="connsiteY18" fmla="*/ 54007 h 106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6567" h="1068811">
                <a:moveTo>
                  <a:pt x="2649078" y="54007"/>
                </a:moveTo>
                <a:cubicBezTo>
                  <a:pt x="2597978" y="19449"/>
                  <a:pt x="2528423" y="29"/>
                  <a:pt x="2455880" y="0"/>
                </a:cubicBezTo>
                <a:lnTo>
                  <a:pt x="2369043" y="0"/>
                </a:lnTo>
                <a:lnTo>
                  <a:pt x="2369043" y="0"/>
                </a:lnTo>
                <a:lnTo>
                  <a:pt x="603329" y="0"/>
                </a:lnTo>
                <a:lnTo>
                  <a:pt x="585086" y="0"/>
                </a:lnTo>
                <a:lnTo>
                  <a:pt x="529079" y="0"/>
                </a:lnTo>
                <a:lnTo>
                  <a:pt x="0" y="0"/>
                </a:lnTo>
                <a:lnTo>
                  <a:pt x="0" y="792529"/>
                </a:lnTo>
                <a:lnTo>
                  <a:pt x="331028" y="1014805"/>
                </a:lnTo>
                <a:cubicBezTo>
                  <a:pt x="382501" y="1049392"/>
                  <a:pt x="452377" y="1068812"/>
                  <a:pt x="525186" y="1068812"/>
                </a:cubicBezTo>
                <a:lnTo>
                  <a:pt x="585033" y="1068812"/>
                </a:lnTo>
                <a:lnTo>
                  <a:pt x="603275" y="1068812"/>
                </a:lnTo>
                <a:lnTo>
                  <a:pt x="2369043" y="1068812"/>
                </a:lnTo>
                <a:lnTo>
                  <a:pt x="2392566" y="1068812"/>
                </a:lnTo>
                <a:lnTo>
                  <a:pt x="2439025" y="1068812"/>
                </a:lnTo>
                <a:lnTo>
                  <a:pt x="2836568" y="1068812"/>
                </a:lnTo>
                <a:lnTo>
                  <a:pt x="2836568" y="180560"/>
                </a:lnTo>
                <a:lnTo>
                  <a:pt x="2649078" y="54007"/>
                </a:lnTo>
                <a:close/>
              </a:path>
            </a:pathLst>
          </a:custGeom>
          <a:solidFill>
            <a:srgbClr val="26574A"/>
          </a:solidFill>
          <a:ln w="5325" cap="flat">
            <a:noFill/>
            <a:prstDash val="solid"/>
            <a:miter/>
          </a:ln>
        </p:spPr>
        <p:txBody>
          <a:bodyPr rtlCol="0" anchor="ctr"/>
          <a:lstStyle/>
          <a:p>
            <a:endParaRPr lang="en-US" sz="1799"/>
          </a:p>
        </p:txBody>
      </p:sp>
      <p:sp>
        <p:nvSpPr>
          <p:cNvPr id="22" name="Graphic 10">
            <a:extLst>
              <a:ext uri="{FF2B5EF4-FFF2-40B4-BE49-F238E27FC236}">
                <a16:creationId xmlns:a16="http://schemas.microsoft.com/office/drawing/2014/main" id="{9ECC05D4-776E-80A4-C321-D58635AB274E}"/>
              </a:ext>
            </a:extLst>
          </p:cNvPr>
          <p:cNvSpPr/>
          <p:nvPr/>
        </p:nvSpPr>
        <p:spPr>
          <a:xfrm>
            <a:off x="7965411" y="1556896"/>
            <a:ext cx="2835828" cy="878228"/>
          </a:xfrm>
          <a:custGeom>
            <a:avLst/>
            <a:gdLst>
              <a:gd name="connsiteX0" fmla="*/ 2649078 w 2836567"/>
              <a:gd name="connsiteY0" fmla="*/ 54007 h 1068811"/>
              <a:gd name="connsiteX1" fmla="*/ 2455880 w 2836567"/>
              <a:gd name="connsiteY1" fmla="*/ 0 h 1068811"/>
              <a:gd name="connsiteX2" fmla="*/ 2369043 w 2836567"/>
              <a:gd name="connsiteY2" fmla="*/ 0 h 1068811"/>
              <a:gd name="connsiteX3" fmla="*/ 2369043 w 2836567"/>
              <a:gd name="connsiteY3" fmla="*/ 0 h 1068811"/>
              <a:gd name="connsiteX4" fmla="*/ 603329 w 2836567"/>
              <a:gd name="connsiteY4" fmla="*/ 0 h 1068811"/>
              <a:gd name="connsiteX5" fmla="*/ 585086 w 2836567"/>
              <a:gd name="connsiteY5" fmla="*/ 0 h 1068811"/>
              <a:gd name="connsiteX6" fmla="*/ 529079 w 2836567"/>
              <a:gd name="connsiteY6" fmla="*/ 0 h 1068811"/>
              <a:gd name="connsiteX7" fmla="*/ 0 w 2836567"/>
              <a:gd name="connsiteY7" fmla="*/ 0 h 1068811"/>
              <a:gd name="connsiteX8" fmla="*/ 0 w 2836567"/>
              <a:gd name="connsiteY8" fmla="*/ 792529 h 1068811"/>
              <a:gd name="connsiteX9" fmla="*/ 331028 w 2836567"/>
              <a:gd name="connsiteY9" fmla="*/ 1014805 h 1068811"/>
              <a:gd name="connsiteX10" fmla="*/ 525186 w 2836567"/>
              <a:gd name="connsiteY10" fmla="*/ 1068812 h 1068811"/>
              <a:gd name="connsiteX11" fmla="*/ 585033 w 2836567"/>
              <a:gd name="connsiteY11" fmla="*/ 1068812 h 1068811"/>
              <a:gd name="connsiteX12" fmla="*/ 603275 w 2836567"/>
              <a:gd name="connsiteY12" fmla="*/ 1068812 h 1068811"/>
              <a:gd name="connsiteX13" fmla="*/ 2369043 w 2836567"/>
              <a:gd name="connsiteY13" fmla="*/ 1068812 h 1068811"/>
              <a:gd name="connsiteX14" fmla="*/ 2392566 w 2836567"/>
              <a:gd name="connsiteY14" fmla="*/ 1068812 h 1068811"/>
              <a:gd name="connsiteX15" fmla="*/ 2439025 w 2836567"/>
              <a:gd name="connsiteY15" fmla="*/ 1068812 h 1068811"/>
              <a:gd name="connsiteX16" fmla="*/ 2836568 w 2836567"/>
              <a:gd name="connsiteY16" fmla="*/ 1068812 h 1068811"/>
              <a:gd name="connsiteX17" fmla="*/ 2836568 w 2836567"/>
              <a:gd name="connsiteY17" fmla="*/ 180560 h 1068811"/>
              <a:gd name="connsiteX18" fmla="*/ 2649078 w 2836567"/>
              <a:gd name="connsiteY18" fmla="*/ 54007 h 106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6567" h="1068811">
                <a:moveTo>
                  <a:pt x="2649078" y="54007"/>
                </a:moveTo>
                <a:cubicBezTo>
                  <a:pt x="2597978" y="19449"/>
                  <a:pt x="2528423" y="29"/>
                  <a:pt x="2455880" y="0"/>
                </a:cubicBezTo>
                <a:lnTo>
                  <a:pt x="2369043" y="0"/>
                </a:lnTo>
                <a:lnTo>
                  <a:pt x="2369043" y="0"/>
                </a:lnTo>
                <a:lnTo>
                  <a:pt x="603329" y="0"/>
                </a:lnTo>
                <a:lnTo>
                  <a:pt x="585086" y="0"/>
                </a:lnTo>
                <a:lnTo>
                  <a:pt x="529079" y="0"/>
                </a:lnTo>
                <a:lnTo>
                  <a:pt x="0" y="0"/>
                </a:lnTo>
                <a:lnTo>
                  <a:pt x="0" y="792529"/>
                </a:lnTo>
                <a:lnTo>
                  <a:pt x="331028" y="1014805"/>
                </a:lnTo>
                <a:cubicBezTo>
                  <a:pt x="382501" y="1049392"/>
                  <a:pt x="452377" y="1068812"/>
                  <a:pt x="525186" y="1068812"/>
                </a:cubicBezTo>
                <a:lnTo>
                  <a:pt x="585033" y="1068812"/>
                </a:lnTo>
                <a:lnTo>
                  <a:pt x="603275" y="1068812"/>
                </a:lnTo>
                <a:lnTo>
                  <a:pt x="2369043" y="1068812"/>
                </a:lnTo>
                <a:lnTo>
                  <a:pt x="2392566" y="1068812"/>
                </a:lnTo>
                <a:lnTo>
                  <a:pt x="2439025" y="1068812"/>
                </a:lnTo>
                <a:lnTo>
                  <a:pt x="2836568" y="1068812"/>
                </a:lnTo>
                <a:lnTo>
                  <a:pt x="2836568" y="180560"/>
                </a:lnTo>
                <a:lnTo>
                  <a:pt x="2649078" y="54007"/>
                </a:lnTo>
                <a:close/>
              </a:path>
            </a:pathLst>
          </a:custGeom>
          <a:solidFill>
            <a:schemeClr val="accent5"/>
          </a:solidFill>
          <a:ln w="5325" cap="flat">
            <a:noFill/>
            <a:prstDash val="solid"/>
            <a:miter/>
          </a:ln>
        </p:spPr>
        <p:txBody>
          <a:bodyPr rtlCol="0" anchor="ctr"/>
          <a:lstStyle/>
          <a:p>
            <a:endParaRPr lang="en-US" sz="1799"/>
          </a:p>
        </p:txBody>
      </p:sp>
      <p:sp>
        <p:nvSpPr>
          <p:cNvPr id="36" name="Rectangle: Rounded Corners 6">
            <a:extLst>
              <a:ext uri="{FF2B5EF4-FFF2-40B4-BE49-F238E27FC236}">
                <a16:creationId xmlns:a16="http://schemas.microsoft.com/office/drawing/2014/main" id="{82E8CFC6-495F-4573-B9F1-69B5BA834D65}"/>
              </a:ext>
            </a:extLst>
          </p:cNvPr>
          <p:cNvSpPr/>
          <p:nvPr/>
        </p:nvSpPr>
        <p:spPr>
          <a:xfrm>
            <a:off x="1383768" y="1709929"/>
            <a:ext cx="2833902" cy="4188633"/>
          </a:xfrm>
          <a:prstGeom prst="roundRect">
            <a:avLst>
              <a:gd name="adj" fmla="val 1050"/>
            </a:avLst>
          </a:prstGeom>
          <a:solidFill>
            <a:schemeClr val="accent6">
              <a:alpha val="49661"/>
            </a:schemeClr>
          </a:solidFill>
          <a:ln>
            <a:noFill/>
          </a:ln>
          <a:effectLst>
            <a:outerShdw blurRad="1270000" sx="90000" sy="9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9" name="Graphic 10">
            <a:extLst>
              <a:ext uri="{FF2B5EF4-FFF2-40B4-BE49-F238E27FC236}">
                <a16:creationId xmlns:a16="http://schemas.microsoft.com/office/drawing/2014/main" id="{EC304BCB-8BEF-3783-F18A-845EC4062066}"/>
              </a:ext>
            </a:extLst>
          </p:cNvPr>
          <p:cNvSpPr/>
          <p:nvPr/>
        </p:nvSpPr>
        <p:spPr>
          <a:xfrm>
            <a:off x="1372262" y="1531164"/>
            <a:ext cx="2835828" cy="878228"/>
          </a:xfrm>
          <a:custGeom>
            <a:avLst/>
            <a:gdLst>
              <a:gd name="connsiteX0" fmla="*/ 2649078 w 2836567"/>
              <a:gd name="connsiteY0" fmla="*/ 54007 h 1068811"/>
              <a:gd name="connsiteX1" fmla="*/ 2455880 w 2836567"/>
              <a:gd name="connsiteY1" fmla="*/ 0 h 1068811"/>
              <a:gd name="connsiteX2" fmla="*/ 2369043 w 2836567"/>
              <a:gd name="connsiteY2" fmla="*/ 0 h 1068811"/>
              <a:gd name="connsiteX3" fmla="*/ 2369043 w 2836567"/>
              <a:gd name="connsiteY3" fmla="*/ 0 h 1068811"/>
              <a:gd name="connsiteX4" fmla="*/ 603329 w 2836567"/>
              <a:gd name="connsiteY4" fmla="*/ 0 h 1068811"/>
              <a:gd name="connsiteX5" fmla="*/ 585086 w 2836567"/>
              <a:gd name="connsiteY5" fmla="*/ 0 h 1068811"/>
              <a:gd name="connsiteX6" fmla="*/ 529079 w 2836567"/>
              <a:gd name="connsiteY6" fmla="*/ 0 h 1068811"/>
              <a:gd name="connsiteX7" fmla="*/ 0 w 2836567"/>
              <a:gd name="connsiteY7" fmla="*/ 0 h 1068811"/>
              <a:gd name="connsiteX8" fmla="*/ 0 w 2836567"/>
              <a:gd name="connsiteY8" fmla="*/ 792529 h 1068811"/>
              <a:gd name="connsiteX9" fmla="*/ 331028 w 2836567"/>
              <a:gd name="connsiteY9" fmla="*/ 1014805 h 1068811"/>
              <a:gd name="connsiteX10" fmla="*/ 525186 w 2836567"/>
              <a:gd name="connsiteY10" fmla="*/ 1068812 h 1068811"/>
              <a:gd name="connsiteX11" fmla="*/ 585033 w 2836567"/>
              <a:gd name="connsiteY11" fmla="*/ 1068812 h 1068811"/>
              <a:gd name="connsiteX12" fmla="*/ 603275 w 2836567"/>
              <a:gd name="connsiteY12" fmla="*/ 1068812 h 1068811"/>
              <a:gd name="connsiteX13" fmla="*/ 2369043 w 2836567"/>
              <a:gd name="connsiteY13" fmla="*/ 1068812 h 1068811"/>
              <a:gd name="connsiteX14" fmla="*/ 2392566 w 2836567"/>
              <a:gd name="connsiteY14" fmla="*/ 1068812 h 1068811"/>
              <a:gd name="connsiteX15" fmla="*/ 2439025 w 2836567"/>
              <a:gd name="connsiteY15" fmla="*/ 1068812 h 1068811"/>
              <a:gd name="connsiteX16" fmla="*/ 2836568 w 2836567"/>
              <a:gd name="connsiteY16" fmla="*/ 1068812 h 1068811"/>
              <a:gd name="connsiteX17" fmla="*/ 2836568 w 2836567"/>
              <a:gd name="connsiteY17" fmla="*/ 180560 h 1068811"/>
              <a:gd name="connsiteX18" fmla="*/ 2649078 w 2836567"/>
              <a:gd name="connsiteY18" fmla="*/ 54007 h 106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6567" h="1068811">
                <a:moveTo>
                  <a:pt x="2649078" y="54007"/>
                </a:moveTo>
                <a:cubicBezTo>
                  <a:pt x="2597978" y="19449"/>
                  <a:pt x="2528423" y="29"/>
                  <a:pt x="2455880" y="0"/>
                </a:cubicBezTo>
                <a:lnTo>
                  <a:pt x="2369043" y="0"/>
                </a:lnTo>
                <a:lnTo>
                  <a:pt x="2369043" y="0"/>
                </a:lnTo>
                <a:lnTo>
                  <a:pt x="603329" y="0"/>
                </a:lnTo>
                <a:lnTo>
                  <a:pt x="585086" y="0"/>
                </a:lnTo>
                <a:lnTo>
                  <a:pt x="529079" y="0"/>
                </a:lnTo>
                <a:lnTo>
                  <a:pt x="0" y="0"/>
                </a:lnTo>
                <a:lnTo>
                  <a:pt x="0" y="792529"/>
                </a:lnTo>
                <a:lnTo>
                  <a:pt x="331028" y="1014805"/>
                </a:lnTo>
                <a:cubicBezTo>
                  <a:pt x="382501" y="1049392"/>
                  <a:pt x="452377" y="1068812"/>
                  <a:pt x="525186" y="1068812"/>
                </a:cubicBezTo>
                <a:lnTo>
                  <a:pt x="585033" y="1068812"/>
                </a:lnTo>
                <a:lnTo>
                  <a:pt x="603275" y="1068812"/>
                </a:lnTo>
                <a:lnTo>
                  <a:pt x="2369043" y="1068812"/>
                </a:lnTo>
                <a:lnTo>
                  <a:pt x="2392566" y="1068812"/>
                </a:lnTo>
                <a:lnTo>
                  <a:pt x="2439025" y="1068812"/>
                </a:lnTo>
                <a:lnTo>
                  <a:pt x="2836568" y="1068812"/>
                </a:lnTo>
                <a:lnTo>
                  <a:pt x="2836568" y="180560"/>
                </a:lnTo>
                <a:lnTo>
                  <a:pt x="2649078" y="54007"/>
                </a:lnTo>
                <a:close/>
              </a:path>
            </a:pathLst>
          </a:custGeom>
          <a:solidFill>
            <a:srgbClr val="C5DB6D"/>
          </a:solidFill>
          <a:ln w="5325" cap="flat">
            <a:noFill/>
            <a:prstDash val="solid"/>
            <a:miter/>
          </a:ln>
        </p:spPr>
        <p:txBody>
          <a:bodyPr rtlCol="0" anchor="ctr"/>
          <a:lstStyle/>
          <a:p>
            <a:endParaRPr lang="en-US" sz="1799"/>
          </a:p>
        </p:txBody>
      </p:sp>
      <p:sp>
        <p:nvSpPr>
          <p:cNvPr id="2" name="Title 2">
            <a:extLst>
              <a:ext uri="{FF2B5EF4-FFF2-40B4-BE49-F238E27FC236}">
                <a16:creationId xmlns:a16="http://schemas.microsoft.com/office/drawing/2014/main" id="{E3AFAC44-98B8-55F1-65AD-118D17B7F99F}"/>
              </a:ext>
            </a:extLst>
          </p:cNvPr>
          <p:cNvSpPr>
            <a:spLocks noGrp="1"/>
          </p:cNvSpPr>
          <p:nvPr>
            <p:ph type="title"/>
          </p:nvPr>
        </p:nvSpPr>
        <p:spPr>
          <a:xfrm>
            <a:off x="516959" y="376817"/>
            <a:ext cx="11154911" cy="545945"/>
          </a:xfrm>
          <a:prstGeom prst="rect">
            <a:avLst/>
          </a:prstGeom>
        </p:spPr>
        <p:txBody>
          <a:bodyPr lIns="0" tIns="0" rIns="0" bIns="0" anchor="ctr"/>
          <a:lstStyle>
            <a:lvl1pPr algn="l">
              <a:defRPr sz="3199">
                <a:solidFill>
                  <a:schemeClr val="tx1"/>
                </a:solidFill>
              </a:defRPr>
            </a:lvl1pPr>
          </a:lstStyle>
          <a:p>
            <a:r>
              <a:rPr lang="en-US"/>
              <a:t>Click to edit Master title style</a:t>
            </a:r>
          </a:p>
        </p:txBody>
      </p:sp>
      <p:sp>
        <p:nvSpPr>
          <p:cNvPr id="18" name="Rectangle 17">
            <a:extLst>
              <a:ext uri="{FF2B5EF4-FFF2-40B4-BE49-F238E27FC236}">
                <a16:creationId xmlns:a16="http://schemas.microsoft.com/office/drawing/2014/main" id="{77DEF8DF-2D82-2B79-7F23-AC204E3E0794}"/>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7" name="Rectangle: Top Corners Rounded 7">
            <a:extLst>
              <a:ext uri="{FF2B5EF4-FFF2-40B4-BE49-F238E27FC236}">
                <a16:creationId xmlns:a16="http://schemas.microsoft.com/office/drawing/2014/main" id="{EFA693BD-4898-A74E-478A-963CE96B95A3}"/>
              </a:ext>
            </a:extLst>
          </p:cNvPr>
          <p:cNvSpPr/>
          <p:nvPr/>
        </p:nvSpPr>
        <p:spPr>
          <a:xfrm rot="10800000">
            <a:off x="7966373" y="5899701"/>
            <a:ext cx="2833902" cy="47952"/>
          </a:xfrm>
          <a:prstGeom prst="round2SameRect">
            <a:avLst>
              <a:gd name="adj1" fmla="val 50000"/>
              <a:gd name="adj2" fmla="val 0"/>
            </a:avLst>
          </a:prstGeom>
          <a:solidFill>
            <a:srgbClr val="265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799"/>
          </a:p>
        </p:txBody>
      </p:sp>
      <p:sp>
        <p:nvSpPr>
          <p:cNvPr id="32" name="Rectangle: Top Corners Rounded 7">
            <a:extLst>
              <a:ext uri="{FF2B5EF4-FFF2-40B4-BE49-F238E27FC236}">
                <a16:creationId xmlns:a16="http://schemas.microsoft.com/office/drawing/2014/main" id="{8C8E33F3-5DD3-C54D-0E22-387E26CEB677}"/>
              </a:ext>
            </a:extLst>
          </p:cNvPr>
          <p:cNvSpPr/>
          <p:nvPr/>
        </p:nvSpPr>
        <p:spPr>
          <a:xfrm rot="10800000">
            <a:off x="4675550" y="5899701"/>
            <a:ext cx="2833902" cy="47952"/>
          </a:xfrm>
          <a:prstGeom prst="round2SameRect">
            <a:avLst>
              <a:gd name="adj1" fmla="val 50000"/>
              <a:gd name="adj2" fmla="val 0"/>
            </a:avLst>
          </a:prstGeom>
          <a:solidFill>
            <a:srgbClr val="265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799"/>
          </a:p>
        </p:txBody>
      </p:sp>
      <p:sp>
        <p:nvSpPr>
          <p:cNvPr id="37" name="Rectangle: Top Corners Rounded 7">
            <a:extLst>
              <a:ext uri="{FF2B5EF4-FFF2-40B4-BE49-F238E27FC236}">
                <a16:creationId xmlns:a16="http://schemas.microsoft.com/office/drawing/2014/main" id="{18D4DD16-B7D9-A80B-712C-0683B39D9FA5}"/>
              </a:ext>
            </a:extLst>
          </p:cNvPr>
          <p:cNvSpPr/>
          <p:nvPr/>
        </p:nvSpPr>
        <p:spPr>
          <a:xfrm rot="10800000">
            <a:off x="1383768" y="5901933"/>
            <a:ext cx="2833902" cy="45721"/>
          </a:xfrm>
          <a:prstGeom prst="round2SameRect">
            <a:avLst>
              <a:gd name="adj1" fmla="val 50000"/>
              <a:gd name="adj2" fmla="val 0"/>
            </a:avLst>
          </a:prstGeom>
          <a:solidFill>
            <a:srgbClr val="265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799"/>
          </a:p>
        </p:txBody>
      </p:sp>
      <p:sp>
        <p:nvSpPr>
          <p:cNvPr id="46" name="Text Placeholder 45">
            <a:extLst>
              <a:ext uri="{FF2B5EF4-FFF2-40B4-BE49-F238E27FC236}">
                <a16:creationId xmlns:a16="http://schemas.microsoft.com/office/drawing/2014/main" id="{562C7134-7100-3B62-41AA-178B06BBD178}"/>
              </a:ext>
            </a:extLst>
          </p:cNvPr>
          <p:cNvSpPr>
            <a:spLocks noGrp="1"/>
          </p:cNvSpPr>
          <p:nvPr>
            <p:ph type="body" sz="quarter" idx="18" hasCustomPrompt="1"/>
          </p:nvPr>
        </p:nvSpPr>
        <p:spPr>
          <a:xfrm>
            <a:off x="1587086" y="2518664"/>
            <a:ext cx="2450462" cy="3214624"/>
          </a:xfrm>
        </p:spPr>
        <p:txBody>
          <a:bodyPr>
            <a:noAutofit/>
          </a:bodyPr>
          <a:lstStyle>
            <a:lvl1pPr marL="0" indent="0">
              <a:lnSpc>
                <a:spcPct val="100000"/>
              </a:lnSpc>
              <a:spcBef>
                <a:spcPts val="0"/>
              </a:spcBef>
              <a:spcAft>
                <a:spcPts val="600"/>
              </a:spcAft>
              <a:buNone/>
              <a:defRPr sz="1600"/>
            </a:lvl1pPr>
            <a:lvl2pPr marL="457063" indent="0">
              <a:buNone/>
              <a:defRPr sz="1400"/>
            </a:lvl2pPr>
            <a:lvl3pPr marL="914126" indent="0">
              <a:buNone/>
              <a:defRPr sz="1400"/>
            </a:lvl3pPr>
            <a:lvl4pPr marL="1371189" indent="0">
              <a:buNone/>
              <a:defRPr sz="1400"/>
            </a:lvl4pPr>
            <a:lvl5pPr marL="1828251" indent="0">
              <a:buNone/>
              <a:defRPr sz="1400"/>
            </a:lvl5pPr>
          </a:lstStyle>
          <a:p>
            <a:pPr lvl="0"/>
            <a:r>
              <a:rPr lang="en-US"/>
              <a:t>Insert text</a:t>
            </a:r>
          </a:p>
        </p:txBody>
      </p:sp>
      <p:sp>
        <p:nvSpPr>
          <p:cNvPr id="48" name="Text Placeholder 45">
            <a:extLst>
              <a:ext uri="{FF2B5EF4-FFF2-40B4-BE49-F238E27FC236}">
                <a16:creationId xmlns:a16="http://schemas.microsoft.com/office/drawing/2014/main" id="{A3957A62-B080-2745-5C18-4F35200F9841}"/>
              </a:ext>
            </a:extLst>
          </p:cNvPr>
          <p:cNvSpPr>
            <a:spLocks noGrp="1"/>
          </p:cNvSpPr>
          <p:nvPr>
            <p:ph type="body" sz="quarter" idx="20" hasCustomPrompt="1"/>
          </p:nvPr>
        </p:nvSpPr>
        <p:spPr>
          <a:xfrm>
            <a:off x="4869181" y="2518664"/>
            <a:ext cx="2450462" cy="3214624"/>
          </a:xfrm>
        </p:spPr>
        <p:txBody>
          <a:bodyPr>
            <a:noAutofit/>
          </a:bodyPr>
          <a:lstStyle>
            <a:lvl1pPr marL="0" indent="0">
              <a:lnSpc>
                <a:spcPct val="100000"/>
              </a:lnSpc>
              <a:spcBef>
                <a:spcPts val="0"/>
              </a:spcBef>
              <a:spcAft>
                <a:spcPts val="600"/>
              </a:spcAft>
              <a:buNone/>
              <a:defRPr sz="1600"/>
            </a:lvl1pPr>
            <a:lvl2pPr marL="457063" indent="0">
              <a:buNone/>
              <a:defRPr sz="1400"/>
            </a:lvl2pPr>
            <a:lvl3pPr marL="914126" indent="0">
              <a:buNone/>
              <a:defRPr sz="1400"/>
            </a:lvl3pPr>
            <a:lvl4pPr marL="1371189" indent="0">
              <a:buNone/>
              <a:defRPr sz="1400"/>
            </a:lvl4pPr>
            <a:lvl5pPr marL="1828251" indent="0">
              <a:buNone/>
              <a:defRPr sz="1400"/>
            </a:lvl5pPr>
          </a:lstStyle>
          <a:p>
            <a:pPr lvl="0"/>
            <a:r>
              <a:rPr lang="en-US"/>
              <a:t>Insert text</a:t>
            </a:r>
          </a:p>
        </p:txBody>
      </p:sp>
      <p:sp>
        <p:nvSpPr>
          <p:cNvPr id="50" name="Text Placeholder 45">
            <a:extLst>
              <a:ext uri="{FF2B5EF4-FFF2-40B4-BE49-F238E27FC236}">
                <a16:creationId xmlns:a16="http://schemas.microsoft.com/office/drawing/2014/main" id="{8108A056-CDF3-E489-8E5C-B09C55958390}"/>
              </a:ext>
            </a:extLst>
          </p:cNvPr>
          <p:cNvSpPr>
            <a:spLocks noGrp="1"/>
          </p:cNvSpPr>
          <p:nvPr>
            <p:ph type="body" sz="quarter" idx="22" hasCustomPrompt="1"/>
          </p:nvPr>
        </p:nvSpPr>
        <p:spPr>
          <a:xfrm>
            <a:off x="8161916" y="2518664"/>
            <a:ext cx="2450462" cy="3214624"/>
          </a:xfrm>
        </p:spPr>
        <p:txBody>
          <a:bodyPr>
            <a:noAutofit/>
          </a:bodyPr>
          <a:lstStyle>
            <a:lvl1pPr marL="0" indent="0">
              <a:lnSpc>
                <a:spcPct val="100000"/>
              </a:lnSpc>
              <a:spcBef>
                <a:spcPts val="0"/>
              </a:spcBef>
              <a:spcAft>
                <a:spcPts val="600"/>
              </a:spcAft>
              <a:buNone/>
              <a:defRPr sz="1600"/>
            </a:lvl1pPr>
            <a:lvl2pPr marL="457063" indent="0">
              <a:buNone/>
              <a:defRPr sz="1400"/>
            </a:lvl2pPr>
            <a:lvl3pPr marL="914126" indent="0">
              <a:buNone/>
              <a:defRPr sz="1400"/>
            </a:lvl3pPr>
            <a:lvl4pPr marL="1371189" indent="0">
              <a:buNone/>
              <a:defRPr sz="1400"/>
            </a:lvl4pPr>
            <a:lvl5pPr marL="1828251" indent="0">
              <a:buNone/>
              <a:defRPr sz="1400"/>
            </a:lvl5pPr>
          </a:lstStyle>
          <a:p>
            <a:pPr lvl="0"/>
            <a:r>
              <a:rPr lang="en-US"/>
              <a:t>Insert text</a:t>
            </a:r>
          </a:p>
        </p:txBody>
      </p:sp>
      <p:sp>
        <p:nvSpPr>
          <p:cNvPr id="44" name="Text Placeholder 43">
            <a:extLst>
              <a:ext uri="{FF2B5EF4-FFF2-40B4-BE49-F238E27FC236}">
                <a16:creationId xmlns:a16="http://schemas.microsoft.com/office/drawing/2014/main" id="{5B5E7D52-0E97-40C7-467E-10F895AFA1F3}"/>
              </a:ext>
            </a:extLst>
          </p:cNvPr>
          <p:cNvSpPr>
            <a:spLocks noGrp="1"/>
          </p:cNvSpPr>
          <p:nvPr>
            <p:ph type="body" sz="quarter" idx="17" hasCustomPrompt="1"/>
          </p:nvPr>
        </p:nvSpPr>
        <p:spPr>
          <a:xfrm>
            <a:off x="1587086" y="1709928"/>
            <a:ext cx="2450462" cy="520700"/>
          </a:xfrm>
        </p:spPr>
        <p:txBody>
          <a:bodyPr anchor="ctr">
            <a:noAutofit/>
          </a:bodyPr>
          <a:lstStyle>
            <a:lvl1pPr marL="0" indent="0" algn="ctr">
              <a:buNone/>
              <a:defRPr sz="1799" b="1">
                <a:solidFill>
                  <a:srgbClr val="F5F7EB"/>
                </a:solidFill>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a:t>Title</a:t>
            </a:r>
          </a:p>
        </p:txBody>
      </p:sp>
      <p:sp>
        <p:nvSpPr>
          <p:cNvPr id="47" name="Text Placeholder 43">
            <a:extLst>
              <a:ext uri="{FF2B5EF4-FFF2-40B4-BE49-F238E27FC236}">
                <a16:creationId xmlns:a16="http://schemas.microsoft.com/office/drawing/2014/main" id="{54EB6CE4-A1BF-448B-F2C0-05D0289CB46B}"/>
              </a:ext>
            </a:extLst>
          </p:cNvPr>
          <p:cNvSpPr>
            <a:spLocks noGrp="1"/>
          </p:cNvSpPr>
          <p:nvPr>
            <p:ph type="body" sz="quarter" idx="19" hasCustomPrompt="1"/>
          </p:nvPr>
        </p:nvSpPr>
        <p:spPr>
          <a:xfrm>
            <a:off x="4869181" y="1709928"/>
            <a:ext cx="2450462" cy="520700"/>
          </a:xfrm>
        </p:spPr>
        <p:txBody>
          <a:bodyPr anchor="ctr">
            <a:noAutofit/>
          </a:bodyPr>
          <a:lstStyle>
            <a:lvl1pPr marL="0" indent="0" algn="ctr">
              <a:buNone/>
              <a:defRPr sz="1799" b="1">
                <a:solidFill>
                  <a:srgbClr val="F5F7EB"/>
                </a:solidFill>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a:t>Title</a:t>
            </a:r>
          </a:p>
        </p:txBody>
      </p:sp>
      <p:sp>
        <p:nvSpPr>
          <p:cNvPr id="49" name="Text Placeholder 43">
            <a:extLst>
              <a:ext uri="{FF2B5EF4-FFF2-40B4-BE49-F238E27FC236}">
                <a16:creationId xmlns:a16="http://schemas.microsoft.com/office/drawing/2014/main" id="{BA65EC8F-D46B-5480-95E4-7D5F886BF12A}"/>
              </a:ext>
            </a:extLst>
          </p:cNvPr>
          <p:cNvSpPr>
            <a:spLocks noGrp="1"/>
          </p:cNvSpPr>
          <p:nvPr>
            <p:ph type="body" sz="quarter" idx="21" hasCustomPrompt="1"/>
          </p:nvPr>
        </p:nvSpPr>
        <p:spPr>
          <a:xfrm>
            <a:off x="8161916" y="1709928"/>
            <a:ext cx="2450462" cy="520700"/>
          </a:xfrm>
        </p:spPr>
        <p:txBody>
          <a:bodyPr anchor="ctr">
            <a:noAutofit/>
          </a:bodyPr>
          <a:lstStyle>
            <a:lvl1pPr marL="0" indent="0" algn="ctr">
              <a:buNone/>
              <a:defRPr sz="1799" b="1">
                <a:solidFill>
                  <a:srgbClr val="F5F7EB"/>
                </a:solidFill>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a:t>Title</a:t>
            </a:r>
          </a:p>
        </p:txBody>
      </p:sp>
    </p:spTree>
    <p:extLst>
      <p:ext uri="{BB962C8B-B14F-4D97-AF65-F5344CB8AC3E}">
        <p14:creationId xmlns:p14="http://schemas.microsoft.com/office/powerpoint/2010/main" val="2523453338"/>
      </p:ext>
    </p:extLst>
  </p:cSld>
  <p:clrMapOvr>
    <a:masterClrMapping/>
  </p:clrMapOvr>
  <p:hf hdr="0" ftr="0" dt="0"/>
</p:sldLayout>
</file>

<file path=ppt/slideLayouts/slideLayout321.xml><?xml version="1.0" encoding="utf-8"?>
<p:sldLayout xmlns:a="http://schemas.openxmlformats.org/drawingml/2006/main" xmlns:r="http://schemas.openxmlformats.org/officeDocument/2006/relationships" xmlns:p="http://schemas.openxmlformats.org/presentationml/2006/main">
  <p:cSld name="25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4CC6B285-1C21-47C5-8827-FCD447033F8A}"/>
              </a:ext>
            </a:extLst>
          </p:cNvPr>
          <p:cNvSpPr>
            <a:spLocks noGrp="1"/>
          </p:cNvSpPr>
          <p:nvPr>
            <p:ph type="pic" sz="quarter" idx="10"/>
          </p:nvPr>
        </p:nvSpPr>
        <p:spPr>
          <a:xfrm>
            <a:off x="0" y="0"/>
            <a:ext cx="12188825"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3523078313"/>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cSld name="2-Web_Side Title">
    <p:bg>
      <p:bgPr>
        <a:solidFill>
          <a:srgbClr val="F5F6EA"/>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B208674-A406-BF1C-AF1F-66CA0CDF887C}"/>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80988" y="2874319"/>
            <a:ext cx="879288" cy="885604"/>
          </a:xfrm>
          <a:prstGeom prst="rect">
            <a:avLst/>
          </a:prstGeom>
        </p:spPr>
      </p:pic>
      <p:pic>
        <p:nvPicPr>
          <p:cNvPr id="21" name="Graphic 20">
            <a:extLst>
              <a:ext uri="{FF2B5EF4-FFF2-40B4-BE49-F238E27FC236}">
                <a16:creationId xmlns:a16="http://schemas.microsoft.com/office/drawing/2014/main" id="{96AF9FBA-3529-86B4-8875-B4275755C628}"/>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3"/>
              </a:ext>
            </a:extLst>
          </a:blip>
          <a:srcRect r="89524"/>
          <a:stretch/>
        </p:blipFill>
        <p:spPr>
          <a:xfrm>
            <a:off x="714187" y="5841460"/>
            <a:ext cx="437620" cy="457200"/>
          </a:xfrm>
          <a:prstGeom prst="rect">
            <a:avLst/>
          </a:prstGeom>
        </p:spPr>
      </p:pic>
      <p:pic>
        <p:nvPicPr>
          <p:cNvPr id="23" name="Graphic 22">
            <a:extLst>
              <a:ext uri="{FF2B5EF4-FFF2-40B4-BE49-F238E27FC236}">
                <a16:creationId xmlns:a16="http://schemas.microsoft.com/office/drawing/2014/main" id="{1400CE10-F006-9C1A-9092-54FB07E044CB}"/>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3"/>
              </a:ext>
            </a:extLst>
          </a:blip>
          <a:srcRect l="42376" r="41481"/>
          <a:stretch/>
        </p:blipFill>
        <p:spPr>
          <a:xfrm>
            <a:off x="2929078" y="3200400"/>
            <a:ext cx="674381" cy="457200"/>
          </a:xfrm>
          <a:prstGeom prst="rect">
            <a:avLst/>
          </a:prstGeom>
        </p:spPr>
      </p:pic>
      <p:pic>
        <p:nvPicPr>
          <p:cNvPr id="24" name="Graphic 23">
            <a:extLst>
              <a:ext uri="{FF2B5EF4-FFF2-40B4-BE49-F238E27FC236}">
                <a16:creationId xmlns:a16="http://schemas.microsoft.com/office/drawing/2014/main" id="{55160F01-675F-EFE1-DD20-BCA1F0B84F55}"/>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3"/>
              </a:ext>
            </a:extLst>
          </a:blip>
          <a:srcRect l="88139" r="-4103"/>
          <a:stretch/>
        </p:blipFill>
        <p:spPr>
          <a:xfrm>
            <a:off x="2426717" y="4863605"/>
            <a:ext cx="666889" cy="457200"/>
          </a:xfrm>
          <a:prstGeom prst="rect">
            <a:avLst/>
          </a:prstGeom>
        </p:spPr>
      </p:pic>
      <p:pic>
        <p:nvPicPr>
          <p:cNvPr id="36" name="Graphic 35">
            <a:extLst>
              <a:ext uri="{FF2B5EF4-FFF2-40B4-BE49-F238E27FC236}">
                <a16:creationId xmlns:a16="http://schemas.microsoft.com/office/drawing/2014/main" id="{BAB82BEC-0D45-FABA-D3DD-8DD5A2BC4CB1}"/>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4"/>
              </a:ext>
            </a:extLst>
          </a:blip>
          <a:srcRect r="85394" b="48860"/>
          <a:stretch/>
        </p:blipFill>
        <p:spPr>
          <a:xfrm>
            <a:off x="559178" y="739976"/>
            <a:ext cx="532227" cy="584535"/>
          </a:xfrm>
          <a:prstGeom prst="rect">
            <a:avLst/>
          </a:prstGeom>
        </p:spPr>
      </p:pic>
      <p:pic>
        <p:nvPicPr>
          <p:cNvPr id="2" name="Graphic 1">
            <a:extLst>
              <a:ext uri="{FF2B5EF4-FFF2-40B4-BE49-F238E27FC236}">
                <a16:creationId xmlns:a16="http://schemas.microsoft.com/office/drawing/2014/main" id="{F3523566-019B-2A75-1426-4C8A3A0B0310}"/>
              </a:ext>
            </a:extLst>
          </p:cNvPr>
          <p:cNvPicPr>
            <a:picLocks noChangeAspect="1"/>
          </p:cNvPicPr>
          <p:nvPr/>
        </p:nvPicPr>
        <p:blipFill rotWithShape="1">
          <a:blip>
            <a:extLst>
              <a:ext uri="{28A0092B-C50C-407E-A947-70E740481C1C}">
                <a14:useLocalDpi xmlns:a14="http://schemas.microsoft.com/office/drawing/2010/main"/>
              </a:ext>
              <a:ext uri="{96DAC541-7B7A-43D3-8B79-37D633B846F1}">
                <asvg:svgBlip xmlns:asvg="http://schemas.microsoft.com/office/drawing/2016/SVG/main" r:embed="rId4"/>
              </a:ext>
            </a:extLst>
          </a:blip>
          <a:srcRect l="20513" r="65509" b="48860"/>
          <a:stretch/>
        </p:blipFill>
        <p:spPr>
          <a:xfrm>
            <a:off x="2411125" y="1778839"/>
            <a:ext cx="509360" cy="584535"/>
          </a:xfrm>
          <a:prstGeom prst="rect">
            <a:avLst/>
          </a:prstGeom>
        </p:spPr>
      </p:pic>
      <p:grpSp>
        <p:nvGrpSpPr>
          <p:cNvPr id="3" name="Group 2">
            <a:extLst>
              <a:ext uri="{FF2B5EF4-FFF2-40B4-BE49-F238E27FC236}">
                <a16:creationId xmlns:a16="http://schemas.microsoft.com/office/drawing/2014/main" id="{D5E0F173-08CC-465A-2FA3-679286D87A63}"/>
              </a:ext>
            </a:extLst>
          </p:cNvPr>
          <p:cNvGrpSpPr/>
          <p:nvPr/>
        </p:nvGrpSpPr>
        <p:grpSpPr>
          <a:xfrm>
            <a:off x="677324" y="1266680"/>
            <a:ext cx="2206047" cy="4488395"/>
            <a:chOff x="677500" y="1266680"/>
            <a:chExt cx="2206622" cy="4488395"/>
          </a:xfrm>
        </p:grpSpPr>
        <p:pic>
          <p:nvPicPr>
            <p:cNvPr id="5" name="Picture 4" descr="A black background with yellow dots&#10;&#10;Description automatically generated">
              <a:extLst>
                <a:ext uri="{FF2B5EF4-FFF2-40B4-BE49-F238E27FC236}">
                  <a16:creationId xmlns:a16="http://schemas.microsoft.com/office/drawing/2014/main" id="{52CA28C5-FC2D-46F6-B14B-3F1CC225F39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3523"/>
            <a:stretch/>
          </p:blipFill>
          <p:spPr>
            <a:xfrm>
              <a:off x="691116" y="1326211"/>
              <a:ext cx="2144410" cy="4394200"/>
            </a:xfrm>
            <a:prstGeom prst="rect">
              <a:avLst/>
            </a:prstGeom>
          </p:spPr>
        </p:pic>
        <p:sp>
          <p:nvSpPr>
            <p:cNvPr id="8" name="Oval 7">
              <a:extLst>
                <a:ext uri="{FF2B5EF4-FFF2-40B4-BE49-F238E27FC236}">
                  <a16:creationId xmlns:a16="http://schemas.microsoft.com/office/drawing/2014/main" id="{A393F481-9F6F-2DBD-9BB7-6921F0BD90C4}"/>
                </a:ext>
              </a:extLst>
            </p:cNvPr>
            <p:cNvSpPr/>
            <p:nvPr userDrawn="1"/>
          </p:nvSpPr>
          <p:spPr>
            <a:xfrm>
              <a:off x="677500" y="1266680"/>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Oval 8">
              <a:extLst>
                <a:ext uri="{FF2B5EF4-FFF2-40B4-BE49-F238E27FC236}">
                  <a16:creationId xmlns:a16="http://schemas.microsoft.com/office/drawing/2014/main" id="{186202BA-C113-753A-0E1F-4CD33B3D2062}"/>
                </a:ext>
              </a:extLst>
            </p:cNvPr>
            <p:cNvSpPr/>
            <p:nvPr userDrawn="1"/>
          </p:nvSpPr>
          <p:spPr>
            <a:xfrm>
              <a:off x="2151344" y="2005029"/>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0" name="Oval 9">
              <a:extLst>
                <a:ext uri="{FF2B5EF4-FFF2-40B4-BE49-F238E27FC236}">
                  <a16:creationId xmlns:a16="http://schemas.microsoft.com/office/drawing/2014/main" id="{E12F0114-BA3E-FB35-7E48-BB803BDE2D5E}"/>
                </a:ext>
              </a:extLst>
            </p:cNvPr>
            <p:cNvSpPr/>
            <p:nvPr userDrawn="1"/>
          </p:nvSpPr>
          <p:spPr>
            <a:xfrm>
              <a:off x="2744881" y="3317121"/>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Oval 11">
              <a:extLst>
                <a:ext uri="{FF2B5EF4-FFF2-40B4-BE49-F238E27FC236}">
                  <a16:creationId xmlns:a16="http://schemas.microsoft.com/office/drawing/2014/main" id="{91F1D2BE-AF17-5E98-0855-47CA9AA2A4F3}"/>
                </a:ext>
              </a:extLst>
            </p:cNvPr>
            <p:cNvSpPr/>
            <p:nvPr userDrawn="1"/>
          </p:nvSpPr>
          <p:spPr>
            <a:xfrm>
              <a:off x="2269560" y="4852971"/>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3" name="Oval 12">
              <a:extLst>
                <a:ext uri="{FF2B5EF4-FFF2-40B4-BE49-F238E27FC236}">
                  <a16:creationId xmlns:a16="http://schemas.microsoft.com/office/drawing/2014/main" id="{8211A97F-00D8-42B2-8866-92ADE92634D0}"/>
                </a:ext>
              </a:extLst>
            </p:cNvPr>
            <p:cNvSpPr/>
            <p:nvPr userDrawn="1"/>
          </p:nvSpPr>
          <p:spPr>
            <a:xfrm>
              <a:off x="677500" y="5608886"/>
              <a:ext cx="139241" cy="146189"/>
            </a:xfrm>
            <a:prstGeom prst="ellipse">
              <a:avLst/>
            </a:prstGeom>
            <a:solidFill>
              <a:srgbClr val="F5F6EA"/>
            </a:solidFill>
            <a:ln>
              <a:solidFill>
                <a:srgbClr val="C5DB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15" name="Rectangle 14">
            <a:extLst>
              <a:ext uri="{FF2B5EF4-FFF2-40B4-BE49-F238E27FC236}">
                <a16:creationId xmlns:a16="http://schemas.microsoft.com/office/drawing/2014/main" id="{590E3159-96D1-D6E9-3D6A-49ACF45DB09C}"/>
              </a:ext>
            </a:extLst>
          </p:cNvPr>
          <p:cNvSpPr/>
          <p:nvPr/>
        </p:nvSpPr>
        <p:spPr>
          <a:xfrm>
            <a:off x="0" y="0"/>
            <a:ext cx="12188825" cy="27432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4" name="Title 2">
            <a:extLst>
              <a:ext uri="{FF2B5EF4-FFF2-40B4-BE49-F238E27FC236}">
                <a16:creationId xmlns:a16="http://schemas.microsoft.com/office/drawing/2014/main" id="{401A2AD0-ADF4-8522-B68F-A03BE3321BF2}"/>
              </a:ext>
            </a:extLst>
          </p:cNvPr>
          <p:cNvSpPr>
            <a:spLocks noGrp="1"/>
          </p:cNvSpPr>
          <p:nvPr>
            <p:ph type="title" hasCustomPrompt="1"/>
          </p:nvPr>
        </p:nvSpPr>
        <p:spPr>
          <a:xfrm>
            <a:off x="4375573" y="475488"/>
            <a:ext cx="5499502" cy="1154272"/>
          </a:xfrm>
          <a:prstGeom prst="rect">
            <a:avLst/>
          </a:prstGeom>
        </p:spPr>
        <p:txBody>
          <a:bodyPr lIns="0" tIns="0" rIns="0" bIns="0" anchor="ctr">
            <a:noAutofit/>
          </a:bodyPr>
          <a:lstStyle>
            <a:lvl1pPr algn="l">
              <a:defRPr sz="3199">
                <a:solidFill>
                  <a:schemeClr val="tx1"/>
                </a:solidFill>
              </a:defRPr>
            </a:lvl1pPr>
          </a:lstStyle>
          <a:p>
            <a:r>
              <a:rPr lang="en-US"/>
              <a:t>Put your one or two-line headline here</a:t>
            </a:r>
          </a:p>
        </p:txBody>
      </p:sp>
      <p:cxnSp>
        <p:nvCxnSpPr>
          <p:cNvPr id="11" name="Straight Connector 10">
            <a:extLst>
              <a:ext uri="{FF2B5EF4-FFF2-40B4-BE49-F238E27FC236}">
                <a16:creationId xmlns:a16="http://schemas.microsoft.com/office/drawing/2014/main" id="{93D08B8A-D96B-082A-4B5F-BB223FB58D8C}"/>
              </a:ext>
            </a:extLst>
          </p:cNvPr>
          <p:cNvCxnSpPr>
            <a:cxnSpLocks/>
          </p:cNvCxnSpPr>
          <p:nvPr/>
        </p:nvCxnSpPr>
        <p:spPr>
          <a:xfrm>
            <a:off x="4375572" y="1724450"/>
            <a:ext cx="4753642" cy="0"/>
          </a:xfrm>
          <a:prstGeom prst="line">
            <a:avLst/>
          </a:prstGeom>
          <a:ln w="22225">
            <a:solidFill>
              <a:srgbClr val="D3DAC9"/>
            </a:solidFill>
            <a:prstDash val="sysDot"/>
          </a:ln>
        </p:spPr>
        <p:style>
          <a:lnRef idx="1">
            <a:schemeClr val="accent1"/>
          </a:lnRef>
          <a:fillRef idx="0">
            <a:schemeClr val="accent1"/>
          </a:fillRef>
          <a:effectRef idx="0">
            <a:schemeClr val="accent1"/>
          </a:effectRef>
          <a:fontRef idx="minor">
            <a:schemeClr val="tx1"/>
          </a:fontRef>
        </p:style>
      </p:cxnSp>
      <p:sp>
        <p:nvSpPr>
          <p:cNvPr id="14" name="Text Placeholder 28">
            <a:extLst>
              <a:ext uri="{FF2B5EF4-FFF2-40B4-BE49-F238E27FC236}">
                <a16:creationId xmlns:a16="http://schemas.microsoft.com/office/drawing/2014/main" id="{F5697185-7839-C3B1-BE80-3441870F905B}"/>
              </a:ext>
            </a:extLst>
          </p:cNvPr>
          <p:cNvSpPr>
            <a:spLocks noGrp="1"/>
          </p:cNvSpPr>
          <p:nvPr>
            <p:ph type="body" sz="quarter" idx="10" hasCustomPrompt="1"/>
          </p:nvPr>
        </p:nvSpPr>
        <p:spPr>
          <a:xfrm>
            <a:off x="4375572" y="1945040"/>
            <a:ext cx="5499254" cy="491164"/>
          </a:xfrm>
        </p:spPr>
        <p:txBody>
          <a:bodyPr anchor="ctr">
            <a:noAutofit/>
          </a:bodyPr>
          <a:lstStyle>
            <a:lvl1pPr marL="0" indent="0">
              <a:buNone/>
              <a:defRPr sz="1999">
                <a:solidFill>
                  <a:srgbClr val="26574A"/>
                </a:solidFill>
              </a:defRPr>
            </a:lvl1pPr>
            <a:lvl2pPr marL="457063" indent="0">
              <a:buNone/>
              <a:defRPr sz="1799"/>
            </a:lvl2pPr>
            <a:lvl3pPr marL="914126" indent="0">
              <a:buNone/>
              <a:defRPr sz="1799"/>
            </a:lvl3pPr>
            <a:lvl4pPr marL="1371189" indent="0">
              <a:buNone/>
              <a:defRPr sz="1799"/>
            </a:lvl4pPr>
            <a:lvl5pPr marL="1828251" indent="0">
              <a:buNone/>
              <a:defRPr sz="1799"/>
            </a:lvl5pPr>
          </a:lstStyle>
          <a:p>
            <a:pPr lvl="0"/>
            <a:r>
              <a:rPr lang="en-US"/>
              <a:t>Subhead copy here</a:t>
            </a:r>
          </a:p>
        </p:txBody>
      </p:sp>
      <p:sp>
        <p:nvSpPr>
          <p:cNvPr id="16" name="Text Placeholder 30">
            <a:extLst>
              <a:ext uri="{FF2B5EF4-FFF2-40B4-BE49-F238E27FC236}">
                <a16:creationId xmlns:a16="http://schemas.microsoft.com/office/drawing/2014/main" id="{A463AB43-8E37-5996-AF5E-FE907BF526BB}"/>
              </a:ext>
            </a:extLst>
          </p:cNvPr>
          <p:cNvSpPr>
            <a:spLocks noGrp="1"/>
          </p:cNvSpPr>
          <p:nvPr>
            <p:ph type="body" sz="quarter" idx="11" hasCustomPrompt="1"/>
          </p:nvPr>
        </p:nvSpPr>
        <p:spPr>
          <a:xfrm>
            <a:off x="4375598" y="2874320"/>
            <a:ext cx="5499255" cy="3048644"/>
          </a:xfrm>
        </p:spPr>
        <p:txBody>
          <a:bodyPr>
            <a:noAutofit/>
          </a:bodyPr>
          <a:lstStyle>
            <a:lvl1pPr marL="0" indent="0">
              <a:lnSpc>
                <a:spcPts val="3259"/>
              </a:lnSpc>
              <a:spcBef>
                <a:spcPts val="0"/>
              </a:spcBef>
              <a:spcAft>
                <a:spcPts val="600"/>
              </a:spcAft>
              <a:buNone/>
              <a:defRPr sz="1799"/>
            </a:lvl1pPr>
          </a:lstStyle>
          <a:p>
            <a:pPr lvl="0"/>
            <a:r>
              <a:rPr lang="en-US"/>
              <a:t>Copy here</a:t>
            </a:r>
          </a:p>
        </p:txBody>
      </p:sp>
      <p:cxnSp>
        <p:nvCxnSpPr>
          <p:cNvPr id="17" name="Straight Connector 16">
            <a:extLst>
              <a:ext uri="{FF2B5EF4-FFF2-40B4-BE49-F238E27FC236}">
                <a16:creationId xmlns:a16="http://schemas.microsoft.com/office/drawing/2014/main" id="{B42C1717-E151-E673-539A-1C6D5BA7AEA9}"/>
              </a:ext>
            </a:extLst>
          </p:cNvPr>
          <p:cNvCxnSpPr>
            <a:cxnSpLocks/>
          </p:cNvCxnSpPr>
          <p:nvPr/>
        </p:nvCxnSpPr>
        <p:spPr>
          <a:xfrm>
            <a:off x="4376284" y="2656794"/>
            <a:ext cx="4753642" cy="0"/>
          </a:xfrm>
          <a:prstGeom prst="line">
            <a:avLst/>
          </a:prstGeom>
          <a:ln w="22225">
            <a:solidFill>
              <a:srgbClr val="D3DAC9"/>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6451269"/>
      </p:ext>
    </p:extLst>
  </p:cSld>
  <p:clrMapOvr>
    <a:masterClrMapping/>
  </p:clrMapOvr>
  <p:hf hdr="0" ftr="0" dt="0"/>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Thank you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Slide Number Placeholder 38">
            <a:extLst>
              <a:ext uri="{FF2B5EF4-FFF2-40B4-BE49-F238E27FC236}">
                <a16:creationId xmlns:a16="http://schemas.microsoft.com/office/drawing/2014/main" id="{9DC72387-D7E9-1983-C63F-32EBC9B1BA3E}"/>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sp>
        <p:nvSpPr>
          <p:cNvPr id="2" name="Rectangle 1">
            <a:extLst>
              <a:ext uri="{FF2B5EF4-FFF2-40B4-BE49-F238E27FC236}">
                <a16:creationId xmlns:a16="http://schemas.microsoft.com/office/drawing/2014/main" id="{440F8019-775F-9E15-EE33-34A7C08439FA}"/>
              </a:ext>
            </a:extLst>
          </p:cNvPr>
          <p:cNvSpPr/>
          <p:nvPr userDrawn="1"/>
        </p:nvSpPr>
        <p:spPr>
          <a:xfrm>
            <a:off x="469931" y="514121"/>
            <a:ext cx="11261949" cy="5772839"/>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6" name="Title 1">
            <a:extLst>
              <a:ext uri="{FF2B5EF4-FFF2-40B4-BE49-F238E27FC236}">
                <a16:creationId xmlns:a16="http://schemas.microsoft.com/office/drawing/2014/main" id="{63E8A4D4-B075-7686-3B7F-295ED14A068C}"/>
              </a:ext>
            </a:extLst>
          </p:cNvPr>
          <p:cNvSpPr>
            <a:spLocks noGrp="1"/>
          </p:cNvSpPr>
          <p:nvPr>
            <p:ph type="ctrTitle" hasCustomPrompt="1"/>
          </p:nvPr>
        </p:nvSpPr>
        <p:spPr>
          <a:xfrm>
            <a:off x="1579159" y="2402615"/>
            <a:ext cx="9030508" cy="2052771"/>
          </a:xfrm>
          <a:prstGeom prst="rect">
            <a:avLst/>
          </a:prstGeom>
        </p:spPr>
        <p:txBody>
          <a:bodyPr anchor="ctr" anchorCtr="0"/>
          <a:lstStyle>
            <a:lvl1pPr algn="ctr">
              <a:lnSpc>
                <a:spcPct val="100000"/>
              </a:lnSpc>
              <a:defRPr sz="4266">
                <a:solidFill>
                  <a:schemeClr val="bg1"/>
                </a:solidFill>
              </a:defRPr>
            </a:lvl1pPr>
          </a:lstStyle>
          <a:p>
            <a:r>
              <a:rPr lang="en-US" noProof="0"/>
              <a:t>Thank You</a:t>
            </a:r>
          </a:p>
        </p:txBody>
      </p:sp>
    </p:spTree>
    <p:extLst>
      <p:ext uri="{BB962C8B-B14F-4D97-AF65-F5344CB8AC3E}">
        <p14:creationId xmlns:p14="http://schemas.microsoft.com/office/powerpoint/2010/main" val="2481602977"/>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p:cSld name="Title with advisor with client pictu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AF6934-C06A-3152-2D32-3F21CF43401A}"/>
              </a:ext>
            </a:extLst>
          </p:cNvPr>
          <p:cNvSpPr/>
          <p:nvPr/>
        </p:nvSpPr>
        <p:spPr>
          <a:xfrm>
            <a:off x="-1" y="957941"/>
            <a:ext cx="12188826" cy="59000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pic>
        <p:nvPicPr>
          <p:cNvPr id="9" name="Picture 8">
            <a:extLst>
              <a:ext uri="{FF2B5EF4-FFF2-40B4-BE49-F238E27FC236}">
                <a16:creationId xmlns:a16="http://schemas.microsoft.com/office/drawing/2014/main" id="{8E25F15F-F7B7-9749-11C2-F8002203C2C6}"/>
              </a:ext>
            </a:extLst>
          </p:cNvPr>
          <p:cNvPicPr>
            <a:picLocks noChangeAspect="1"/>
          </p:cNvPicPr>
          <p:nvPr/>
        </p:nvPicPr>
        <p:blipFill rotWithShape="1">
          <a:blip r:embed="rId2" cstate="screen">
            <a:alphaModFix amt="51000"/>
            <a:extLst>
              <a:ext uri="{28A0092B-C50C-407E-A947-70E740481C1C}">
                <a14:useLocalDpi xmlns:a14="http://schemas.microsoft.com/office/drawing/2010/main"/>
              </a:ext>
            </a:extLst>
          </a:blip>
          <a:srcRect/>
          <a:stretch/>
        </p:blipFill>
        <p:spPr>
          <a:xfrm>
            <a:off x="-1" y="957944"/>
            <a:ext cx="12188826" cy="5900057"/>
          </a:xfrm>
          <a:prstGeom prst="rect">
            <a:avLst/>
          </a:prstGeom>
          <a:ln>
            <a:noFill/>
          </a:ln>
        </p:spPr>
      </p:pic>
      <p:sp>
        <p:nvSpPr>
          <p:cNvPr id="2" name="Title 1"/>
          <p:cNvSpPr>
            <a:spLocks noGrp="1"/>
          </p:cNvSpPr>
          <p:nvPr>
            <p:ph type="ctrTitle"/>
          </p:nvPr>
        </p:nvSpPr>
        <p:spPr>
          <a:xfrm>
            <a:off x="560947" y="1393907"/>
            <a:ext cx="9509819" cy="2208660"/>
          </a:xfrm>
          <a:prstGeom prst="rect">
            <a:avLst/>
          </a:prstGeom>
          <a:ln>
            <a:noFill/>
          </a:ln>
        </p:spPr>
        <p:txBody>
          <a:bodyPr anchor="t" anchorCtr="0"/>
          <a:lstStyle>
            <a:lvl1pPr algn="l">
              <a:lnSpc>
                <a:spcPct val="100000"/>
              </a:lnSpc>
              <a:defRPr sz="5865">
                <a:solidFill>
                  <a:schemeClr val="bg1"/>
                </a:solidFill>
              </a:defRPr>
            </a:lvl1pPr>
          </a:lstStyle>
          <a:p>
            <a:r>
              <a:rPr lang="en-US" noProof="0" dirty="0"/>
              <a:t>Click to edit Master title style</a:t>
            </a:r>
          </a:p>
        </p:txBody>
      </p:sp>
      <p:sp>
        <p:nvSpPr>
          <p:cNvPr id="3" name="Subtitle 2"/>
          <p:cNvSpPr>
            <a:spLocks noGrp="1"/>
          </p:cNvSpPr>
          <p:nvPr>
            <p:ph type="subTitle" idx="1"/>
          </p:nvPr>
        </p:nvSpPr>
        <p:spPr>
          <a:xfrm>
            <a:off x="560947" y="3714869"/>
            <a:ext cx="9509822" cy="1046771"/>
          </a:xfrm>
          <a:prstGeom prst="rect">
            <a:avLst/>
          </a:prstGeom>
          <a:ln>
            <a:noFill/>
          </a:ln>
        </p:spPr>
        <p:txBody>
          <a:bodyPr anchor="t" anchorCtr="0"/>
          <a:lstStyle>
            <a:lvl1pPr marL="0" indent="0" algn="l">
              <a:buNone/>
              <a:defRPr sz="1866" b="1">
                <a:solidFill>
                  <a:schemeClr val="bg1"/>
                </a:solidFill>
              </a:defRPr>
            </a:lvl1pPr>
            <a:lvl2pPr marL="457075" indent="0" algn="ctr">
              <a:buNone/>
              <a:defRPr sz="2000"/>
            </a:lvl2pPr>
            <a:lvl3pPr marL="914149" indent="0" algn="ctr">
              <a:buNone/>
              <a:defRPr sz="1800"/>
            </a:lvl3pPr>
            <a:lvl4pPr marL="1371224" indent="0" algn="ctr">
              <a:buNone/>
              <a:defRPr sz="1600"/>
            </a:lvl4pPr>
            <a:lvl5pPr marL="1828297" indent="0" algn="ctr">
              <a:buNone/>
              <a:defRPr sz="1600"/>
            </a:lvl5pPr>
            <a:lvl6pPr marL="2285371" indent="0" algn="ctr">
              <a:buNone/>
              <a:defRPr sz="1600"/>
            </a:lvl6pPr>
            <a:lvl7pPr marL="2742445" indent="0" algn="ctr">
              <a:buNone/>
              <a:defRPr sz="1600"/>
            </a:lvl7pPr>
            <a:lvl8pPr marL="3199520" indent="0" algn="ctr">
              <a:buNone/>
              <a:defRPr sz="1600"/>
            </a:lvl8pPr>
            <a:lvl9pPr marL="3656595" indent="0" algn="ctr">
              <a:buNone/>
              <a:defRPr sz="1600"/>
            </a:lvl9pPr>
          </a:lstStyle>
          <a:p>
            <a:r>
              <a:rPr lang="en-US" noProof="0"/>
              <a:t>Click to edit Master subtitle style</a:t>
            </a:r>
          </a:p>
        </p:txBody>
      </p:sp>
      <p:sp>
        <p:nvSpPr>
          <p:cNvPr id="8" name="Slide Number Placeholder 38">
            <a:extLst>
              <a:ext uri="{FF2B5EF4-FFF2-40B4-BE49-F238E27FC236}">
                <a16:creationId xmlns:a16="http://schemas.microsoft.com/office/drawing/2014/main" id="{27F5B71E-25CF-E027-AAA3-26028803F929}"/>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pic>
        <p:nvPicPr>
          <p:cNvPr id="11" name="Graphic 10">
            <a:extLst>
              <a:ext uri="{FF2B5EF4-FFF2-40B4-BE49-F238E27FC236}">
                <a16:creationId xmlns:a16="http://schemas.microsoft.com/office/drawing/2014/main" id="{6AB93098-4146-16EA-37EA-222E6134D08F}"/>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2571890716"/>
      </p:ext>
    </p:extLst>
  </p:cSld>
  <p:clrMapOvr>
    <a:masterClrMapping/>
  </p:clrMapOvr>
  <p:hf hdr="0" ftr="0" dt="0"/>
  <p:extLst>
    <p:ext uri="{DCECCB84-F9BA-43D5-87BE-67443E8EF086}">
      <p15:sldGuideLst xmlns:p15="http://schemas.microsoft.com/office/powerpoint/2012/main">
        <p15:guide id="1" orient="horz" pos="552">
          <p15:clr>
            <a:srgbClr val="FBAE40"/>
          </p15:clr>
        </p15:guide>
      </p15:sldGuideLst>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advisor laptop">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AF6934-C06A-3152-2D32-3F21CF43401A}"/>
              </a:ext>
            </a:extLst>
          </p:cNvPr>
          <p:cNvSpPr/>
          <p:nvPr/>
        </p:nvSpPr>
        <p:spPr>
          <a:xfrm>
            <a:off x="-1" y="957941"/>
            <a:ext cx="12188826" cy="59000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pic>
        <p:nvPicPr>
          <p:cNvPr id="9" name="Picture 8">
            <a:extLst>
              <a:ext uri="{FF2B5EF4-FFF2-40B4-BE49-F238E27FC236}">
                <a16:creationId xmlns:a16="http://schemas.microsoft.com/office/drawing/2014/main" id="{8E25F15F-F7B7-9749-11C2-F8002203C2C6}"/>
              </a:ext>
            </a:extLst>
          </p:cNvPr>
          <p:cNvPicPr>
            <a:picLocks noChangeAspect="1"/>
          </p:cNvPicPr>
          <p:nvPr/>
        </p:nvPicPr>
        <p:blipFill>
          <a:blip r:embed="rId2" cstate="screen">
            <a:alphaModFix amt="50000"/>
            <a:extLst>
              <a:ext uri="{28A0092B-C50C-407E-A947-70E740481C1C}">
                <a14:useLocalDpi xmlns:a14="http://schemas.microsoft.com/office/drawing/2010/main"/>
              </a:ext>
            </a:extLst>
          </a:blip>
          <a:srcRect/>
          <a:stretch/>
        </p:blipFill>
        <p:spPr>
          <a:xfrm>
            <a:off x="1" y="958377"/>
            <a:ext cx="12188826" cy="5900057"/>
          </a:xfrm>
          <a:prstGeom prst="rect">
            <a:avLst/>
          </a:prstGeom>
          <a:ln>
            <a:noFill/>
          </a:ln>
        </p:spPr>
      </p:pic>
      <p:sp>
        <p:nvSpPr>
          <p:cNvPr id="2" name="Title 1"/>
          <p:cNvSpPr>
            <a:spLocks noGrp="1"/>
          </p:cNvSpPr>
          <p:nvPr>
            <p:ph type="ctrTitle"/>
          </p:nvPr>
        </p:nvSpPr>
        <p:spPr>
          <a:xfrm>
            <a:off x="560947" y="1393907"/>
            <a:ext cx="9509819" cy="2208660"/>
          </a:xfrm>
          <a:prstGeom prst="rect">
            <a:avLst/>
          </a:prstGeom>
          <a:ln>
            <a:noFill/>
          </a:ln>
        </p:spPr>
        <p:txBody>
          <a:bodyPr anchor="t" anchorCtr="0"/>
          <a:lstStyle>
            <a:lvl1pPr algn="l">
              <a:lnSpc>
                <a:spcPct val="100000"/>
              </a:lnSpc>
              <a:defRPr sz="5865">
                <a:solidFill>
                  <a:schemeClr val="bg1"/>
                </a:solidFill>
              </a:defRPr>
            </a:lvl1pPr>
          </a:lstStyle>
          <a:p>
            <a:r>
              <a:rPr lang="en-US" noProof="0" dirty="0"/>
              <a:t>Click to edit Master title style</a:t>
            </a:r>
          </a:p>
        </p:txBody>
      </p:sp>
      <p:sp>
        <p:nvSpPr>
          <p:cNvPr id="3" name="Subtitle 2"/>
          <p:cNvSpPr>
            <a:spLocks noGrp="1"/>
          </p:cNvSpPr>
          <p:nvPr>
            <p:ph type="subTitle" idx="1"/>
          </p:nvPr>
        </p:nvSpPr>
        <p:spPr>
          <a:xfrm>
            <a:off x="560947" y="3714869"/>
            <a:ext cx="9509822" cy="1046771"/>
          </a:xfrm>
          <a:prstGeom prst="rect">
            <a:avLst/>
          </a:prstGeom>
          <a:ln>
            <a:noFill/>
          </a:ln>
        </p:spPr>
        <p:txBody>
          <a:bodyPr anchor="t" anchorCtr="0"/>
          <a:lstStyle>
            <a:lvl1pPr marL="0" indent="0" algn="l">
              <a:buNone/>
              <a:defRPr sz="1866" b="1">
                <a:solidFill>
                  <a:schemeClr val="bg1"/>
                </a:solidFill>
              </a:defRPr>
            </a:lvl1pPr>
            <a:lvl2pPr marL="457075" indent="0" algn="ctr">
              <a:buNone/>
              <a:defRPr sz="2000"/>
            </a:lvl2pPr>
            <a:lvl3pPr marL="914149" indent="0" algn="ctr">
              <a:buNone/>
              <a:defRPr sz="1800"/>
            </a:lvl3pPr>
            <a:lvl4pPr marL="1371224" indent="0" algn="ctr">
              <a:buNone/>
              <a:defRPr sz="1600"/>
            </a:lvl4pPr>
            <a:lvl5pPr marL="1828297" indent="0" algn="ctr">
              <a:buNone/>
              <a:defRPr sz="1600"/>
            </a:lvl5pPr>
            <a:lvl6pPr marL="2285371" indent="0" algn="ctr">
              <a:buNone/>
              <a:defRPr sz="1600"/>
            </a:lvl6pPr>
            <a:lvl7pPr marL="2742445" indent="0" algn="ctr">
              <a:buNone/>
              <a:defRPr sz="1600"/>
            </a:lvl7pPr>
            <a:lvl8pPr marL="3199520" indent="0" algn="ctr">
              <a:buNone/>
              <a:defRPr sz="1600"/>
            </a:lvl8pPr>
            <a:lvl9pPr marL="3656595" indent="0" algn="ctr">
              <a:buNone/>
              <a:defRPr sz="1600"/>
            </a:lvl9pPr>
          </a:lstStyle>
          <a:p>
            <a:r>
              <a:rPr lang="en-US" noProof="0"/>
              <a:t>Click to edit Master subtitle style</a:t>
            </a:r>
          </a:p>
        </p:txBody>
      </p:sp>
      <p:sp>
        <p:nvSpPr>
          <p:cNvPr id="8" name="Slide Number Placeholder 38">
            <a:extLst>
              <a:ext uri="{FF2B5EF4-FFF2-40B4-BE49-F238E27FC236}">
                <a16:creationId xmlns:a16="http://schemas.microsoft.com/office/drawing/2014/main" id="{27F5B71E-25CF-E027-AAA3-26028803F929}"/>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pic>
        <p:nvPicPr>
          <p:cNvPr id="11" name="Graphic 10">
            <a:extLst>
              <a:ext uri="{FF2B5EF4-FFF2-40B4-BE49-F238E27FC236}">
                <a16:creationId xmlns:a16="http://schemas.microsoft.com/office/drawing/2014/main" id="{6AB93098-4146-16EA-37EA-222E6134D08F}"/>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3120376369"/>
      </p:ext>
    </p:extLst>
  </p:cSld>
  <p:clrMapOvr>
    <a:masterClrMapping/>
  </p:clrMapOvr>
  <p:hf hdr="0" ftr="0" dt="0"/>
  <p:extLst>
    <p:ext uri="{DCECCB84-F9BA-43D5-87BE-67443E8EF086}">
      <p15:sldGuideLst xmlns:p15="http://schemas.microsoft.com/office/powerpoint/2012/main">
        <p15:guide id="1" orient="horz" pos="552">
          <p15:clr>
            <a:srgbClr val="FBAE40"/>
          </p15:clr>
        </p15:guide>
      </p15:sldGuideLst>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with employees pictu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AF6934-C06A-3152-2D32-3F21CF43401A}"/>
              </a:ext>
            </a:extLst>
          </p:cNvPr>
          <p:cNvSpPr/>
          <p:nvPr/>
        </p:nvSpPr>
        <p:spPr>
          <a:xfrm>
            <a:off x="-1" y="957941"/>
            <a:ext cx="12188826" cy="59000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pic>
        <p:nvPicPr>
          <p:cNvPr id="9" name="Picture 8">
            <a:extLst>
              <a:ext uri="{FF2B5EF4-FFF2-40B4-BE49-F238E27FC236}">
                <a16:creationId xmlns:a16="http://schemas.microsoft.com/office/drawing/2014/main" id="{8E25F15F-F7B7-9749-11C2-F8002203C2C6}"/>
              </a:ext>
            </a:extLst>
          </p:cNvPr>
          <p:cNvPicPr>
            <a:picLocks noChangeAspect="1"/>
          </p:cNvPicPr>
          <p:nvPr/>
        </p:nvPicPr>
        <p:blipFill rotWithShape="1">
          <a:blip r:embed="rId2" cstate="screen">
            <a:alphaModFix amt="51000"/>
            <a:extLst>
              <a:ext uri="{28A0092B-C50C-407E-A947-70E740481C1C}">
                <a14:useLocalDpi xmlns:a14="http://schemas.microsoft.com/office/drawing/2010/main"/>
              </a:ext>
            </a:extLst>
          </a:blip>
          <a:srcRect/>
          <a:stretch/>
        </p:blipFill>
        <p:spPr>
          <a:xfrm>
            <a:off x="1" y="957944"/>
            <a:ext cx="12188826" cy="5900057"/>
          </a:xfrm>
          <a:prstGeom prst="rect">
            <a:avLst/>
          </a:prstGeom>
          <a:ln>
            <a:noFill/>
          </a:ln>
        </p:spPr>
      </p:pic>
      <p:sp>
        <p:nvSpPr>
          <p:cNvPr id="2" name="Title 1"/>
          <p:cNvSpPr>
            <a:spLocks noGrp="1"/>
          </p:cNvSpPr>
          <p:nvPr>
            <p:ph type="ctrTitle"/>
          </p:nvPr>
        </p:nvSpPr>
        <p:spPr>
          <a:xfrm>
            <a:off x="560947" y="1393907"/>
            <a:ext cx="9509819" cy="2208660"/>
          </a:xfrm>
          <a:prstGeom prst="rect">
            <a:avLst/>
          </a:prstGeom>
          <a:ln>
            <a:noFill/>
          </a:ln>
        </p:spPr>
        <p:txBody>
          <a:bodyPr anchor="t" anchorCtr="0"/>
          <a:lstStyle>
            <a:lvl1pPr algn="l">
              <a:lnSpc>
                <a:spcPct val="100000"/>
              </a:lnSpc>
              <a:defRPr sz="5865">
                <a:solidFill>
                  <a:schemeClr val="bg1"/>
                </a:solidFill>
              </a:defRPr>
            </a:lvl1pPr>
          </a:lstStyle>
          <a:p>
            <a:r>
              <a:rPr lang="en-US" noProof="0" dirty="0"/>
              <a:t>Click to edit Master title style</a:t>
            </a:r>
          </a:p>
        </p:txBody>
      </p:sp>
      <p:sp>
        <p:nvSpPr>
          <p:cNvPr id="3" name="Subtitle 2"/>
          <p:cNvSpPr>
            <a:spLocks noGrp="1"/>
          </p:cNvSpPr>
          <p:nvPr>
            <p:ph type="subTitle" idx="1"/>
          </p:nvPr>
        </p:nvSpPr>
        <p:spPr>
          <a:xfrm>
            <a:off x="560947" y="3714869"/>
            <a:ext cx="9509822" cy="1046771"/>
          </a:xfrm>
          <a:prstGeom prst="rect">
            <a:avLst/>
          </a:prstGeom>
          <a:ln>
            <a:noFill/>
          </a:ln>
        </p:spPr>
        <p:txBody>
          <a:bodyPr anchor="t" anchorCtr="0"/>
          <a:lstStyle>
            <a:lvl1pPr marL="0" indent="0" algn="l">
              <a:buNone/>
              <a:defRPr sz="1866" b="1">
                <a:solidFill>
                  <a:schemeClr val="bg1"/>
                </a:solidFill>
              </a:defRPr>
            </a:lvl1pPr>
            <a:lvl2pPr marL="457075" indent="0" algn="ctr">
              <a:buNone/>
              <a:defRPr sz="2000"/>
            </a:lvl2pPr>
            <a:lvl3pPr marL="914149" indent="0" algn="ctr">
              <a:buNone/>
              <a:defRPr sz="1800"/>
            </a:lvl3pPr>
            <a:lvl4pPr marL="1371224" indent="0" algn="ctr">
              <a:buNone/>
              <a:defRPr sz="1600"/>
            </a:lvl4pPr>
            <a:lvl5pPr marL="1828297" indent="0" algn="ctr">
              <a:buNone/>
              <a:defRPr sz="1600"/>
            </a:lvl5pPr>
            <a:lvl6pPr marL="2285371" indent="0" algn="ctr">
              <a:buNone/>
              <a:defRPr sz="1600"/>
            </a:lvl6pPr>
            <a:lvl7pPr marL="2742445" indent="0" algn="ctr">
              <a:buNone/>
              <a:defRPr sz="1600"/>
            </a:lvl7pPr>
            <a:lvl8pPr marL="3199520" indent="0" algn="ctr">
              <a:buNone/>
              <a:defRPr sz="1600"/>
            </a:lvl8pPr>
            <a:lvl9pPr marL="3656595" indent="0" algn="ctr">
              <a:buNone/>
              <a:defRPr sz="1600"/>
            </a:lvl9pPr>
          </a:lstStyle>
          <a:p>
            <a:r>
              <a:rPr lang="en-US" noProof="0"/>
              <a:t>Click to edit Master subtitle style</a:t>
            </a:r>
          </a:p>
        </p:txBody>
      </p:sp>
      <p:sp>
        <p:nvSpPr>
          <p:cNvPr id="8" name="Slide Number Placeholder 38">
            <a:extLst>
              <a:ext uri="{FF2B5EF4-FFF2-40B4-BE49-F238E27FC236}">
                <a16:creationId xmlns:a16="http://schemas.microsoft.com/office/drawing/2014/main" id="{27F5B71E-25CF-E027-AAA3-26028803F929}"/>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pic>
        <p:nvPicPr>
          <p:cNvPr id="11" name="Graphic 10">
            <a:extLst>
              <a:ext uri="{FF2B5EF4-FFF2-40B4-BE49-F238E27FC236}">
                <a16:creationId xmlns:a16="http://schemas.microsoft.com/office/drawing/2014/main" id="{6AB93098-4146-16EA-37EA-222E6134D08F}"/>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4259034911"/>
      </p:ext>
    </p:extLst>
  </p:cSld>
  <p:clrMapOvr>
    <a:masterClrMapping/>
  </p:clrMapOvr>
  <p:hf hdr="0" ftr="0" dt="0"/>
  <p:extLst>
    <p:ext uri="{DCECCB84-F9BA-43D5-87BE-67443E8EF086}">
      <p15:sldGuideLst xmlns:p15="http://schemas.microsoft.com/office/powerpoint/2012/main">
        <p15:guide id="1" orient="horz" pos="552">
          <p15:clr>
            <a:srgbClr val="FBAE40"/>
          </p15:clr>
        </p15:guide>
      </p15:sldGuideLst>
    </p:ext>
  </p:extLst>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with advisor pictu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AF6934-C06A-3152-2D32-3F21CF43401A}"/>
              </a:ext>
            </a:extLst>
          </p:cNvPr>
          <p:cNvSpPr/>
          <p:nvPr/>
        </p:nvSpPr>
        <p:spPr>
          <a:xfrm>
            <a:off x="-1" y="957941"/>
            <a:ext cx="12188826" cy="59000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pic>
        <p:nvPicPr>
          <p:cNvPr id="9" name="Picture 8">
            <a:extLst>
              <a:ext uri="{FF2B5EF4-FFF2-40B4-BE49-F238E27FC236}">
                <a16:creationId xmlns:a16="http://schemas.microsoft.com/office/drawing/2014/main" id="{8E25F15F-F7B7-9749-11C2-F8002203C2C6}"/>
              </a:ext>
            </a:extLst>
          </p:cNvPr>
          <p:cNvPicPr>
            <a:picLocks noChangeAspect="1"/>
          </p:cNvPicPr>
          <p:nvPr/>
        </p:nvPicPr>
        <p:blipFill rotWithShape="1">
          <a:blip r:embed="rId2" cstate="screen">
            <a:alphaModFix amt="51000"/>
            <a:extLst>
              <a:ext uri="{28A0092B-C50C-407E-A947-70E740481C1C}">
                <a14:useLocalDpi xmlns:a14="http://schemas.microsoft.com/office/drawing/2010/main"/>
              </a:ext>
            </a:extLst>
          </a:blip>
          <a:srcRect/>
          <a:stretch/>
        </p:blipFill>
        <p:spPr>
          <a:xfrm>
            <a:off x="1" y="957944"/>
            <a:ext cx="12188826" cy="5900057"/>
          </a:xfrm>
          <a:prstGeom prst="rect">
            <a:avLst/>
          </a:prstGeom>
          <a:ln>
            <a:noFill/>
          </a:ln>
        </p:spPr>
      </p:pic>
      <p:sp>
        <p:nvSpPr>
          <p:cNvPr id="2" name="Title 1"/>
          <p:cNvSpPr>
            <a:spLocks noGrp="1"/>
          </p:cNvSpPr>
          <p:nvPr>
            <p:ph type="ctrTitle"/>
          </p:nvPr>
        </p:nvSpPr>
        <p:spPr>
          <a:xfrm>
            <a:off x="560947" y="1393907"/>
            <a:ext cx="9509819" cy="2208660"/>
          </a:xfrm>
          <a:prstGeom prst="rect">
            <a:avLst/>
          </a:prstGeom>
          <a:ln>
            <a:noFill/>
          </a:ln>
        </p:spPr>
        <p:txBody>
          <a:bodyPr anchor="t" anchorCtr="0"/>
          <a:lstStyle>
            <a:lvl1pPr algn="l">
              <a:lnSpc>
                <a:spcPct val="100000"/>
              </a:lnSpc>
              <a:defRPr sz="5865">
                <a:solidFill>
                  <a:schemeClr val="bg1"/>
                </a:solidFill>
              </a:defRPr>
            </a:lvl1pPr>
          </a:lstStyle>
          <a:p>
            <a:r>
              <a:rPr lang="en-US" noProof="0" dirty="0"/>
              <a:t>Click to edit Master title style</a:t>
            </a:r>
          </a:p>
        </p:txBody>
      </p:sp>
      <p:sp>
        <p:nvSpPr>
          <p:cNvPr id="3" name="Subtitle 2"/>
          <p:cNvSpPr>
            <a:spLocks noGrp="1"/>
          </p:cNvSpPr>
          <p:nvPr>
            <p:ph type="subTitle" idx="1"/>
          </p:nvPr>
        </p:nvSpPr>
        <p:spPr>
          <a:xfrm>
            <a:off x="560947" y="3714869"/>
            <a:ext cx="9509822" cy="1046771"/>
          </a:xfrm>
          <a:prstGeom prst="rect">
            <a:avLst/>
          </a:prstGeom>
          <a:ln>
            <a:noFill/>
          </a:ln>
        </p:spPr>
        <p:txBody>
          <a:bodyPr anchor="t" anchorCtr="0"/>
          <a:lstStyle>
            <a:lvl1pPr marL="0" indent="0" algn="l">
              <a:buNone/>
              <a:defRPr sz="1866" b="1">
                <a:solidFill>
                  <a:schemeClr val="bg1"/>
                </a:solidFill>
              </a:defRPr>
            </a:lvl1pPr>
            <a:lvl2pPr marL="457075" indent="0" algn="ctr">
              <a:buNone/>
              <a:defRPr sz="2000"/>
            </a:lvl2pPr>
            <a:lvl3pPr marL="914149" indent="0" algn="ctr">
              <a:buNone/>
              <a:defRPr sz="1800"/>
            </a:lvl3pPr>
            <a:lvl4pPr marL="1371224" indent="0" algn="ctr">
              <a:buNone/>
              <a:defRPr sz="1600"/>
            </a:lvl4pPr>
            <a:lvl5pPr marL="1828297" indent="0" algn="ctr">
              <a:buNone/>
              <a:defRPr sz="1600"/>
            </a:lvl5pPr>
            <a:lvl6pPr marL="2285371" indent="0" algn="ctr">
              <a:buNone/>
              <a:defRPr sz="1600"/>
            </a:lvl6pPr>
            <a:lvl7pPr marL="2742445" indent="0" algn="ctr">
              <a:buNone/>
              <a:defRPr sz="1600"/>
            </a:lvl7pPr>
            <a:lvl8pPr marL="3199520" indent="0" algn="ctr">
              <a:buNone/>
              <a:defRPr sz="1600"/>
            </a:lvl8pPr>
            <a:lvl9pPr marL="3656595" indent="0" algn="ctr">
              <a:buNone/>
              <a:defRPr sz="1600"/>
            </a:lvl9pPr>
          </a:lstStyle>
          <a:p>
            <a:r>
              <a:rPr lang="en-US" noProof="0"/>
              <a:t>Click to edit Master subtitle style</a:t>
            </a:r>
          </a:p>
        </p:txBody>
      </p:sp>
      <p:sp>
        <p:nvSpPr>
          <p:cNvPr id="8" name="Slide Number Placeholder 38">
            <a:extLst>
              <a:ext uri="{FF2B5EF4-FFF2-40B4-BE49-F238E27FC236}">
                <a16:creationId xmlns:a16="http://schemas.microsoft.com/office/drawing/2014/main" id="{27F5B71E-25CF-E027-AAA3-26028803F929}"/>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pic>
        <p:nvPicPr>
          <p:cNvPr id="11" name="Graphic 10">
            <a:extLst>
              <a:ext uri="{FF2B5EF4-FFF2-40B4-BE49-F238E27FC236}">
                <a16:creationId xmlns:a16="http://schemas.microsoft.com/office/drawing/2014/main" id="{6AB93098-4146-16EA-37EA-222E6134D08F}"/>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1083620937"/>
      </p:ext>
    </p:extLst>
  </p:cSld>
  <p:clrMapOvr>
    <a:masterClrMapping/>
  </p:clrMapOvr>
  <p:hf hdr="0" ftr="0" dt="0"/>
  <p:extLst>
    <p:ext uri="{DCECCB84-F9BA-43D5-87BE-67443E8EF086}">
      <p15:sldGuideLst xmlns:p15="http://schemas.microsoft.com/office/powerpoint/2012/main">
        <p15:guide id="1" orient="horz" pos="552">
          <p15:clr>
            <a:srgbClr val="FBAE40"/>
          </p15:clr>
        </p15:guide>
      </p15:sldGuideLst>
    </p:ext>
  </p:extLst>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with client pictu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AF6934-C06A-3152-2D32-3F21CF43401A}"/>
              </a:ext>
            </a:extLst>
          </p:cNvPr>
          <p:cNvSpPr/>
          <p:nvPr/>
        </p:nvSpPr>
        <p:spPr>
          <a:xfrm>
            <a:off x="-1" y="957941"/>
            <a:ext cx="12188826" cy="59000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pic>
        <p:nvPicPr>
          <p:cNvPr id="9" name="Picture 8">
            <a:extLst>
              <a:ext uri="{FF2B5EF4-FFF2-40B4-BE49-F238E27FC236}">
                <a16:creationId xmlns:a16="http://schemas.microsoft.com/office/drawing/2014/main" id="{8E25F15F-F7B7-9749-11C2-F8002203C2C6}"/>
              </a:ext>
            </a:extLst>
          </p:cNvPr>
          <p:cNvPicPr>
            <a:picLocks noChangeAspect="1"/>
          </p:cNvPicPr>
          <p:nvPr/>
        </p:nvPicPr>
        <p:blipFill rotWithShape="1">
          <a:blip r:embed="rId2" cstate="screen">
            <a:alphaModFix amt="50000"/>
            <a:extLst>
              <a:ext uri="{28A0092B-C50C-407E-A947-70E740481C1C}">
                <a14:useLocalDpi xmlns:a14="http://schemas.microsoft.com/office/drawing/2010/main"/>
              </a:ext>
            </a:extLst>
          </a:blip>
          <a:srcRect/>
          <a:stretch/>
        </p:blipFill>
        <p:spPr>
          <a:xfrm>
            <a:off x="-1" y="957944"/>
            <a:ext cx="12188826" cy="5900057"/>
          </a:xfrm>
          <a:prstGeom prst="rect">
            <a:avLst/>
          </a:prstGeom>
          <a:ln>
            <a:noFill/>
          </a:ln>
        </p:spPr>
      </p:pic>
      <p:sp>
        <p:nvSpPr>
          <p:cNvPr id="2" name="Title 1"/>
          <p:cNvSpPr>
            <a:spLocks noGrp="1"/>
          </p:cNvSpPr>
          <p:nvPr>
            <p:ph type="ctrTitle"/>
          </p:nvPr>
        </p:nvSpPr>
        <p:spPr>
          <a:xfrm>
            <a:off x="560947" y="1393907"/>
            <a:ext cx="9509819" cy="2208660"/>
          </a:xfrm>
          <a:prstGeom prst="rect">
            <a:avLst/>
          </a:prstGeom>
          <a:ln>
            <a:noFill/>
          </a:ln>
        </p:spPr>
        <p:txBody>
          <a:bodyPr anchor="t" anchorCtr="0"/>
          <a:lstStyle>
            <a:lvl1pPr algn="l">
              <a:lnSpc>
                <a:spcPct val="100000"/>
              </a:lnSpc>
              <a:defRPr sz="5865">
                <a:solidFill>
                  <a:schemeClr val="bg1"/>
                </a:solidFill>
              </a:defRPr>
            </a:lvl1pPr>
          </a:lstStyle>
          <a:p>
            <a:r>
              <a:rPr lang="en-US" noProof="0" dirty="0"/>
              <a:t>Click to edit Master title style</a:t>
            </a:r>
          </a:p>
        </p:txBody>
      </p:sp>
      <p:sp>
        <p:nvSpPr>
          <p:cNvPr id="3" name="Subtitle 2"/>
          <p:cNvSpPr>
            <a:spLocks noGrp="1"/>
          </p:cNvSpPr>
          <p:nvPr>
            <p:ph type="subTitle" idx="1"/>
          </p:nvPr>
        </p:nvSpPr>
        <p:spPr>
          <a:xfrm>
            <a:off x="560947" y="3714869"/>
            <a:ext cx="9509822" cy="1046771"/>
          </a:xfrm>
          <a:prstGeom prst="rect">
            <a:avLst/>
          </a:prstGeom>
          <a:ln>
            <a:noFill/>
          </a:ln>
        </p:spPr>
        <p:txBody>
          <a:bodyPr anchor="t" anchorCtr="0"/>
          <a:lstStyle>
            <a:lvl1pPr marL="0" indent="0" algn="l">
              <a:buNone/>
              <a:defRPr sz="1866" b="1">
                <a:solidFill>
                  <a:schemeClr val="bg1"/>
                </a:solidFill>
              </a:defRPr>
            </a:lvl1pPr>
            <a:lvl2pPr marL="457075" indent="0" algn="ctr">
              <a:buNone/>
              <a:defRPr sz="2000"/>
            </a:lvl2pPr>
            <a:lvl3pPr marL="914149" indent="0" algn="ctr">
              <a:buNone/>
              <a:defRPr sz="1800"/>
            </a:lvl3pPr>
            <a:lvl4pPr marL="1371224" indent="0" algn="ctr">
              <a:buNone/>
              <a:defRPr sz="1600"/>
            </a:lvl4pPr>
            <a:lvl5pPr marL="1828297" indent="0" algn="ctr">
              <a:buNone/>
              <a:defRPr sz="1600"/>
            </a:lvl5pPr>
            <a:lvl6pPr marL="2285371" indent="0" algn="ctr">
              <a:buNone/>
              <a:defRPr sz="1600"/>
            </a:lvl6pPr>
            <a:lvl7pPr marL="2742445" indent="0" algn="ctr">
              <a:buNone/>
              <a:defRPr sz="1600"/>
            </a:lvl7pPr>
            <a:lvl8pPr marL="3199520" indent="0" algn="ctr">
              <a:buNone/>
              <a:defRPr sz="1600"/>
            </a:lvl8pPr>
            <a:lvl9pPr marL="3656595" indent="0" algn="ctr">
              <a:buNone/>
              <a:defRPr sz="1600"/>
            </a:lvl9pPr>
          </a:lstStyle>
          <a:p>
            <a:r>
              <a:rPr lang="en-US" noProof="0"/>
              <a:t>Click to edit Master subtitle style</a:t>
            </a:r>
          </a:p>
        </p:txBody>
      </p:sp>
      <p:sp>
        <p:nvSpPr>
          <p:cNvPr id="6" name="Slide Number Placeholder 38">
            <a:extLst>
              <a:ext uri="{FF2B5EF4-FFF2-40B4-BE49-F238E27FC236}">
                <a16:creationId xmlns:a16="http://schemas.microsoft.com/office/drawing/2014/main" id="{F441D312-5EAD-F05E-2042-80EF23245947}"/>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pic>
        <p:nvPicPr>
          <p:cNvPr id="8" name="Graphic 7">
            <a:extLst>
              <a:ext uri="{FF2B5EF4-FFF2-40B4-BE49-F238E27FC236}">
                <a16:creationId xmlns:a16="http://schemas.microsoft.com/office/drawing/2014/main" id="{D20673DD-82B8-F0EE-7183-945925CB0D1E}"/>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61786180"/>
      </p:ext>
    </p:extLst>
  </p:cSld>
  <p:clrMapOvr>
    <a:masterClrMapping/>
  </p:clrMapOvr>
  <p:hf hdr="0" ftr="0" dt="0"/>
  <p:extLst>
    <p:ext uri="{DCECCB84-F9BA-43D5-87BE-67443E8EF086}">
      <p15:sldGuideLst xmlns:p15="http://schemas.microsoft.com/office/powerpoint/2012/main">
        <p15:guide id="1" orient="horz" pos="552">
          <p15:clr>
            <a:srgbClr val="FBAE40"/>
          </p15:clr>
        </p15:guide>
      </p15:sldGuideLst>
    </p:ext>
  </p:extLst>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Title 3 in space blu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60947" y="1388533"/>
            <a:ext cx="9509822" cy="2224619"/>
          </a:xfrm>
          <a:prstGeom prst="rect">
            <a:avLst/>
          </a:prstGeom>
        </p:spPr>
        <p:txBody>
          <a:bodyPr anchor="t" anchorCtr="0"/>
          <a:lstStyle>
            <a:lvl1pPr algn="l">
              <a:lnSpc>
                <a:spcPct val="100000"/>
              </a:lnSpc>
              <a:defRPr sz="5865">
                <a:solidFill>
                  <a:schemeClr val="bg1"/>
                </a:solidFill>
              </a:defRPr>
            </a:lvl1pPr>
          </a:lstStyle>
          <a:p>
            <a:r>
              <a:rPr lang="en-US" noProof="0" dirty="0"/>
              <a:t>Click to edit Master title style</a:t>
            </a:r>
          </a:p>
        </p:txBody>
      </p:sp>
      <p:sp>
        <p:nvSpPr>
          <p:cNvPr id="6" name="Slide Number Placeholder 38">
            <a:extLst>
              <a:ext uri="{FF2B5EF4-FFF2-40B4-BE49-F238E27FC236}">
                <a16:creationId xmlns:a16="http://schemas.microsoft.com/office/drawing/2014/main" id="{6F9D72EF-6D28-A170-A187-65FFC7606095}"/>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sp>
        <p:nvSpPr>
          <p:cNvPr id="7" name="Subtitle 2">
            <a:extLst>
              <a:ext uri="{FF2B5EF4-FFF2-40B4-BE49-F238E27FC236}">
                <a16:creationId xmlns:a16="http://schemas.microsoft.com/office/drawing/2014/main" id="{BE5991A1-CE49-A527-F44E-1FBECB4E8C8F}"/>
              </a:ext>
            </a:extLst>
          </p:cNvPr>
          <p:cNvSpPr>
            <a:spLocks noGrp="1"/>
          </p:cNvSpPr>
          <p:nvPr>
            <p:ph type="subTitle" idx="1"/>
          </p:nvPr>
        </p:nvSpPr>
        <p:spPr>
          <a:xfrm>
            <a:off x="560947" y="3714869"/>
            <a:ext cx="9509822" cy="1046771"/>
          </a:xfrm>
          <a:prstGeom prst="rect">
            <a:avLst/>
          </a:prstGeom>
          <a:ln>
            <a:noFill/>
          </a:ln>
        </p:spPr>
        <p:txBody>
          <a:bodyPr anchor="t" anchorCtr="0"/>
          <a:lstStyle>
            <a:lvl1pPr marL="0" indent="0" algn="l">
              <a:buNone/>
              <a:defRPr sz="1866" b="1">
                <a:solidFill>
                  <a:schemeClr val="bg1"/>
                </a:solidFill>
              </a:defRPr>
            </a:lvl1pPr>
            <a:lvl2pPr marL="457075" indent="0" algn="ctr">
              <a:buNone/>
              <a:defRPr sz="2000"/>
            </a:lvl2pPr>
            <a:lvl3pPr marL="914149" indent="0" algn="ctr">
              <a:buNone/>
              <a:defRPr sz="1800"/>
            </a:lvl3pPr>
            <a:lvl4pPr marL="1371224" indent="0" algn="ctr">
              <a:buNone/>
              <a:defRPr sz="1600"/>
            </a:lvl4pPr>
            <a:lvl5pPr marL="1828297" indent="0" algn="ctr">
              <a:buNone/>
              <a:defRPr sz="1600"/>
            </a:lvl5pPr>
            <a:lvl6pPr marL="2285371" indent="0" algn="ctr">
              <a:buNone/>
              <a:defRPr sz="1600"/>
            </a:lvl6pPr>
            <a:lvl7pPr marL="2742445" indent="0" algn="ctr">
              <a:buNone/>
              <a:defRPr sz="1600"/>
            </a:lvl7pPr>
            <a:lvl8pPr marL="3199520" indent="0" algn="ctr">
              <a:buNone/>
              <a:defRPr sz="1600"/>
            </a:lvl8pPr>
            <a:lvl9pPr marL="3656595" indent="0" algn="ctr">
              <a:buNone/>
              <a:defRPr sz="1600"/>
            </a:lvl9pPr>
          </a:lstStyle>
          <a:p>
            <a:r>
              <a:rPr lang="en-US" noProof="0"/>
              <a:t>Click to edit Master subtitle style</a:t>
            </a:r>
          </a:p>
        </p:txBody>
      </p:sp>
      <p:grpSp>
        <p:nvGrpSpPr>
          <p:cNvPr id="11" name="Group 6">
            <a:extLst>
              <a:ext uri="{FF2B5EF4-FFF2-40B4-BE49-F238E27FC236}">
                <a16:creationId xmlns:a16="http://schemas.microsoft.com/office/drawing/2014/main" id="{159C7A17-91F9-730F-D420-D99621894D74}"/>
              </a:ext>
            </a:extLst>
          </p:cNvPr>
          <p:cNvGrpSpPr>
            <a:grpSpLocks/>
          </p:cNvGrpSpPr>
          <p:nvPr/>
        </p:nvGrpSpPr>
        <p:grpSpPr bwMode="auto">
          <a:xfrm flipH="1">
            <a:off x="222430" y="1388534"/>
            <a:ext cx="87287" cy="873053"/>
            <a:chOff x="0" y="0"/>
            <a:chExt cx="72" cy="968"/>
          </a:xfrm>
        </p:grpSpPr>
        <p:sp>
          <p:nvSpPr>
            <p:cNvPr id="12" name="Rectangle 4">
              <a:extLst>
                <a:ext uri="{FF2B5EF4-FFF2-40B4-BE49-F238E27FC236}">
                  <a16:creationId xmlns:a16="http://schemas.microsoft.com/office/drawing/2014/main" id="{757336A5-497C-899A-C616-DE9C568CB40E}"/>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3" name="Rectangle 5">
              <a:extLst>
                <a:ext uri="{FF2B5EF4-FFF2-40B4-BE49-F238E27FC236}">
                  <a16:creationId xmlns:a16="http://schemas.microsoft.com/office/drawing/2014/main" id="{D63CF709-59BD-0D65-5658-6BD65AABAF3C}"/>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pic>
        <p:nvPicPr>
          <p:cNvPr id="15" name="Graphic 14">
            <a:extLst>
              <a:ext uri="{FF2B5EF4-FFF2-40B4-BE49-F238E27FC236}">
                <a16:creationId xmlns:a16="http://schemas.microsoft.com/office/drawing/2014/main" id="{82CA5343-A1BC-0E06-27D7-6D2B01552D95}"/>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3882991234"/>
      </p:ext>
    </p:extLst>
  </p:cSld>
  <p:clrMapOvr>
    <a:masterClrMapping/>
  </p:clrMapOvr>
  <p:hf hdr="0" ftr="0" dt="0"/>
  <p:extLst>
    <p:ext uri="{DCECCB84-F9BA-43D5-87BE-67443E8EF086}">
      <p15:sldGuideLst xmlns:p15="http://schemas.microsoft.com/office/powerpoint/2012/main">
        <p15:guide id="2" orient="horz" pos="55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_4_Callout_Boxes">
    <p:spTree>
      <p:nvGrpSpPr>
        <p:cNvPr id="1" name=""/>
        <p:cNvGrpSpPr/>
        <p:nvPr/>
      </p:nvGrpSpPr>
      <p:grpSpPr>
        <a:xfrm>
          <a:off x="0" y="0"/>
          <a:ext cx="0" cy="0"/>
          <a:chOff x="0" y="0"/>
          <a:chExt cx="0" cy="0"/>
        </a:xfrm>
      </p:grpSpPr>
      <p:sp>
        <p:nvSpPr>
          <p:cNvPr id="57" name="Rectangle 56"/>
          <p:cNvSpPr/>
          <p:nvPr userDrawn="1"/>
        </p:nvSpPr>
        <p:spPr>
          <a:xfrm>
            <a:off x="6214511" y="3979733"/>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14511" y="1370878"/>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47251" y="1370878"/>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
        <p:nvSpPr>
          <p:cNvPr id="45" name="Rectangle 44"/>
          <p:cNvSpPr/>
          <p:nvPr userDrawn="1"/>
        </p:nvSpPr>
        <p:spPr>
          <a:xfrm>
            <a:off x="747251" y="3979734"/>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Tree>
    <p:extLst>
      <p:ext uri="{BB962C8B-B14F-4D97-AF65-F5344CB8AC3E}">
        <p14:creationId xmlns:p14="http://schemas.microsoft.com/office/powerpoint/2010/main" val="1210553034"/>
      </p:ext>
    </p:extLst>
  </p:cSld>
  <p:clrMapOvr>
    <a:masterClrMapping/>
  </p:clrMapOvr>
  <p:transition spd="slow">
    <p:push/>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Title 4 in dark blu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60947" y="1388533"/>
            <a:ext cx="9509822" cy="2224619"/>
          </a:xfrm>
          <a:prstGeom prst="rect">
            <a:avLst/>
          </a:prstGeom>
        </p:spPr>
        <p:txBody>
          <a:bodyPr anchor="t" anchorCtr="0"/>
          <a:lstStyle>
            <a:lvl1pPr algn="l">
              <a:lnSpc>
                <a:spcPct val="100000"/>
              </a:lnSpc>
              <a:defRPr sz="5865">
                <a:solidFill>
                  <a:schemeClr val="bg1"/>
                </a:solidFill>
              </a:defRPr>
            </a:lvl1pPr>
          </a:lstStyle>
          <a:p>
            <a:r>
              <a:rPr lang="en-US" noProof="0" dirty="0"/>
              <a:t>Click to edit Master title style</a:t>
            </a:r>
          </a:p>
        </p:txBody>
      </p:sp>
      <p:sp>
        <p:nvSpPr>
          <p:cNvPr id="6" name="Slide Number Placeholder 38">
            <a:extLst>
              <a:ext uri="{FF2B5EF4-FFF2-40B4-BE49-F238E27FC236}">
                <a16:creationId xmlns:a16="http://schemas.microsoft.com/office/drawing/2014/main" id="{FBE4E537-BEAA-C80A-BDA7-45DED08A6A65}"/>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sp>
        <p:nvSpPr>
          <p:cNvPr id="7" name="Subtitle 2">
            <a:extLst>
              <a:ext uri="{FF2B5EF4-FFF2-40B4-BE49-F238E27FC236}">
                <a16:creationId xmlns:a16="http://schemas.microsoft.com/office/drawing/2014/main" id="{F6E4F8DE-9F36-4675-B327-AA57D34DF3B4}"/>
              </a:ext>
            </a:extLst>
          </p:cNvPr>
          <p:cNvSpPr>
            <a:spLocks noGrp="1"/>
          </p:cNvSpPr>
          <p:nvPr>
            <p:ph type="subTitle" idx="1"/>
          </p:nvPr>
        </p:nvSpPr>
        <p:spPr>
          <a:xfrm>
            <a:off x="560947" y="3714869"/>
            <a:ext cx="9509822" cy="1046771"/>
          </a:xfrm>
          <a:prstGeom prst="rect">
            <a:avLst/>
          </a:prstGeom>
          <a:ln>
            <a:noFill/>
          </a:ln>
        </p:spPr>
        <p:txBody>
          <a:bodyPr anchor="t" anchorCtr="0"/>
          <a:lstStyle>
            <a:lvl1pPr marL="0" indent="0" algn="l">
              <a:buNone/>
              <a:defRPr sz="1866" b="1">
                <a:solidFill>
                  <a:schemeClr val="bg1"/>
                </a:solidFill>
              </a:defRPr>
            </a:lvl1pPr>
            <a:lvl2pPr marL="457075" indent="0" algn="ctr">
              <a:buNone/>
              <a:defRPr sz="2000"/>
            </a:lvl2pPr>
            <a:lvl3pPr marL="914149" indent="0" algn="ctr">
              <a:buNone/>
              <a:defRPr sz="1800"/>
            </a:lvl3pPr>
            <a:lvl4pPr marL="1371224" indent="0" algn="ctr">
              <a:buNone/>
              <a:defRPr sz="1600"/>
            </a:lvl4pPr>
            <a:lvl5pPr marL="1828297" indent="0" algn="ctr">
              <a:buNone/>
              <a:defRPr sz="1600"/>
            </a:lvl5pPr>
            <a:lvl6pPr marL="2285371" indent="0" algn="ctr">
              <a:buNone/>
              <a:defRPr sz="1600"/>
            </a:lvl6pPr>
            <a:lvl7pPr marL="2742445" indent="0" algn="ctr">
              <a:buNone/>
              <a:defRPr sz="1600"/>
            </a:lvl7pPr>
            <a:lvl8pPr marL="3199520" indent="0" algn="ctr">
              <a:buNone/>
              <a:defRPr sz="1600"/>
            </a:lvl8pPr>
            <a:lvl9pPr marL="3656595" indent="0" algn="ctr">
              <a:buNone/>
              <a:defRPr sz="1600"/>
            </a:lvl9pPr>
          </a:lstStyle>
          <a:p>
            <a:r>
              <a:rPr lang="en-US" noProof="0"/>
              <a:t>Click to edit Master subtitle style</a:t>
            </a:r>
          </a:p>
        </p:txBody>
      </p:sp>
      <p:grpSp>
        <p:nvGrpSpPr>
          <p:cNvPr id="14" name="Group 6">
            <a:extLst>
              <a:ext uri="{FF2B5EF4-FFF2-40B4-BE49-F238E27FC236}">
                <a16:creationId xmlns:a16="http://schemas.microsoft.com/office/drawing/2014/main" id="{D69BFD52-A138-573F-3F8C-DAEF783B0B8E}"/>
              </a:ext>
            </a:extLst>
          </p:cNvPr>
          <p:cNvGrpSpPr>
            <a:grpSpLocks/>
          </p:cNvGrpSpPr>
          <p:nvPr/>
        </p:nvGrpSpPr>
        <p:grpSpPr bwMode="auto">
          <a:xfrm flipH="1">
            <a:off x="222430" y="1388534"/>
            <a:ext cx="87287" cy="873053"/>
            <a:chOff x="0" y="0"/>
            <a:chExt cx="72" cy="968"/>
          </a:xfrm>
        </p:grpSpPr>
        <p:sp>
          <p:nvSpPr>
            <p:cNvPr id="15" name="Rectangle 4">
              <a:extLst>
                <a:ext uri="{FF2B5EF4-FFF2-40B4-BE49-F238E27FC236}">
                  <a16:creationId xmlns:a16="http://schemas.microsoft.com/office/drawing/2014/main" id="{E5C9A789-B4E7-E4DB-4F9A-518F13B0FF80}"/>
                </a:ext>
              </a:extLst>
            </p:cNvPr>
            <p:cNvSpPr>
              <a:spLocks/>
            </p:cNvSpPr>
            <p:nvPr/>
          </p:nvSpPr>
          <p:spPr bwMode="auto">
            <a:xfrm>
              <a:off x="0" y="0"/>
              <a:ext cx="72" cy="640"/>
            </a:xfrm>
            <a:prstGeom prst="rect">
              <a:avLst/>
            </a:prstGeom>
            <a:solidFill>
              <a:schemeClr val="accent1"/>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6" name="Rectangle 5">
              <a:extLst>
                <a:ext uri="{FF2B5EF4-FFF2-40B4-BE49-F238E27FC236}">
                  <a16:creationId xmlns:a16="http://schemas.microsoft.com/office/drawing/2014/main" id="{279FFA59-D946-C16F-C32B-0CDAF1898601}"/>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pic>
        <p:nvPicPr>
          <p:cNvPr id="18" name="Graphic 17">
            <a:extLst>
              <a:ext uri="{FF2B5EF4-FFF2-40B4-BE49-F238E27FC236}">
                <a16:creationId xmlns:a16="http://schemas.microsoft.com/office/drawing/2014/main" id="{18FF1858-2674-B13A-5778-08C798C61305}"/>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2201184770"/>
      </p:ext>
    </p:extLst>
  </p:cSld>
  <p:clrMapOvr>
    <a:masterClrMapping/>
  </p:clrMapOvr>
  <p:hf hdr="0" ftr="0" dt="0"/>
  <p:extLst>
    <p:ext uri="{DCECCB84-F9BA-43D5-87BE-67443E8EF086}">
      <p15:sldGuideLst xmlns:p15="http://schemas.microsoft.com/office/powerpoint/2012/main">
        <p15:guide id="2" orient="horz" pos="552">
          <p15:clr>
            <a:srgbClr val="FBAE40"/>
          </p15:clr>
        </p15:guide>
      </p15:sldGuideLst>
    </p:ext>
  </p:extLst>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ian text slid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8502C3A-966D-BBE7-2128-43A6D38C41B0}"/>
              </a:ext>
            </a:extLst>
          </p:cNvPr>
          <p:cNvSpPr>
            <a:spLocks noGrp="1"/>
          </p:cNvSpPr>
          <p:nvPr>
            <p:ph type="body" sz="quarter" idx="14"/>
          </p:nvPr>
        </p:nvSpPr>
        <p:spPr>
          <a:xfrm>
            <a:off x="478242" y="1449275"/>
            <a:ext cx="11259851" cy="49155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73C066D-E19C-4186-86AC-703A6DD3C288}"/>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11" name="Group 6">
            <a:extLst>
              <a:ext uri="{FF2B5EF4-FFF2-40B4-BE49-F238E27FC236}">
                <a16:creationId xmlns:a16="http://schemas.microsoft.com/office/drawing/2014/main" id="{9653C2F9-D1AE-0BE5-CEE1-77BD3E72843C}"/>
              </a:ext>
            </a:extLst>
          </p:cNvPr>
          <p:cNvGrpSpPr>
            <a:grpSpLocks/>
          </p:cNvGrpSpPr>
          <p:nvPr/>
        </p:nvGrpSpPr>
        <p:grpSpPr bwMode="auto">
          <a:xfrm flipH="1">
            <a:off x="222430" y="410184"/>
            <a:ext cx="87287" cy="873053"/>
            <a:chOff x="0" y="0"/>
            <a:chExt cx="72" cy="968"/>
          </a:xfrm>
        </p:grpSpPr>
        <p:sp>
          <p:nvSpPr>
            <p:cNvPr id="12" name="Rectangle 4">
              <a:extLst>
                <a:ext uri="{FF2B5EF4-FFF2-40B4-BE49-F238E27FC236}">
                  <a16:creationId xmlns:a16="http://schemas.microsoft.com/office/drawing/2014/main" id="{683A6C59-7B12-7612-CA6B-FE1DE91DDF66}"/>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3" name="Rectangle 5">
              <a:extLst>
                <a:ext uri="{FF2B5EF4-FFF2-40B4-BE49-F238E27FC236}">
                  <a16:creationId xmlns:a16="http://schemas.microsoft.com/office/drawing/2014/main" id="{34DC3931-7ACF-7CB4-24CE-14D5B4FD9817}"/>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pic>
        <p:nvPicPr>
          <p:cNvPr id="5" name="Graphic 4">
            <a:extLst>
              <a:ext uri="{FF2B5EF4-FFF2-40B4-BE49-F238E27FC236}">
                <a16:creationId xmlns:a16="http://schemas.microsoft.com/office/drawing/2014/main" id="{27AF0867-C02E-6719-4C10-A23D35F76DA3}"/>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
        <p:nvSpPr>
          <p:cNvPr id="8" name="Title Placeholder 34">
            <a:extLst>
              <a:ext uri="{FF2B5EF4-FFF2-40B4-BE49-F238E27FC236}">
                <a16:creationId xmlns:a16="http://schemas.microsoft.com/office/drawing/2014/main" id="{152197DC-E08E-B757-97E2-5B90147CB1F9}"/>
              </a:ext>
            </a:extLst>
          </p:cNvPr>
          <p:cNvSpPr>
            <a:spLocks noGrp="1"/>
          </p:cNvSpPr>
          <p:nvPr>
            <p:ph type="title"/>
          </p:nvPr>
        </p:nvSpPr>
        <p:spPr>
          <a:xfrm>
            <a:off x="478042" y="410184"/>
            <a:ext cx="11259648" cy="873053"/>
          </a:xfrm>
          <a:prstGeom prst="rect">
            <a:avLst/>
          </a:prstGeom>
        </p:spPr>
        <p:txBody>
          <a:bodyPr vert="horz" lIns="0" tIns="0" rIns="0" bIns="0" rtlCol="0" anchor="t" anchorCtr="0">
            <a:noAutofit/>
          </a:bodyPr>
          <a:lstStyle/>
          <a:p>
            <a:r>
              <a:rPr lang="en-US" noProof="0"/>
              <a:t>Click to edit Master title style</a:t>
            </a:r>
          </a:p>
        </p:txBody>
      </p:sp>
    </p:spTree>
    <p:extLst>
      <p:ext uri="{BB962C8B-B14F-4D97-AF65-F5344CB8AC3E}">
        <p14:creationId xmlns:p14="http://schemas.microsoft.com/office/powerpoint/2010/main" val="3855810023"/>
      </p:ext>
    </p:extLst>
  </p:cSld>
  <p:clrMapOvr>
    <a:masterClrMapping/>
  </p:clrMapOvr>
  <p:hf hdr="0" ftr="0" dt="0"/>
  <p:extLst>
    <p:ext uri="{DCECCB84-F9BA-43D5-87BE-67443E8EF086}">
      <p15:sldGuideLst xmlns:p15="http://schemas.microsoft.com/office/powerpoint/2012/main"/>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p:cSld name="Text slide on space blu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8502C3A-966D-BBE7-2128-43A6D38C41B0}"/>
              </a:ext>
            </a:extLst>
          </p:cNvPr>
          <p:cNvSpPr>
            <a:spLocks noGrp="1"/>
          </p:cNvSpPr>
          <p:nvPr>
            <p:ph type="body" sz="quarter" idx="14"/>
          </p:nvPr>
        </p:nvSpPr>
        <p:spPr>
          <a:xfrm>
            <a:off x="478242" y="1449275"/>
            <a:ext cx="11259851" cy="491554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73C066D-E19C-4186-86AC-703A6DD3C288}"/>
              </a:ext>
            </a:extLst>
          </p:cNvPr>
          <p:cNvSpPr>
            <a:spLocks noGrp="1"/>
          </p:cNvSpPr>
          <p:nvPr>
            <p:ph type="sldNum" sz="quarter" idx="12"/>
          </p:nvPr>
        </p:nvSpPr>
        <p:spPr/>
        <p:txBody>
          <a:bodyPr/>
          <a:lstStyle>
            <a:lvl1pPr>
              <a:defRPr>
                <a:solidFill>
                  <a:schemeClr val="bg1"/>
                </a:solidFill>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11" name="Group 6">
            <a:extLst>
              <a:ext uri="{FF2B5EF4-FFF2-40B4-BE49-F238E27FC236}">
                <a16:creationId xmlns:a16="http://schemas.microsoft.com/office/drawing/2014/main" id="{9653C2F9-D1AE-0BE5-CEE1-77BD3E72843C}"/>
              </a:ext>
            </a:extLst>
          </p:cNvPr>
          <p:cNvGrpSpPr>
            <a:grpSpLocks/>
          </p:cNvGrpSpPr>
          <p:nvPr/>
        </p:nvGrpSpPr>
        <p:grpSpPr bwMode="auto">
          <a:xfrm flipH="1">
            <a:off x="222430" y="410184"/>
            <a:ext cx="87287" cy="873053"/>
            <a:chOff x="0" y="0"/>
            <a:chExt cx="72" cy="968"/>
          </a:xfrm>
        </p:grpSpPr>
        <p:sp>
          <p:nvSpPr>
            <p:cNvPr id="12" name="Rectangle 4">
              <a:extLst>
                <a:ext uri="{FF2B5EF4-FFF2-40B4-BE49-F238E27FC236}">
                  <a16:creationId xmlns:a16="http://schemas.microsoft.com/office/drawing/2014/main" id="{683A6C59-7B12-7612-CA6B-FE1DE91DDF66}"/>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3" name="Rectangle 5">
              <a:extLst>
                <a:ext uri="{FF2B5EF4-FFF2-40B4-BE49-F238E27FC236}">
                  <a16:creationId xmlns:a16="http://schemas.microsoft.com/office/drawing/2014/main" id="{34DC3931-7ACF-7CB4-24CE-14D5B4FD9817}"/>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8" name="Title Placeholder 34">
            <a:extLst>
              <a:ext uri="{FF2B5EF4-FFF2-40B4-BE49-F238E27FC236}">
                <a16:creationId xmlns:a16="http://schemas.microsoft.com/office/drawing/2014/main" id="{152197DC-E08E-B757-97E2-5B90147CB1F9}"/>
              </a:ext>
            </a:extLst>
          </p:cNvPr>
          <p:cNvSpPr>
            <a:spLocks noGrp="1"/>
          </p:cNvSpPr>
          <p:nvPr>
            <p:ph type="title"/>
          </p:nvPr>
        </p:nvSpPr>
        <p:spPr>
          <a:xfrm>
            <a:off x="478042" y="410184"/>
            <a:ext cx="11259648" cy="873053"/>
          </a:xfrm>
          <a:prstGeom prst="rect">
            <a:avLst/>
          </a:prstGeom>
        </p:spPr>
        <p:txBody>
          <a:bodyPr vert="horz" lIns="0" tIns="0" rIns="0" bIns="0" rtlCol="0" anchor="t" anchorCtr="0">
            <a:noAutofit/>
          </a:bodyPr>
          <a:lstStyle>
            <a:lvl1pPr>
              <a:defRPr>
                <a:solidFill>
                  <a:schemeClr val="bg1"/>
                </a:solidFill>
              </a:defRPr>
            </a:lvl1pPr>
          </a:lstStyle>
          <a:p>
            <a:r>
              <a:rPr lang="en-US" noProof="0"/>
              <a:t>Click to edit Master title style</a:t>
            </a:r>
          </a:p>
        </p:txBody>
      </p:sp>
      <p:pic>
        <p:nvPicPr>
          <p:cNvPr id="2" name="Graphic 1">
            <a:extLst>
              <a:ext uri="{FF2B5EF4-FFF2-40B4-BE49-F238E27FC236}">
                <a16:creationId xmlns:a16="http://schemas.microsoft.com/office/drawing/2014/main" id="{172EE12F-25FC-53D0-4D39-6E3AB0BA3279}"/>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222432" y="6451805"/>
            <a:ext cx="900617" cy="317104"/>
          </a:xfrm>
          <a:prstGeom prst="rect">
            <a:avLst/>
          </a:prstGeom>
        </p:spPr>
      </p:pic>
    </p:spTree>
    <p:extLst>
      <p:ext uri="{BB962C8B-B14F-4D97-AF65-F5344CB8AC3E}">
        <p14:creationId xmlns:p14="http://schemas.microsoft.com/office/powerpoint/2010/main" val="3054522485"/>
      </p:ext>
    </p:extLst>
  </p:cSld>
  <p:clrMapOvr>
    <a:masterClrMapping/>
  </p:clrMapOvr>
  <p:hf hdr="0" ftr="0" dt="0"/>
  <p:extLst>
    <p:ext uri="{DCECCB84-F9BA-43D5-87BE-67443E8EF086}">
      <p15:sldGuideLst xmlns:p15="http://schemas.microsoft.com/office/powerpoint/2012/main"/>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p:cSld name="Text in three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8042" y="1296673"/>
            <a:ext cx="3528286" cy="905667"/>
          </a:xfrm>
          <a:prstGeom prst="rect">
            <a:avLst/>
          </a:prstGeom>
        </p:spPr>
        <p:txBody>
          <a:bodyPr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Click to edit Master text styles</a:t>
            </a:r>
          </a:p>
        </p:txBody>
      </p:sp>
      <p:sp>
        <p:nvSpPr>
          <p:cNvPr id="10" name="Content Placeholder 3">
            <a:extLst>
              <a:ext uri="{FF2B5EF4-FFF2-40B4-BE49-F238E27FC236}">
                <a16:creationId xmlns:a16="http://schemas.microsoft.com/office/drawing/2014/main" id="{B291C432-5F18-406E-BB64-25C848CE0EE1}"/>
              </a:ext>
            </a:extLst>
          </p:cNvPr>
          <p:cNvSpPr>
            <a:spLocks noGrp="1"/>
          </p:cNvSpPr>
          <p:nvPr>
            <p:ph sz="half" idx="14"/>
          </p:nvPr>
        </p:nvSpPr>
        <p:spPr>
          <a:xfrm>
            <a:off x="478042" y="2355405"/>
            <a:ext cx="3528286" cy="4009707"/>
          </a:xfrm>
          <a:prstGeom prst="rect">
            <a:avLst/>
          </a:prstGeom>
        </p:spPr>
        <p:txBody>
          <a:bodyPr>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Slide Number Placeholder 6">
            <a:extLst>
              <a:ext uri="{FF2B5EF4-FFF2-40B4-BE49-F238E27FC236}">
                <a16:creationId xmlns:a16="http://schemas.microsoft.com/office/drawing/2014/main" id="{786B6B3D-04FF-1B8C-FCF0-FDB06C997B1F}"/>
              </a:ext>
            </a:extLst>
          </p:cNvPr>
          <p:cNvSpPr>
            <a:spLocks noGrp="1"/>
          </p:cNvSpPr>
          <p:nvPr>
            <p:ph type="sldNum" sz="quarter" idx="12"/>
          </p:nvPr>
        </p:nvSpPr>
        <p:spPr>
          <a:xfrm>
            <a:off x="11491942"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18" name="Group 6">
            <a:extLst>
              <a:ext uri="{FF2B5EF4-FFF2-40B4-BE49-F238E27FC236}">
                <a16:creationId xmlns:a16="http://schemas.microsoft.com/office/drawing/2014/main" id="{B7D0C602-FA99-9E56-8118-DDEEFA5F2EE1}"/>
              </a:ext>
            </a:extLst>
          </p:cNvPr>
          <p:cNvGrpSpPr>
            <a:grpSpLocks/>
          </p:cNvGrpSpPr>
          <p:nvPr/>
        </p:nvGrpSpPr>
        <p:grpSpPr bwMode="auto">
          <a:xfrm flipH="1">
            <a:off x="222430" y="410184"/>
            <a:ext cx="87287" cy="873053"/>
            <a:chOff x="0" y="0"/>
            <a:chExt cx="72" cy="968"/>
          </a:xfrm>
        </p:grpSpPr>
        <p:sp>
          <p:nvSpPr>
            <p:cNvPr id="19" name="Rectangle 4">
              <a:extLst>
                <a:ext uri="{FF2B5EF4-FFF2-40B4-BE49-F238E27FC236}">
                  <a16:creationId xmlns:a16="http://schemas.microsoft.com/office/drawing/2014/main" id="{29F7A5A1-E233-AE61-5765-C642FF246D7B}"/>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20" name="Rectangle 5">
              <a:extLst>
                <a:ext uri="{FF2B5EF4-FFF2-40B4-BE49-F238E27FC236}">
                  <a16:creationId xmlns:a16="http://schemas.microsoft.com/office/drawing/2014/main" id="{0C7F2E6B-6565-7CB6-9F61-92613E676D37}"/>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21" name="Title Placeholder 34">
            <a:extLst>
              <a:ext uri="{FF2B5EF4-FFF2-40B4-BE49-F238E27FC236}">
                <a16:creationId xmlns:a16="http://schemas.microsoft.com/office/drawing/2014/main" id="{9A31491A-FC5B-1DFF-A1B3-783B24FF9ECC}"/>
              </a:ext>
            </a:extLst>
          </p:cNvPr>
          <p:cNvSpPr>
            <a:spLocks noGrp="1"/>
          </p:cNvSpPr>
          <p:nvPr>
            <p:ph type="title" hasCustomPrompt="1"/>
          </p:nvPr>
        </p:nvSpPr>
        <p:spPr>
          <a:xfrm>
            <a:off x="478042" y="410184"/>
            <a:ext cx="11259648" cy="873053"/>
          </a:xfrm>
          <a:prstGeom prst="rect">
            <a:avLst/>
          </a:prstGeom>
        </p:spPr>
        <p:txBody>
          <a:bodyPr vert="horz" lIns="0" tIns="0" rIns="0" bIns="0" rtlCol="0" anchor="t" anchorCtr="0">
            <a:noAutofit/>
          </a:bodyPr>
          <a:lstStyle/>
          <a:p>
            <a:r>
              <a:rPr lang="en-US" noProof="0"/>
              <a:t>Text with 3 columns layout</a:t>
            </a:r>
          </a:p>
        </p:txBody>
      </p:sp>
      <p:sp>
        <p:nvSpPr>
          <p:cNvPr id="22" name="Text Placeholder 2">
            <a:extLst>
              <a:ext uri="{FF2B5EF4-FFF2-40B4-BE49-F238E27FC236}">
                <a16:creationId xmlns:a16="http://schemas.microsoft.com/office/drawing/2014/main" id="{98AD7427-0B76-FA85-0D7F-1D201949C1A9}"/>
              </a:ext>
            </a:extLst>
          </p:cNvPr>
          <p:cNvSpPr>
            <a:spLocks noGrp="1"/>
          </p:cNvSpPr>
          <p:nvPr>
            <p:ph type="body" idx="15"/>
          </p:nvPr>
        </p:nvSpPr>
        <p:spPr>
          <a:xfrm>
            <a:off x="4349491" y="1296673"/>
            <a:ext cx="3528286" cy="905667"/>
          </a:xfrm>
          <a:prstGeom prst="rect">
            <a:avLst/>
          </a:prstGeom>
        </p:spPr>
        <p:txBody>
          <a:bodyPr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Click to edit Master text styles</a:t>
            </a:r>
          </a:p>
        </p:txBody>
      </p:sp>
      <p:sp>
        <p:nvSpPr>
          <p:cNvPr id="23" name="Content Placeholder 3">
            <a:extLst>
              <a:ext uri="{FF2B5EF4-FFF2-40B4-BE49-F238E27FC236}">
                <a16:creationId xmlns:a16="http://schemas.microsoft.com/office/drawing/2014/main" id="{BD449C03-21C8-5A79-414B-B52AA0C090F7}"/>
              </a:ext>
            </a:extLst>
          </p:cNvPr>
          <p:cNvSpPr>
            <a:spLocks noGrp="1"/>
          </p:cNvSpPr>
          <p:nvPr>
            <p:ph sz="half" idx="16"/>
          </p:nvPr>
        </p:nvSpPr>
        <p:spPr>
          <a:xfrm>
            <a:off x="4349491" y="2355405"/>
            <a:ext cx="3528286" cy="4009707"/>
          </a:xfrm>
          <a:prstGeom prst="rect">
            <a:avLst/>
          </a:prstGeom>
        </p:spPr>
        <p:txBody>
          <a:bodyPr>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Text Placeholder 2">
            <a:extLst>
              <a:ext uri="{FF2B5EF4-FFF2-40B4-BE49-F238E27FC236}">
                <a16:creationId xmlns:a16="http://schemas.microsoft.com/office/drawing/2014/main" id="{FB2B13A3-FD22-ACB0-320D-BE14E4016114}"/>
              </a:ext>
            </a:extLst>
          </p:cNvPr>
          <p:cNvSpPr>
            <a:spLocks noGrp="1"/>
          </p:cNvSpPr>
          <p:nvPr>
            <p:ph type="body" idx="17"/>
          </p:nvPr>
        </p:nvSpPr>
        <p:spPr>
          <a:xfrm>
            <a:off x="8220943" y="1296673"/>
            <a:ext cx="3528286" cy="905667"/>
          </a:xfrm>
          <a:prstGeom prst="rect">
            <a:avLst/>
          </a:prstGeom>
        </p:spPr>
        <p:txBody>
          <a:bodyPr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Click to edit Master text styles</a:t>
            </a:r>
          </a:p>
        </p:txBody>
      </p:sp>
      <p:sp>
        <p:nvSpPr>
          <p:cNvPr id="25" name="Content Placeholder 3">
            <a:extLst>
              <a:ext uri="{FF2B5EF4-FFF2-40B4-BE49-F238E27FC236}">
                <a16:creationId xmlns:a16="http://schemas.microsoft.com/office/drawing/2014/main" id="{9AC51EBC-0BFF-F922-1146-B51CA09526C7}"/>
              </a:ext>
            </a:extLst>
          </p:cNvPr>
          <p:cNvSpPr>
            <a:spLocks noGrp="1"/>
          </p:cNvSpPr>
          <p:nvPr>
            <p:ph sz="half" idx="18"/>
          </p:nvPr>
        </p:nvSpPr>
        <p:spPr>
          <a:xfrm>
            <a:off x="8220943" y="2355405"/>
            <a:ext cx="3528286" cy="4009707"/>
          </a:xfrm>
          <a:prstGeom prst="rect">
            <a:avLst/>
          </a:prstGeom>
        </p:spPr>
        <p:txBody>
          <a:bodyPr>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26" name="Graphic 25">
            <a:extLst>
              <a:ext uri="{FF2B5EF4-FFF2-40B4-BE49-F238E27FC236}">
                <a16:creationId xmlns:a16="http://schemas.microsoft.com/office/drawing/2014/main" id="{E973D360-2683-4FDD-45BF-46A54CD72249}"/>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Tree>
    <p:extLst>
      <p:ext uri="{BB962C8B-B14F-4D97-AF65-F5344CB8AC3E}">
        <p14:creationId xmlns:p14="http://schemas.microsoft.com/office/powerpoint/2010/main" val="925330113"/>
      </p:ext>
    </p:extLst>
  </p:cSld>
  <p:clrMapOvr>
    <a:masterClrMapping/>
  </p:clrMapOvr>
  <p:hf hdr="0" ftr="0" dt="0"/>
  <p:extLst>
    <p:ext uri="{DCECCB84-F9BA-43D5-87BE-67443E8EF086}">
      <p15:sldGuideLst xmlns:p15="http://schemas.microsoft.com/office/powerpoint/2012/main">
        <p15:guide id="1" orient="horz" pos="1308">
          <p15:clr>
            <a:srgbClr val="FBAE40"/>
          </p15:clr>
        </p15:guide>
      </p15:sldGuideLst>
    </p:ext>
  </p:extLst>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p:cSld name="Text in five columns">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5BB8853F-3D67-79E6-1AEB-A46E84C39EDD}"/>
              </a:ext>
            </a:extLst>
          </p:cNvPr>
          <p:cNvSpPr>
            <a:spLocks noGrp="1"/>
          </p:cNvSpPr>
          <p:nvPr>
            <p:ph type="sldNum" sz="quarter" idx="12"/>
          </p:nvPr>
        </p:nvSpPr>
        <p:spPr>
          <a:xfrm>
            <a:off x="11491942"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20" name="Group 6">
            <a:extLst>
              <a:ext uri="{FF2B5EF4-FFF2-40B4-BE49-F238E27FC236}">
                <a16:creationId xmlns:a16="http://schemas.microsoft.com/office/drawing/2014/main" id="{E80B00F5-2E52-86C0-1D4F-C7DEC856CB71}"/>
              </a:ext>
            </a:extLst>
          </p:cNvPr>
          <p:cNvGrpSpPr>
            <a:grpSpLocks/>
          </p:cNvGrpSpPr>
          <p:nvPr/>
        </p:nvGrpSpPr>
        <p:grpSpPr bwMode="auto">
          <a:xfrm flipH="1">
            <a:off x="222430" y="410184"/>
            <a:ext cx="87287" cy="873053"/>
            <a:chOff x="0" y="0"/>
            <a:chExt cx="72" cy="968"/>
          </a:xfrm>
        </p:grpSpPr>
        <p:sp>
          <p:nvSpPr>
            <p:cNvPr id="21" name="Rectangle 4">
              <a:extLst>
                <a:ext uri="{FF2B5EF4-FFF2-40B4-BE49-F238E27FC236}">
                  <a16:creationId xmlns:a16="http://schemas.microsoft.com/office/drawing/2014/main" id="{04B09429-48DC-849A-A90B-3C94AE7E74F5}"/>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22" name="Rectangle 5">
              <a:extLst>
                <a:ext uri="{FF2B5EF4-FFF2-40B4-BE49-F238E27FC236}">
                  <a16:creationId xmlns:a16="http://schemas.microsoft.com/office/drawing/2014/main" id="{654E9615-FEEE-86F9-685A-71FA709D70AE}"/>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23" name="Title Placeholder 34">
            <a:extLst>
              <a:ext uri="{FF2B5EF4-FFF2-40B4-BE49-F238E27FC236}">
                <a16:creationId xmlns:a16="http://schemas.microsoft.com/office/drawing/2014/main" id="{CFE472CB-09B1-7EBD-D0A2-FE4F650064CA}"/>
              </a:ext>
            </a:extLst>
          </p:cNvPr>
          <p:cNvSpPr>
            <a:spLocks noGrp="1"/>
          </p:cNvSpPr>
          <p:nvPr>
            <p:ph type="title" hasCustomPrompt="1"/>
          </p:nvPr>
        </p:nvSpPr>
        <p:spPr>
          <a:xfrm>
            <a:off x="478042" y="410184"/>
            <a:ext cx="11259648" cy="873053"/>
          </a:xfrm>
          <a:prstGeom prst="rect">
            <a:avLst/>
          </a:prstGeom>
        </p:spPr>
        <p:txBody>
          <a:bodyPr vert="horz" lIns="0" tIns="0" rIns="0" bIns="0" rtlCol="0" anchor="t" anchorCtr="0">
            <a:noAutofit/>
          </a:bodyPr>
          <a:lstStyle/>
          <a:p>
            <a:r>
              <a:rPr lang="en-US" noProof="0"/>
              <a:t>Text with 5 columns layout</a:t>
            </a:r>
          </a:p>
        </p:txBody>
      </p:sp>
      <p:sp>
        <p:nvSpPr>
          <p:cNvPr id="24" name="Text Placeholder 2">
            <a:extLst>
              <a:ext uri="{FF2B5EF4-FFF2-40B4-BE49-F238E27FC236}">
                <a16:creationId xmlns:a16="http://schemas.microsoft.com/office/drawing/2014/main" id="{626B7414-4BFE-396B-A1E3-1CA09DE677D1}"/>
              </a:ext>
            </a:extLst>
          </p:cNvPr>
          <p:cNvSpPr>
            <a:spLocks noGrp="1"/>
          </p:cNvSpPr>
          <p:nvPr>
            <p:ph type="body" idx="1"/>
          </p:nvPr>
        </p:nvSpPr>
        <p:spPr>
          <a:xfrm>
            <a:off x="478043" y="1296673"/>
            <a:ext cx="1959973" cy="905667"/>
          </a:xfrm>
          <a:prstGeom prst="rect">
            <a:avLst/>
          </a:prstGeom>
        </p:spPr>
        <p:txBody>
          <a:bodyPr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Click to edit Master text styles</a:t>
            </a:r>
          </a:p>
        </p:txBody>
      </p:sp>
      <p:sp>
        <p:nvSpPr>
          <p:cNvPr id="25" name="Content Placeholder 3">
            <a:extLst>
              <a:ext uri="{FF2B5EF4-FFF2-40B4-BE49-F238E27FC236}">
                <a16:creationId xmlns:a16="http://schemas.microsoft.com/office/drawing/2014/main" id="{C1E17AD2-96A2-8263-6AF1-6B0289989382}"/>
              </a:ext>
            </a:extLst>
          </p:cNvPr>
          <p:cNvSpPr>
            <a:spLocks noGrp="1"/>
          </p:cNvSpPr>
          <p:nvPr>
            <p:ph sz="half" idx="14"/>
          </p:nvPr>
        </p:nvSpPr>
        <p:spPr>
          <a:xfrm>
            <a:off x="478043" y="2355405"/>
            <a:ext cx="1947454" cy="4009707"/>
          </a:xfrm>
          <a:prstGeom prst="rect">
            <a:avLst/>
          </a:prstGeom>
        </p:spPr>
        <p:txBody>
          <a:bodyPr>
            <a:noAutofit/>
          </a:bodyPr>
          <a:lstStyle>
            <a:lvl1pPr>
              <a:defRPr sz="1600"/>
            </a:lvl1pPr>
            <a:lvl2pPr>
              <a:defRPr sz="16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 name="Text Placeholder 2">
            <a:extLst>
              <a:ext uri="{FF2B5EF4-FFF2-40B4-BE49-F238E27FC236}">
                <a16:creationId xmlns:a16="http://schemas.microsoft.com/office/drawing/2014/main" id="{2826D417-88C3-DAFF-6234-F31119190822}"/>
              </a:ext>
            </a:extLst>
          </p:cNvPr>
          <p:cNvSpPr>
            <a:spLocks noGrp="1"/>
          </p:cNvSpPr>
          <p:nvPr>
            <p:ph type="body" idx="21"/>
          </p:nvPr>
        </p:nvSpPr>
        <p:spPr>
          <a:xfrm>
            <a:off x="2765943" y="1296673"/>
            <a:ext cx="1959973" cy="905667"/>
          </a:xfrm>
          <a:prstGeom prst="rect">
            <a:avLst/>
          </a:prstGeom>
        </p:spPr>
        <p:txBody>
          <a:bodyPr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Click to edit Master text styles</a:t>
            </a:r>
          </a:p>
        </p:txBody>
      </p:sp>
      <p:sp>
        <p:nvSpPr>
          <p:cNvPr id="27" name="Content Placeholder 3">
            <a:extLst>
              <a:ext uri="{FF2B5EF4-FFF2-40B4-BE49-F238E27FC236}">
                <a16:creationId xmlns:a16="http://schemas.microsoft.com/office/drawing/2014/main" id="{E0A35227-7AA7-2846-A1F8-05AAF317EF67}"/>
              </a:ext>
            </a:extLst>
          </p:cNvPr>
          <p:cNvSpPr>
            <a:spLocks noGrp="1"/>
          </p:cNvSpPr>
          <p:nvPr>
            <p:ph sz="half" idx="22"/>
          </p:nvPr>
        </p:nvSpPr>
        <p:spPr>
          <a:xfrm>
            <a:off x="2765944" y="2355405"/>
            <a:ext cx="1947454" cy="4009707"/>
          </a:xfrm>
          <a:prstGeom prst="rect">
            <a:avLst/>
          </a:prstGeom>
        </p:spPr>
        <p:txBody>
          <a:bodyPr>
            <a:noAutofit/>
          </a:bodyPr>
          <a:lstStyle>
            <a:lvl1pPr>
              <a:defRPr sz="1600"/>
            </a:lvl1pPr>
            <a:lvl2pPr>
              <a:defRPr sz="16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Text Placeholder 2">
            <a:extLst>
              <a:ext uri="{FF2B5EF4-FFF2-40B4-BE49-F238E27FC236}">
                <a16:creationId xmlns:a16="http://schemas.microsoft.com/office/drawing/2014/main" id="{678682D5-3342-39D7-8BAC-6B61EAA234A6}"/>
              </a:ext>
            </a:extLst>
          </p:cNvPr>
          <p:cNvSpPr>
            <a:spLocks noGrp="1"/>
          </p:cNvSpPr>
          <p:nvPr>
            <p:ph type="body" idx="23"/>
          </p:nvPr>
        </p:nvSpPr>
        <p:spPr>
          <a:xfrm>
            <a:off x="5053846" y="1296673"/>
            <a:ext cx="1959973" cy="905667"/>
          </a:xfrm>
          <a:prstGeom prst="rect">
            <a:avLst/>
          </a:prstGeom>
        </p:spPr>
        <p:txBody>
          <a:bodyPr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Click to edit Master text styles</a:t>
            </a:r>
          </a:p>
        </p:txBody>
      </p:sp>
      <p:sp>
        <p:nvSpPr>
          <p:cNvPr id="29" name="Content Placeholder 3">
            <a:extLst>
              <a:ext uri="{FF2B5EF4-FFF2-40B4-BE49-F238E27FC236}">
                <a16:creationId xmlns:a16="http://schemas.microsoft.com/office/drawing/2014/main" id="{C069535C-6A46-0BF3-1511-4FA7F7E35505}"/>
              </a:ext>
            </a:extLst>
          </p:cNvPr>
          <p:cNvSpPr>
            <a:spLocks noGrp="1"/>
          </p:cNvSpPr>
          <p:nvPr>
            <p:ph sz="half" idx="24"/>
          </p:nvPr>
        </p:nvSpPr>
        <p:spPr>
          <a:xfrm>
            <a:off x="5053846" y="2355405"/>
            <a:ext cx="1947454" cy="4009707"/>
          </a:xfrm>
          <a:prstGeom prst="rect">
            <a:avLst/>
          </a:prstGeom>
        </p:spPr>
        <p:txBody>
          <a:bodyPr>
            <a:noAutofit/>
          </a:bodyPr>
          <a:lstStyle>
            <a:lvl1pPr>
              <a:defRPr sz="1600"/>
            </a:lvl1pPr>
            <a:lvl2pPr>
              <a:defRPr sz="16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 name="Text Placeholder 2">
            <a:extLst>
              <a:ext uri="{FF2B5EF4-FFF2-40B4-BE49-F238E27FC236}">
                <a16:creationId xmlns:a16="http://schemas.microsoft.com/office/drawing/2014/main" id="{119E48DD-888B-6699-D0C9-4290EBDB7682}"/>
              </a:ext>
            </a:extLst>
          </p:cNvPr>
          <p:cNvSpPr>
            <a:spLocks noGrp="1"/>
          </p:cNvSpPr>
          <p:nvPr>
            <p:ph type="body" idx="25"/>
          </p:nvPr>
        </p:nvSpPr>
        <p:spPr>
          <a:xfrm>
            <a:off x="7354267" y="1296673"/>
            <a:ext cx="1959973" cy="905667"/>
          </a:xfrm>
          <a:prstGeom prst="rect">
            <a:avLst/>
          </a:prstGeom>
        </p:spPr>
        <p:txBody>
          <a:bodyPr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Click to edit Master text styles</a:t>
            </a:r>
          </a:p>
        </p:txBody>
      </p:sp>
      <p:sp>
        <p:nvSpPr>
          <p:cNvPr id="31" name="Content Placeholder 3">
            <a:extLst>
              <a:ext uri="{FF2B5EF4-FFF2-40B4-BE49-F238E27FC236}">
                <a16:creationId xmlns:a16="http://schemas.microsoft.com/office/drawing/2014/main" id="{488A4492-C5CA-56CB-5678-8E9DBB4CED88}"/>
              </a:ext>
            </a:extLst>
          </p:cNvPr>
          <p:cNvSpPr>
            <a:spLocks noGrp="1"/>
          </p:cNvSpPr>
          <p:nvPr>
            <p:ph sz="half" idx="26"/>
          </p:nvPr>
        </p:nvSpPr>
        <p:spPr>
          <a:xfrm>
            <a:off x="7354266" y="2355405"/>
            <a:ext cx="1947454" cy="4009707"/>
          </a:xfrm>
          <a:prstGeom prst="rect">
            <a:avLst/>
          </a:prstGeom>
        </p:spPr>
        <p:txBody>
          <a:bodyPr>
            <a:noAutofit/>
          </a:bodyPr>
          <a:lstStyle>
            <a:lvl1pPr>
              <a:defRPr sz="1600"/>
            </a:lvl1pPr>
            <a:lvl2pPr>
              <a:defRPr sz="16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2" name="Text Placeholder 2">
            <a:extLst>
              <a:ext uri="{FF2B5EF4-FFF2-40B4-BE49-F238E27FC236}">
                <a16:creationId xmlns:a16="http://schemas.microsoft.com/office/drawing/2014/main" id="{1C5D6E4E-5C7F-886E-5D50-B695D1F75DEB}"/>
              </a:ext>
            </a:extLst>
          </p:cNvPr>
          <p:cNvSpPr>
            <a:spLocks noGrp="1"/>
          </p:cNvSpPr>
          <p:nvPr>
            <p:ph type="body" idx="27"/>
          </p:nvPr>
        </p:nvSpPr>
        <p:spPr>
          <a:xfrm>
            <a:off x="9642168" y="1296673"/>
            <a:ext cx="1959973" cy="905667"/>
          </a:xfrm>
          <a:prstGeom prst="rect">
            <a:avLst/>
          </a:prstGeom>
        </p:spPr>
        <p:txBody>
          <a:bodyPr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Click to edit Master text styles</a:t>
            </a:r>
          </a:p>
        </p:txBody>
      </p:sp>
      <p:sp>
        <p:nvSpPr>
          <p:cNvPr id="33" name="Content Placeholder 3">
            <a:extLst>
              <a:ext uri="{FF2B5EF4-FFF2-40B4-BE49-F238E27FC236}">
                <a16:creationId xmlns:a16="http://schemas.microsoft.com/office/drawing/2014/main" id="{33EAD45C-504A-9D5A-F83C-99BFA5926345}"/>
              </a:ext>
            </a:extLst>
          </p:cNvPr>
          <p:cNvSpPr>
            <a:spLocks noGrp="1"/>
          </p:cNvSpPr>
          <p:nvPr>
            <p:ph sz="half" idx="28"/>
          </p:nvPr>
        </p:nvSpPr>
        <p:spPr>
          <a:xfrm>
            <a:off x="9642168" y="2355405"/>
            <a:ext cx="1947454" cy="4009707"/>
          </a:xfrm>
          <a:prstGeom prst="rect">
            <a:avLst/>
          </a:prstGeom>
        </p:spPr>
        <p:txBody>
          <a:bodyPr>
            <a:noAutofit/>
          </a:bodyPr>
          <a:lstStyle>
            <a:lvl1pPr>
              <a:defRPr sz="1600"/>
            </a:lvl1pPr>
            <a:lvl2pPr>
              <a:defRPr sz="16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35" name="Graphic 34">
            <a:extLst>
              <a:ext uri="{FF2B5EF4-FFF2-40B4-BE49-F238E27FC236}">
                <a16:creationId xmlns:a16="http://schemas.microsoft.com/office/drawing/2014/main" id="{CD5A49C7-BEF8-91AF-764F-18F91B9A7621}"/>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Tree>
    <p:extLst>
      <p:ext uri="{BB962C8B-B14F-4D97-AF65-F5344CB8AC3E}">
        <p14:creationId xmlns:p14="http://schemas.microsoft.com/office/powerpoint/2010/main" val="4205305444"/>
      </p:ext>
    </p:extLst>
  </p:cSld>
  <p:clrMapOvr>
    <a:masterClrMapping/>
  </p:clrMapOvr>
  <p:hf hdr="0" ftr="0" dt="0"/>
  <p:extLst>
    <p:ext uri="{DCECCB84-F9BA-43D5-87BE-67443E8EF086}">
      <p15:sldGuideLst xmlns:p15="http://schemas.microsoft.com/office/powerpoint/2012/main">
        <p15:guide id="1" orient="horz" pos="1536">
          <p15:clr>
            <a:srgbClr val="FBAE40"/>
          </p15:clr>
        </p15:guide>
      </p15:sldGuideLst>
    </p:ext>
  </p:extLst>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p:cSld name="Text slide side with small pictur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DECE0A8-6E2E-4CDD-9C99-ADC3BD870BC3}"/>
              </a:ext>
            </a:extLst>
          </p:cNvPr>
          <p:cNvSpPr>
            <a:spLocks noGrp="1"/>
          </p:cNvSpPr>
          <p:nvPr>
            <p:ph type="pic" sz="quarter" idx="13"/>
          </p:nvPr>
        </p:nvSpPr>
        <p:spPr>
          <a:xfrm>
            <a:off x="8538529" y="0"/>
            <a:ext cx="3650298" cy="6858000"/>
          </a:xfrm>
          <a:pattFill prst="pct5">
            <a:fgClr>
              <a:schemeClr val="bg1">
                <a:lumMod val="75000"/>
              </a:schemeClr>
            </a:fgClr>
            <a:bgClr>
              <a:schemeClr val="bg1"/>
            </a:bgClr>
          </a:pattFill>
        </p:spPr>
        <p:txBody>
          <a:bodyPr anchor="ctr" anchorCtr="1">
            <a:noAutofit/>
          </a:bodyPr>
          <a:lstStyle/>
          <a:p>
            <a:r>
              <a:rPr lang="en-US" noProof="0"/>
              <a:t>Click icon to add picture</a:t>
            </a:r>
          </a:p>
        </p:txBody>
      </p:sp>
      <p:sp>
        <p:nvSpPr>
          <p:cNvPr id="2" name="Slide Number Placeholder 6">
            <a:extLst>
              <a:ext uri="{FF2B5EF4-FFF2-40B4-BE49-F238E27FC236}">
                <a16:creationId xmlns:a16="http://schemas.microsoft.com/office/drawing/2014/main" id="{5A879837-4B75-91AD-3F65-84E14644E585}"/>
              </a:ext>
            </a:extLst>
          </p:cNvPr>
          <p:cNvSpPr>
            <a:spLocks noGrp="1"/>
          </p:cNvSpPr>
          <p:nvPr>
            <p:ph type="sldNum" sz="quarter" idx="12"/>
          </p:nvPr>
        </p:nvSpPr>
        <p:spPr>
          <a:xfrm>
            <a:off x="11726457"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pic>
        <p:nvPicPr>
          <p:cNvPr id="6" name="Graphic 5">
            <a:extLst>
              <a:ext uri="{FF2B5EF4-FFF2-40B4-BE49-F238E27FC236}">
                <a16:creationId xmlns:a16="http://schemas.microsoft.com/office/drawing/2014/main" id="{37EEEDB3-CCBC-4A06-39EC-51D9ADF94FE4}"/>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grpSp>
        <p:nvGrpSpPr>
          <p:cNvPr id="10" name="Group 6">
            <a:extLst>
              <a:ext uri="{FF2B5EF4-FFF2-40B4-BE49-F238E27FC236}">
                <a16:creationId xmlns:a16="http://schemas.microsoft.com/office/drawing/2014/main" id="{9E8181AD-A09F-88AD-F559-E61E28060BA1}"/>
              </a:ext>
            </a:extLst>
          </p:cNvPr>
          <p:cNvGrpSpPr>
            <a:grpSpLocks/>
          </p:cNvGrpSpPr>
          <p:nvPr/>
        </p:nvGrpSpPr>
        <p:grpSpPr bwMode="auto">
          <a:xfrm flipH="1">
            <a:off x="222430" y="410184"/>
            <a:ext cx="87287" cy="873053"/>
            <a:chOff x="0" y="0"/>
            <a:chExt cx="72" cy="968"/>
          </a:xfrm>
        </p:grpSpPr>
        <p:sp>
          <p:nvSpPr>
            <p:cNvPr id="11" name="Rectangle 4">
              <a:extLst>
                <a:ext uri="{FF2B5EF4-FFF2-40B4-BE49-F238E27FC236}">
                  <a16:creationId xmlns:a16="http://schemas.microsoft.com/office/drawing/2014/main" id="{058C491F-7D17-6289-7A73-FE9A7C9760A6}"/>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2" name="Rectangle 5">
              <a:extLst>
                <a:ext uri="{FF2B5EF4-FFF2-40B4-BE49-F238E27FC236}">
                  <a16:creationId xmlns:a16="http://schemas.microsoft.com/office/drawing/2014/main" id="{E4DBAAC8-A136-73F1-F62C-B941EEE416B6}"/>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3" name="Title Placeholder 34">
            <a:extLst>
              <a:ext uri="{FF2B5EF4-FFF2-40B4-BE49-F238E27FC236}">
                <a16:creationId xmlns:a16="http://schemas.microsoft.com/office/drawing/2014/main" id="{BD780AB1-2CD0-CC2F-A789-03CA81AD432C}"/>
              </a:ext>
            </a:extLst>
          </p:cNvPr>
          <p:cNvSpPr>
            <a:spLocks noGrp="1"/>
          </p:cNvSpPr>
          <p:nvPr>
            <p:ph type="title" hasCustomPrompt="1"/>
          </p:nvPr>
        </p:nvSpPr>
        <p:spPr>
          <a:xfrm>
            <a:off x="478042" y="410184"/>
            <a:ext cx="7684476" cy="873053"/>
          </a:xfrm>
          <a:prstGeom prst="rect">
            <a:avLst/>
          </a:prstGeom>
        </p:spPr>
        <p:txBody>
          <a:bodyPr vert="horz" lIns="0" tIns="0" rIns="0" bIns="0" rtlCol="0" anchor="t" anchorCtr="0">
            <a:noAutofit/>
          </a:bodyPr>
          <a:lstStyle/>
          <a:p>
            <a:r>
              <a:rPr lang="en-US" noProof="0"/>
              <a:t>Text with small picture on right</a:t>
            </a:r>
          </a:p>
        </p:txBody>
      </p:sp>
      <p:sp>
        <p:nvSpPr>
          <p:cNvPr id="15" name="Text Placeholder 14">
            <a:extLst>
              <a:ext uri="{FF2B5EF4-FFF2-40B4-BE49-F238E27FC236}">
                <a16:creationId xmlns:a16="http://schemas.microsoft.com/office/drawing/2014/main" id="{D2B2A491-9DA4-8F50-F9C0-F817ACD45C75}"/>
              </a:ext>
            </a:extLst>
          </p:cNvPr>
          <p:cNvSpPr>
            <a:spLocks noGrp="1"/>
          </p:cNvSpPr>
          <p:nvPr>
            <p:ph type="body" sz="quarter" idx="14"/>
          </p:nvPr>
        </p:nvSpPr>
        <p:spPr>
          <a:xfrm>
            <a:off x="478243" y="1449275"/>
            <a:ext cx="7684274" cy="49155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0155653"/>
      </p:ext>
    </p:extLst>
  </p:cSld>
  <p:clrMapOvr>
    <a:masterClrMapping/>
  </p:clrMapOvr>
  <p:hf hdr="0" ftr="0" dt="0"/>
  <p:extLst>
    <p:ext uri="{DCECCB84-F9BA-43D5-87BE-67443E8EF086}">
      <p15:sldGuideLst xmlns:p15="http://schemas.microsoft.com/office/powerpoint/2012/main">
        <p15:guide id="1" orient="horz" pos="1308">
          <p15:clr>
            <a:srgbClr val="FBAE40"/>
          </p15:clr>
        </p15:guide>
      </p15:sldGuideLst>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p:cSld name="Agenda slide no pictu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8502C3A-966D-BBE7-2128-43A6D38C41B0}"/>
              </a:ext>
            </a:extLst>
          </p:cNvPr>
          <p:cNvSpPr>
            <a:spLocks noGrp="1"/>
          </p:cNvSpPr>
          <p:nvPr>
            <p:ph type="body" sz="quarter" idx="14" hasCustomPrompt="1"/>
          </p:nvPr>
        </p:nvSpPr>
        <p:spPr>
          <a:xfrm>
            <a:off x="478242" y="1449275"/>
            <a:ext cx="11259851" cy="4915543"/>
          </a:xfrm>
        </p:spPr>
        <p:txBody>
          <a:bodyPr/>
          <a:lstStyle>
            <a:lvl1pPr marL="457086" indent="-457086">
              <a:lnSpc>
                <a:spcPct val="150000"/>
              </a:lnSpc>
              <a:buClr>
                <a:schemeClr val="bg1"/>
              </a:buClr>
              <a:buSzPct val="125000"/>
              <a:buFont typeface="+mj-lt"/>
              <a:buAutoNum type="arabicPeriod"/>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p:txBody>
      </p:sp>
      <p:sp>
        <p:nvSpPr>
          <p:cNvPr id="7" name="Slide Number Placeholder 6">
            <a:extLst>
              <a:ext uri="{FF2B5EF4-FFF2-40B4-BE49-F238E27FC236}">
                <a16:creationId xmlns:a16="http://schemas.microsoft.com/office/drawing/2014/main" id="{C73C066D-E19C-4186-86AC-703A6DD3C288}"/>
              </a:ext>
            </a:extLst>
          </p:cNvPr>
          <p:cNvSpPr>
            <a:spLocks noGrp="1"/>
          </p:cNvSpPr>
          <p:nvPr>
            <p:ph type="sldNum" sz="quarter" idx="12"/>
          </p:nvPr>
        </p:nvSpPr>
        <p:spPr/>
        <p:txBody>
          <a:bodyPr/>
          <a:lstStyle>
            <a:lvl1pPr>
              <a:defRPr>
                <a:solidFill>
                  <a:schemeClr val="bg1"/>
                </a:solidFill>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11" name="Group 6">
            <a:extLst>
              <a:ext uri="{FF2B5EF4-FFF2-40B4-BE49-F238E27FC236}">
                <a16:creationId xmlns:a16="http://schemas.microsoft.com/office/drawing/2014/main" id="{9653C2F9-D1AE-0BE5-CEE1-77BD3E72843C}"/>
              </a:ext>
            </a:extLst>
          </p:cNvPr>
          <p:cNvGrpSpPr>
            <a:grpSpLocks/>
          </p:cNvGrpSpPr>
          <p:nvPr/>
        </p:nvGrpSpPr>
        <p:grpSpPr bwMode="auto">
          <a:xfrm flipH="1">
            <a:off x="222430" y="410184"/>
            <a:ext cx="87287" cy="873053"/>
            <a:chOff x="0" y="0"/>
            <a:chExt cx="72" cy="968"/>
          </a:xfrm>
        </p:grpSpPr>
        <p:sp>
          <p:nvSpPr>
            <p:cNvPr id="12" name="Rectangle 4">
              <a:extLst>
                <a:ext uri="{FF2B5EF4-FFF2-40B4-BE49-F238E27FC236}">
                  <a16:creationId xmlns:a16="http://schemas.microsoft.com/office/drawing/2014/main" id="{683A6C59-7B12-7612-CA6B-FE1DE91DDF66}"/>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3" name="Rectangle 5">
              <a:extLst>
                <a:ext uri="{FF2B5EF4-FFF2-40B4-BE49-F238E27FC236}">
                  <a16:creationId xmlns:a16="http://schemas.microsoft.com/office/drawing/2014/main" id="{34DC3931-7ACF-7CB4-24CE-14D5B4FD9817}"/>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8" name="Title Placeholder 34">
            <a:extLst>
              <a:ext uri="{FF2B5EF4-FFF2-40B4-BE49-F238E27FC236}">
                <a16:creationId xmlns:a16="http://schemas.microsoft.com/office/drawing/2014/main" id="{152197DC-E08E-B757-97E2-5B90147CB1F9}"/>
              </a:ext>
            </a:extLst>
          </p:cNvPr>
          <p:cNvSpPr>
            <a:spLocks noGrp="1"/>
          </p:cNvSpPr>
          <p:nvPr>
            <p:ph type="title" hasCustomPrompt="1"/>
          </p:nvPr>
        </p:nvSpPr>
        <p:spPr>
          <a:xfrm>
            <a:off x="478042" y="410184"/>
            <a:ext cx="11259648" cy="873053"/>
          </a:xfrm>
          <a:prstGeom prst="rect">
            <a:avLst/>
          </a:prstGeom>
        </p:spPr>
        <p:txBody>
          <a:bodyPr vert="horz" lIns="0" tIns="0" rIns="0" bIns="0" rtlCol="0" anchor="t" anchorCtr="0">
            <a:noAutofit/>
          </a:bodyPr>
          <a:lstStyle>
            <a:lvl1pPr>
              <a:defRPr>
                <a:solidFill>
                  <a:schemeClr val="bg1"/>
                </a:solidFill>
              </a:defRPr>
            </a:lvl1pPr>
          </a:lstStyle>
          <a:p>
            <a:r>
              <a:rPr lang="en-US" noProof="0" dirty="0"/>
              <a:t>Agenda Slide</a:t>
            </a:r>
          </a:p>
        </p:txBody>
      </p:sp>
      <p:pic>
        <p:nvPicPr>
          <p:cNvPr id="2" name="Graphic 1">
            <a:extLst>
              <a:ext uri="{FF2B5EF4-FFF2-40B4-BE49-F238E27FC236}">
                <a16:creationId xmlns:a16="http://schemas.microsoft.com/office/drawing/2014/main" id="{172EE12F-25FC-53D0-4D39-6E3AB0BA3279}"/>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222432" y="6451805"/>
            <a:ext cx="900617" cy="317104"/>
          </a:xfrm>
          <a:prstGeom prst="rect">
            <a:avLst/>
          </a:prstGeom>
        </p:spPr>
      </p:pic>
    </p:spTree>
    <p:extLst>
      <p:ext uri="{BB962C8B-B14F-4D97-AF65-F5344CB8AC3E}">
        <p14:creationId xmlns:p14="http://schemas.microsoft.com/office/powerpoint/2010/main" val="3836281993"/>
      </p:ext>
    </p:extLst>
  </p:cSld>
  <p:clrMapOvr>
    <a:masterClrMapping/>
  </p:clrMapOvr>
  <p:hf hdr="0" ftr="0" dt="0"/>
  <p:extLst>
    <p:ext uri="{DCECCB84-F9BA-43D5-87BE-67443E8EF086}">
      <p15:sldGuideLst xmlns:p15="http://schemas.microsoft.com/office/powerpoint/2012/main"/>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p:cSld name="Agenda slide with small pictur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DECE0A8-6E2E-4CDD-9C99-ADC3BD870BC3}"/>
              </a:ext>
            </a:extLst>
          </p:cNvPr>
          <p:cNvSpPr>
            <a:spLocks noGrp="1"/>
          </p:cNvSpPr>
          <p:nvPr>
            <p:ph type="pic" sz="quarter" idx="13"/>
          </p:nvPr>
        </p:nvSpPr>
        <p:spPr>
          <a:xfrm>
            <a:off x="8538529" y="0"/>
            <a:ext cx="3650298" cy="6858000"/>
          </a:xfrm>
          <a:pattFill prst="pct5">
            <a:fgClr>
              <a:schemeClr val="bg1">
                <a:lumMod val="75000"/>
              </a:schemeClr>
            </a:fgClr>
            <a:bgClr>
              <a:schemeClr val="bg1"/>
            </a:bgClr>
          </a:pattFill>
        </p:spPr>
        <p:txBody>
          <a:bodyPr anchor="ctr" anchorCtr="1">
            <a:noAutofit/>
          </a:bodyPr>
          <a:lstStyle/>
          <a:p>
            <a:r>
              <a:rPr lang="en-US" noProof="0"/>
              <a:t>Click icon to add picture</a:t>
            </a:r>
          </a:p>
        </p:txBody>
      </p:sp>
      <p:sp>
        <p:nvSpPr>
          <p:cNvPr id="2" name="Slide Number Placeholder 6">
            <a:extLst>
              <a:ext uri="{FF2B5EF4-FFF2-40B4-BE49-F238E27FC236}">
                <a16:creationId xmlns:a16="http://schemas.microsoft.com/office/drawing/2014/main" id="{5A879837-4B75-91AD-3F65-84E14644E585}"/>
              </a:ext>
            </a:extLst>
          </p:cNvPr>
          <p:cNvSpPr>
            <a:spLocks noGrp="1"/>
          </p:cNvSpPr>
          <p:nvPr>
            <p:ph type="sldNum" sz="quarter" idx="12"/>
          </p:nvPr>
        </p:nvSpPr>
        <p:spPr>
          <a:xfrm>
            <a:off x="11726457"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pic>
        <p:nvPicPr>
          <p:cNvPr id="6" name="Graphic 5">
            <a:extLst>
              <a:ext uri="{FF2B5EF4-FFF2-40B4-BE49-F238E27FC236}">
                <a16:creationId xmlns:a16="http://schemas.microsoft.com/office/drawing/2014/main" id="{37EEEDB3-CCBC-4A06-39EC-51D9ADF94FE4}"/>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grpSp>
        <p:nvGrpSpPr>
          <p:cNvPr id="10" name="Group 6">
            <a:extLst>
              <a:ext uri="{FF2B5EF4-FFF2-40B4-BE49-F238E27FC236}">
                <a16:creationId xmlns:a16="http://schemas.microsoft.com/office/drawing/2014/main" id="{9E8181AD-A09F-88AD-F559-E61E28060BA1}"/>
              </a:ext>
            </a:extLst>
          </p:cNvPr>
          <p:cNvGrpSpPr>
            <a:grpSpLocks/>
          </p:cNvGrpSpPr>
          <p:nvPr/>
        </p:nvGrpSpPr>
        <p:grpSpPr bwMode="auto">
          <a:xfrm flipH="1">
            <a:off x="222430" y="410184"/>
            <a:ext cx="87287" cy="873053"/>
            <a:chOff x="0" y="0"/>
            <a:chExt cx="72" cy="968"/>
          </a:xfrm>
        </p:grpSpPr>
        <p:sp>
          <p:nvSpPr>
            <p:cNvPr id="11" name="Rectangle 4">
              <a:extLst>
                <a:ext uri="{FF2B5EF4-FFF2-40B4-BE49-F238E27FC236}">
                  <a16:creationId xmlns:a16="http://schemas.microsoft.com/office/drawing/2014/main" id="{058C491F-7D17-6289-7A73-FE9A7C9760A6}"/>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2" name="Rectangle 5">
              <a:extLst>
                <a:ext uri="{FF2B5EF4-FFF2-40B4-BE49-F238E27FC236}">
                  <a16:creationId xmlns:a16="http://schemas.microsoft.com/office/drawing/2014/main" id="{E4DBAAC8-A136-73F1-F62C-B941EEE416B6}"/>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3" name="Title Placeholder 34">
            <a:extLst>
              <a:ext uri="{FF2B5EF4-FFF2-40B4-BE49-F238E27FC236}">
                <a16:creationId xmlns:a16="http://schemas.microsoft.com/office/drawing/2014/main" id="{BD780AB1-2CD0-CC2F-A789-03CA81AD432C}"/>
              </a:ext>
            </a:extLst>
          </p:cNvPr>
          <p:cNvSpPr>
            <a:spLocks noGrp="1"/>
          </p:cNvSpPr>
          <p:nvPr>
            <p:ph type="title" hasCustomPrompt="1"/>
          </p:nvPr>
        </p:nvSpPr>
        <p:spPr>
          <a:xfrm>
            <a:off x="478042" y="410184"/>
            <a:ext cx="7684476" cy="873053"/>
          </a:xfrm>
          <a:prstGeom prst="rect">
            <a:avLst/>
          </a:prstGeom>
        </p:spPr>
        <p:txBody>
          <a:bodyPr vert="horz" lIns="0" tIns="0" rIns="0" bIns="0" rtlCol="0" anchor="t" anchorCtr="0">
            <a:noAutofit/>
          </a:bodyPr>
          <a:lstStyle/>
          <a:p>
            <a:r>
              <a:rPr lang="en-US" noProof="0" dirty="0"/>
              <a:t>Agenda Slide with picture on right</a:t>
            </a:r>
          </a:p>
        </p:txBody>
      </p:sp>
      <p:sp>
        <p:nvSpPr>
          <p:cNvPr id="15" name="Text Placeholder 14">
            <a:extLst>
              <a:ext uri="{FF2B5EF4-FFF2-40B4-BE49-F238E27FC236}">
                <a16:creationId xmlns:a16="http://schemas.microsoft.com/office/drawing/2014/main" id="{D2B2A491-9DA4-8F50-F9C0-F817ACD45C75}"/>
              </a:ext>
            </a:extLst>
          </p:cNvPr>
          <p:cNvSpPr>
            <a:spLocks noGrp="1"/>
          </p:cNvSpPr>
          <p:nvPr>
            <p:ph type="body" sz="quarter" idx="14" hasCustomPrompt="1"/>
          </p:nvPr>
        </p:nvSpPr>
        <p:spPr>
          <a:xfrm>
            <a:off x="478243" y="1449275"/>
            <a:ext cx="7684274" cy="4915543"/>
          </a:xfrm>
          <a:ln>
            <a:noFill/>
          </a:ln>
        </p:spPr>
        <p:txBody>
          <a:bodyPr/>
          <a:lstStyle>
            <a:lvl1pPr marL="457086" indent="-457086">
              <a:lnSpc>
                <a:spcPct val="150000"/>
              </a:lnSpc>
              <a:buClr>
                <a:schemeClr val="accent1"/>
              </a:buClr>
              <a:buSzPct val="125000"/>
              <a:buFont typeface="+mj-lt"/>
              <a:buAutoNum type="arabicPeriod"/>
              <a:defRPr/>
            </a:lvl1pPr>
          </a:lstStyle>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r>
              <a:rPr lang="en-US" dirty="0"/>
              <a:t>Agenda bullet point</a:t>
            </a:r>
          </a:p>
          <a:p>
            <a:pPr lvl="0"/>
            <a:endParaRPr lang="en-US" dirty="0"/>
          </a:p>
        </p:txBody>
      </p:sp>
    </p:spTree>
    <p:extLst>
      <p:ext uri="{BB962C8B-B14F-4D97-AF65-F5344CB8AC3E}">
        <p14:creationId xmlns:p14="http://schemas.microsoft.com/office/powerpoint/2010/main" val="3261668069"/>
      </p:ext>
    </p:extLst>
  </p:cSld>
  <p:clrMapOvr>
    <a:masterClrMapping/>
  </p:clrMapOvr>
  <p:hf hdr="0" ftr="0" dt="0"/>
  <p:extLst>
    <p:ext uri="{DCECCB84-F9BA-43D5-87BE-67443E8EF086}">
      <p15:sldGuideLst xmlns:p15="http://schemas.microsoft.com/office/powerpoint/2012/main">
        <p15:guide id="1" orient="horz" pos="1308">
          <p15:clr>
            <a:srgbClr val="FBAE40"/>
          </p15:clr>
        </p15:guide>
      </p15:sldGuideLst>
    </p:ext>
  </p:extLst>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p:cSld name="Text slide with sidebar">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7EEEDB3-CCBC-4A06-39EC-51D9ADF94FE4}"/>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grpSp>
        <p:nvGrpSpPr>
          <p:cNvPr id="10" name="Group 6">
            <a:extLst>
              <a:ext uri="{FF2B5EF4-FFF2-40B4-BE49-F238E27FC236}">
                <a16:creationId xmlns:a16="http://schemas.microsoft.com/office/drawing/2014/main" id="{9E8181AD-A09F-88AD-F559-E61E28060BA1}"/>
              </a:ext>
            </a:extLst>
          </p:cNvPr>
          <p:cNvGrpSpPr>
            <a:grpSpLocks/>
          </p:cNvGrpSpPr>
          <p:nvPr/>
        </p:nvGrpSpPr>
        <p:grpSpPr bwMode="auto">
          <a:xfrm flipH="1">
            <a:off x="222430" y="410184"/>
            <a:ext cx="87287" cy="873053"/>
            <a:chOff x="0" y="0"/>
            <a:chExt cx="72" cy="968"/>
          </a:xfrm>
        </p:grpSpPr>
        <p:sp>
          <p:nvSpPr>
            <p:cNvPr id="11" name="Rectangle 4">
              <a:extLst>
                <a:ext uri="{FF2B5EF4-FFF2-40B4-BE49-F238E27FC236}">
                  <a16:creationId xmlns:a16="http://schemas.microsoft.com/office/drawing/2014/main" id="{058C491F-7D17-6289-7A73-FE9A7C9760A6}"/>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2" name="Rectangle 5">
              <a:extLst>
                <a:ext uri="{FF2B5EF4-FFF2-40B4-BE49-F238E27FC236}">
                  <a16:creationId xmlns:a16="http://schemas.microsoft.com/office/drawing/2014/main" id="{E4DBAAC8-A136-73F1-F62C-B941EEE416B6}"/>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3" name="Title Placeholder 34">
            <a:extLst>
              <a:ext uri="{FF2B5EF4-FFF2-40B4-BE49-F238E27FC236}">
                <a16:creationId xmlns:a16="http://schemas.microsoft.com/office/drawing/2014/main" id="{BD780AB1-2CD0-CC2F-A789-03CA81AD432C}"/>
              </a:ext>
            </a:extLst>
          </p:cNvPr>
          <p:cNvSpPr>
            <a:spLocks noGrp="1"/>
          </p:cNvSpPr>
          <p:nvPr>
            <p:ph type="title" hasCustomPrompt="1"/>
          </p:nvPr>
        </p:nvSpPr>
        <p:spPr>
          <a:xfrm>
            <a:off x="478042" y="410184"/>
            <a:ext cx="7684476" cy="873053"/>
          </a:xfrm>
          <a:prstGeom prst="rect">
            <a:avLst/>
          </a:prstGeom>
        </p:spPr>
        <p:txBody>
          <a:bodyPr vert="horz" lIns="0" tIns="0" rIns="0" bIns="0" rtlCol="0" anchor="t" anchorCtr="0">
            <a:noAutofit/>
          </a:bodyPr>
          <a:lstStyle/>
          <a:p>
            <a:r>
              <a:rPr lang="en-US" noProof="0"/>
              <a:t>Text with sidebar on right</a:t>
            </a:r>
          </a:p>
        </p:txBody>
      </p:sp>
      <p:sp>
        <p:nvSpPr>
          <p:cNvPr id="15" name="Text Placeholder 14">
            <a:extLst>
              <a:ext uri="{FF2B5EF4-FFF2-40B4-BE49-F238E27FC236}">
                <a16:creationId xmlns:a16="http://schemas.microsoft.com/office/drawing/2014/main" id="{D2B2A491-9DA4-8F50-F9C0-F817ACD45C75}"/>
              </a:ext>
            </a:extLst>
          </p:cNvPr>
          <p:cNvSpPr>
            <a:spLocks noGrp="1"/>
          </p:cNvSpPr>
          <p:nvPr>
            <p:ph type="body" sz="quarter" idx="14"/>
          </p:nvPr>
        </p:nvSpPr>
        <p:spPr>
          <a:xfrm>
            <a:off x="478243" y="1449275"/>
            <a:ext cx="7684274" cy="49155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F164798-8C95-4796-5D7D-7967BC90B679}"/>
              </a:ext>
            </a:extLst>
          </p:cNvPr>
          <p:cNvSpPr/>
          <p:nvPr/>
        </p:nvSpPr>
        <p:spPr>
          <a:xfrm>
            <a:off x="8536290" y="0"/>
            <a:ext cx="365253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a:p>
        </p:txBody>
      </p:sp>
      <p:sp>
        <p:nvSpPr>
          <p:cNvPr id="5" name="Content Placeholder 3">
            <a:extLst>
              <a:ext uri="{FF2B5EF4-FFF2-40B4-BE49-F238E27FC236}">
                <a16:creationId xmlns:a16="http://schemas.microsoft.com/office/drawing/2014/main" id="{5193A144-CAB1-3BB9-4CE3-B1133C4E005C}"/>
              </a:ext>
            </a:extLst>
          </p:cNvPr>
          <p:cNvSpPr>
            <a:spLocks noGrp="1"/>
          </p:cNvSpPr>
          <p:nvPr>
            <p:ph sz="half" idx="19"/>
          </p:nvPr>
        </p:nvSpPr>
        <p:spPr>
          <a:xfrm>
            <a:off x="8925776" y="395820"/>
            <a:ext cx="2907541" cy="5969293"/>
          </a:xfrm>
          <a:prstGeom prst="rect">
            <a:avLst/>
          </a:prstGeom>
        </p:spPr>
        <p:txBody>
          <a:bodyPr>
            <a:noAutofit/>
          </a:bodyPr>
          <a:lstStyle>
            <a:lvl1pPr>
              <a:defRPr sz="1866"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Slide Number Placeholder 6">
            <a:extLst>
              <a:ext uri="{FF2B5EF4-FFF2-40B4-BE49-F238E27FC236}">
                <a16:creationId xmlns:a16="http://schemas.microsoft.com/office/drawing/2014/main" id="{5A879837-4B75-91AD-3F65-84E14644E585}"/>
              </a:ext>
            </a:extLst>
          </p:cNvPr>
          <p:cNvSpPr>
            <a:spLocks noGrp="1"/>
          </p:cNvSpPr>
          <p:nvPr>
            <p:ph type="sldNum" sz="quarter" idx="12"/>
          </p:nvPr>
        </p:nvSpPr>
        <p:spPr>
          <a:xfrm>
            <a:off x="11726457" y="6537205"/>
            <a:ext cx="239938" cy="146304"/>
          </a:xfrm>
        </p:spPr>
        <p:txBody>
          <a:bodyPr/>
          <a:lstStyle>
            <a:lvl1pPr>
              <a:defRPr>
                <a:solidFill>
                  <a:schemeClr val="bg1"/>
                </a:solidFill>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spTree>
    <p:extLst>
      <p:ext uri="{BB962C8B-B14F-4D97-AF65-F5344CB8AC3E}">
        <p14:creationId xmlns:p14="http://schemas.microsoft.com/office/powerpoint/2010/main" val="707900669"/>
      </p:ext>
    </p:extLst>
  </p:cSld>
  <p:clrMapOvr>
    <a:masterClrMapping/>
  </p:clrMapOvr>
  <p:hf hdr="0" ftr="0" dt="0"/>
  <p:extLst>
    <p:ext uri="{DCECCB84-F9BA-43D5-87BE-67443E8EF086}">
      <p15:sldGuideLst xmlns:p15="http://schemas.microsoft.com/office/powerpoint/2012/main">
        <p15:guide id="1" orient="horz" pos="1308">
          <p15:clr>
            <a:srgbClr val="FBAE40"/>
          </p15:clr>
        </p15:guide>
      </p15:sldGuideLst>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p:cSld name="Text slide side with big pictur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DECE0A8-6E2E-4CDD-9C99-ADC3BD870BC3}"/>
              </a:ext>
            </a:extLst>
          </p:cNvPr>
          <p:cNvSpPr>
            <a:spLocks noGrp="1"/>
          </p:cNvSpPr>
          <p:nvPr>
            <p:ph type="pic" sz="quarter" idx="13"/>
          </p:nvPr>
        </p:nvSpPr>
        <p:spPr>
          <a:xfrm>
            <a:off x="4885523" y="0"/>
            <a:ext cx="7303304" cy="6858000"/>
          </a:xfrm>
          <a:pattFill prst="pct5">
            <a:fgClr>
              <a:schemeClr val="bg1">
                <a:lumMod val="75000"/>
              </a:schemeClr>
            </a:fgClr>
            <a:bgClr>
              <a:schemeClr val="bg1"/>
            </a:bgClr>
          </a:pattFill>
        </p:spPr>
        <p:txBody>
          <a:bodyPr anchor="ctr" anchorCtr="1">
            <a:noAutofit/>
          </a:bodyPr>
          <a:lstStyle/>
          <a:p>
            <a:r>
              <a:rPr lang="en-US" noProof="0"/>
              <a:t>Click icon to add picture</a:t>
            </a:r>
          </a:p>
        </p:txBody>
      </p:sp>
      <p:sp>
        <p:nvSpPr>
          <p:cNvPr id="2" name="Slide Number Placeholder 6">
            <a:extLst>
              <a:ext uri="{FF2B5EF4-FFF2-40B4-BE49-F238E27FC236}">
                <a16:creationId xmlns:a16="http://schemas.microsoft.com/office/drawing/2014/main" id="{5A879837-4B75-91AD-3F65-84E14644E585}"/>
              </a:ext>
            </a:extLst>
          </p:cNvPr>
          <p:cNvSpPr>
            <a:spLocks noGrp="1"/>
          </p:cNvSpPr>
          <p:nvPr>
            <p:ph type="sldNum" sz="quarter" idx="12"/>
          </p:nvPr>
        </p:nvSpPr>
        <p:spPr>
          <a:xfrm>
            <a:off x="11726457"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pic>
        <p:nvPicPr>
          <p:cNvPr id="6" name="Graphic 5">
            <a:extLst>
              <a:ext uri="{FF2B5EF4-FFF2-40B4-BE49-F238E27FC236}">
                <a16:creationId xmlns:a16="http://schemas.microsoft.com/office/drawing/2014/main" id="{37EEEDB3-CCBC-4A06-39EC-51D9ADF94FE4}"/>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grpSp>
        <p:nvGrpSpPr>
          <p:cNvPr id="10" name="Group 6">
            <a:extLst>
              <a:ext uri="{FF2B5EF4-FFF2-40B4-BE49-F238E27FC236}">
                <a16:creationId xmlns:a16="http://schemas.microsoft.com/office/drawing/2014/main" id="{9E8181AD-A09F-88AD-F559-E61E28060BA1}"/>
              </a:ext>
            </a:extLst>
          </p:cNvPr>
          <p:cNvGrpSpPr>
            <a:grpSpLocks/>
          </p:cNvGrpSpPr>
          <p:nvPr/>
        </p:nvGrpSpPr>
        <p:grpSpPr bwMode="auto">
          <a:xfrm flipH="1">
            <a:off x="222430" y="410184"/>
            <a:ext cx="87287" cy="873053"/>
            <a:chOff x="0" y="0"/>
            <a:chExt cx="72" cy="968"/>
          </a:xfrm>
        </p:grpSpPr>
        <p:sp>
          <p:nvSpPr>
            <p:cNvPr id="11" name="Rectangle 4">
              <a:extLst>
                <a:ext uri="{FF2B5EF4-FFF2-40B4-BE49-F238E27FC236}">
                  <a16:creationId xmlns:a16="http://schemas.microsoft.com/office/drawing/2014/main" id="{058C491F-7D17-6289-7A73-FE9A7C9760A6}"/>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2" name="Rectangle 5">
              <a:extLst>
                <a:ext uri="{FF2B5EF4-FFF2-40B4-BE49-F238E27FC236}">
                  <a16:creationId xmlns:a16="http://schemas.microsoft.com/office/drawing/2014/main" id="{E4DBAAC8-A136-73F1-F62C-B941EEE416B6}"/>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3" name="Title Placeholder 34">
            <a:extLst>
              <a:ext uri="{FF2B5EF4-FFF2-40B4-BE49-F238E27FC236}">
                <a16:creationId xmlns:a16="http://schemas.microsoft.com/office/drawing/2014/main" id="{BD780AB1-2CD0-CC2F-A789-03CA81AD432C}"/>
              </a:ext>
            </a:extLst>
          </p:cNvPr>
          <p:cNvSpPr>
            <a:spLocks noGrp="1"/>
          </p:cNvSpPr>
          <p:nvPr>
            <p:ph type="title" hasCustomPrompt="1"/>
          </p:nvPr>
        </p:nvSpPr>
        <p:spPr>
          <a:xfrm>
            <a:off x="478043" y="410184"/>
            <a:ext cx="4037819" cy="873053"/>
          </a:xfrm>
          <a:prstGeom prst="rect">
            <a:avLst/>
          </a:prstGeom>
        </p:spPr>
        <p:txBody>
          <a:bodyPr vert="horz" lIns="0" tIns="0" rIns="0" bIns="0" rtlCol="0" anchor="t" anchorCtr="0">
            <a:noAutofit/>
          </a:bodyPr>
          <a:lstStyle/>
          <a:p>
            <a:r>
              <a:rPr lang="en-US" noProof="0"/>
              <a:t>Text with big picture on right</a:t>
            </a:r>
          </a:p>
        </p:txBody>
      </p:sp>
      <p:sp>
        <p:nvSpPr>
          <p:cNvPr id="15" name="Text Placeholder 14">
            <a:extLst>
              <a:ext uri="{FF2B5EF4-FFF2-40B4-BE49-F238E27FC236}">
                <a16:creationId xmlns:a16="http://schemas.microsoft.com/office/drawing/2014/main" id="{D2B2A491-9DA4-8F50-F9C0-F817ACD45C75}"/>
              </a:ext>
            </a:extLst>
          </p:cNvPr>
          <p:cNvSpPr>
            <a:spLocks noGrp="1"/>
          </p:cNvSpPr>
          <p:nvPr>
            <p:ph type="body" sz="quarter" idx="14"/>
          </p:nvPr>
        </p:nvSpPr>
        <p:spPr>
          <a:xfrm>
            <a:off x="478245" y="1449275"/>
            <a:ext cx="4037635" cy="49155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0301560"/>
      </p:ext>
    </p:extLst>
  </p:cSld>
  <p:clrMapOvr>
    <a:masterClrMapping/>
  </p:clrMapOvr>
  <p:hf hdr="0" ftr="0" dt="0"/>
  <p:extLst>
    <p:ext uri="{DCECCB84-F9BA-43D5-87BE-67443E8EF086}">
      <p15:sldGuideLst xmlns:p15="http://schemas.microsoft.com/office/powerpoint/2012/main">
        <p15:guide id="1" orient="horz" pos="13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_4_Quadrants-Line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cxnSp>
        <p:nvCxnSpPr>
          <p:cNvPr id="6" name="Straight Connector 5">
            <a:extLst>
              <a:ext uri="{FF2B5EF4-FFF2-40B4-BE49-F238E27FC236}">
                <a16:creationId xmlns:a16="http://schemas.microsoft.com/office/drawing/2014/main" id="{8A9EDCFC-10F3-5249-8D02-6E25078768DB}"/>
              </a:ext>
            </a:extLst>
          </p:cNvPr>
          <p:cNvCxnSpPr/>
          <p:nvPr userDrawn="1"/>
        </p:nvCxnSpPr>
        <p:spPr>
          <a:xfrm>
            <a:off x="968066"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3752C5F-DEDB-E74C-8F60-5EE4DA734C21}"/>
              </a:ext>
            </a:extLst>
          </p:cNvPr>
          <p:cNvCxnSpPr/>
          <p:nvPr userDrawn="1"/>
        </p:nvCxnSpPr>
        <p:spPr>
          <a:xfrm>
            <a:off x="6407332"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6BCCB1F-EEC9-6744-8D63-7FEEDCF541A8}"/>
              </a:ext>
            </a:extLst>
          </p:cNvPr>
          <p:cNvCxnSpPr>
            <a:cxnSpLocks/>
          </p:cNvCxnSpPr>
          <p:nvPr userDrawn="1"/>
        </p:nvCxnSpPr>
        <p:spPr>
          <a:xfrm flipV="1">
            <a:off x="6052009" y="1602557"/>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6ABCB3A-375B-B249-A8B8-F8D9BF4E7AE9}"/>
              </a:ext>
            </a:extLst>
          </p:cNvPr>
          <p:cNvCxnSpPr>
            <a:cxnSpLocks/>
          </p:cNvCxnSpPr>
          <p:nvPr userDrawn="1"/>
        </p:nvCxnSpPr>
        <p:spPr>
          <a:xfrm flipV="1">
            <a:off x="6052009" y="4157221"/>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661073"/>
      </p:ext>
    </p:extLst>
  </p:cSld>
  <p:clrMapOvr>
    <a:masterClrMapping/>
  </p:clrMapOvr>
  <p:transition spd="slow">
    <p:push/>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p:cSld name="Single headshot slide with text">
    <p:spTree>
      <p:nvGrpSpPr>
        <p:cNvPr id="1" name=""/>
        <p:cNvGrpSpPr/>
        <p:nvPr/>
      </p:nvGrpSpPr>
      <p:grpSpPr>
        <a:xfrm>
          <a:off x="0" y="0"/>
          <a:ext cx="0" cy="0"/>
          <a:chOff x="0" y="0"/>
          <a:chExt cx="0" cy="0"/>
        </a:xfrm>
      </p:grpSpPr>
      <p:sp>
        <p:nvSpPr>
          <p:cNvPr id="33" name="Text Placeholder 2">
            <a:extLst>
              <a:ext uri="{FF2B5EF4-FFF2-40B4-BE49-F238E27FC236}">
                <a16:creationId xmlns:a16="http://schemas.microsoft.com/office/drawing/2014/main" id="{94A34C18-C6B2-4885-B91F-7E6674707F5F}"/>
              </a:ext>
            </a:extLst>
          </p:cNvPr>
          <p:cNvSpPr>
            <a:spLocks noGrp="1"/>
          </p:cNvSpPr>
          <p:nvPr>
            <p:ph type="body" idx="42" hasCustomPrompt="1"/>
          </p:nvPr>
        </p:nvSpPr>
        <p:spPr>
          <a:xfrm>
            <a:off x="478041" y="4091177"/>
            <a:ext cx="2384334" cy="651807"/>
          </a:xfrm>
          <a:prstGeom prst="rect">
            <a:avLst/>
          </a:prstGeom>
          <a:solidFill>
            <a:schemeClr val="bg2"/>
          </a:solidFill>
        </p:spPr>
        <p:txBody>
          <a:bodyPr lIns="91440" tIns="91440" rIns="91440" bIns="91440"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dirty="0"/>
              <a:t>Name</a:t>
            </a:r>
          </a:p>
        </p:txBody>
      </p:sp>
      <p:sp>
        <p:nvSpPr>
          <p:cNvPr id="34" name="Text Placeholder 15">
            <a:extLst>
              <a:ext uri="{FF2B5EF4-FFF2-40B4-BE49-F238E27FC236}">
                <a16:creationId xmlns:a16="http://schemas.microsoft.com/office/drawing/2014/main" id="{0EBC2979-E897-46E7-A8E4-42A8E8B034FD}"/>
              </a:ext>
            </a:extLst>
          </p:cNvPr>
          <p:cNvSpPr>
            <a:spLocks noGrp="1"/>
          </p:cNvSpPr>
          <p:nvPr>
            <p:ph type="body" sz="quarter" idx="43" hasCustomPrompt="1"/>
          </p:nvPr>
        </p:nvSpPr>
        <p:spPr>
          <a:xfrm>
            <a:off x="478040" y="4849874"/>
            <a:ext cx="2558658" cy="1417279"/>
          </a:xfrm>
          <a:noFill/>
        </p:spPr>
        <p:txBody>
          <a:bodyPr lIns="91440" tIns="45720" rIns="91440" bIns="0">
            <a:noAutofit/>
          </a:bodyPr>
          <a:lstStyle>
            <a:lvl1pPr marL="0" marR="0" indent="0" algn="l" defTabSz="914149" rtl="0" eaLnBrk="1" fontAlgn="auto" latinLnBrk="0" hangingPunct="1">
              <a:lnSpc>
                <a:spcPct val="100000"/>
              </a:lnSpc>
              <a:spcBef>
                <a:spcPts val="0"/>
              </a:spcBef>
              <a:spcAft>
                <a:spcPts val="0"/>
              </a:spcAft>
              <a:buClrTx/>
              <a:buSzTx/>
              <a:buFont typeface="Arial" panose="020B0604020202020204" pitchFamily="34" charset="0"/>
              <a:buNone/>
              <a:tabLst/>
              <a:defRPr sz="1866" b="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noProof="0" dirty="0">
                <a:solidFill>
                  <a:schemeClr val="tx2"/>
                </a:solidFill>
              </a:rPr>
              <a:t>Title</a:t>
            </a:r>
          </a:p>
          <a:p>
            <a:r>
              <a:rPr lang="en-US" noProof="0" dirty="0">
                <a:solidFill>
                  <a:schemeClr val="tx2"/>
                </a:solidFill>
              </a:rPr>
              <a:t>Company/ </a:t>
            </a:r>
            <a:br>
              <a:rPr lang="en-US" noProof="0" dirty="0">
                <a:solidFill>
                  <a:schemeClr val="tx2"/>
                </a:solidFill>
              </a:rPr>
            </a:br>
            <a:r>
              <a:rPr lang="en-US" noProof="0" dirty="0">
                <a:solidFill>
                  <a:schemeClr val="tx2"/>
                </a:solidFill>
              </a:rPr>
              <a:t>Business unit</a:t>
            </a:r>
          </a:p>
        </p:txBody>
      </p:sp>
      <p:sp>
        <p:nvSpPr>
          <p:cNvPr id="50" name="Picture Placeholder 13">
            <a:extLst>
              <a:ext uri="{FF2B5EF4-FFF2-40B4-BE49-F238E27FC236}">
                <a16:creationId xmlns:a16="http://schemas.microsoft.com/office/drawing/2014/main" id="{62A31F71-3D33-46EC-AAF1-6E5DBC09A3A3}"/>
              </a:ext>
            </a:extLst>
          </p:cNvPr>
          <p:cNvSpPr>
            <a:spLocks noGrp="1"/>
          </p:cNvSpPr>
          <p:nvPr>
            <p:ph type="pic" sz="quarter" idx="23"/>
          </p:nvPr>
        </p:nvSpPr>
        <p:spPr>
          <a:xfrm>
            <a:off x="478041" y="1528231"/>
            <a:ext cx="2464089" cy="2438399"/>
          </a:xfrm>
          <a:prstGeom prst="ellipse">
            <a:avLst/>
          </a:prstGeom>
          <a:pattFill prst="pct5">
            <a:fgClr>
              <a:schemeClr val="bg1">
                <a:lumMod val="75000"/>
              </a:schemeClr>
            </a:fgClr>
            <a:bgClr>
              <a:schemeClr val="bg1"/>
            </a:bgClr>
          </a:pattFill>
        </p:spPr>
        <p:txBody>
          <a:bodyPr anchor="t" anchorCtr="1">
            <a:noAutofit/>
          </a:bodyPr>
          <a:lstStyle/>
          <a:p>
            <a:r>
              <a:rPr lang="en-US" noProof="0" dirty="0"/>
              <a:t>Click icon to add picture</a:t>
            </a:r>
          </a:p>
        </p:txBody>
      </p:sp>
      <p:sp>
        <p:nvSpPr>
          <p:cNvPr id="2" name="Slide Number Placeholder 6">
            <a:extLst>
              <a:ext uri="{FF2B5EF4-FFF2-40B4-BE49-F238E27FC236}">
                <a16:creationId xmlns:a16="http://schemas.microsoft.com/office/drawing/2014/main" id="{AFC1CAC9-ECAE-D936-C681-9A6D3E51E46A}"/>
              </a:ext>
            </a:extLst>
          </p:cNvPr>
          <p:cNvSpPr>
            <a:spLocks noGrp="1"/>
          </p:cNvSpPr>
          <p:nvPr>
            <p:ph type="sldNum" sz="quarter" idx="12"/>
          </p:nvPr>
        </p:nvSpPr>
        <p:spPr>
          <a:xfrm>
            <a:off x="11491942"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5" name="Group 6">
            <a:extLst>
              <a:ext uri="{FF2B5EF4-FFF2-40B4-BE49-F238E27FC236}">
                <a16:creationId xmlns:a16="http://schemas.microsoft.com/office/drawing/2014/main" id="{86C91C17-FAC2-AC8A-4B1E-FA69CC61CDC1}"/>
              </a:ext>
            </a:extLst>
          </p:cNvPr>
          <p:cNvGrpSpPr>
            <a:grpSpLocks/>
          </p:cNvGrpSpPr>
          <p:nvPr/>
        </p:nvGrpSpPr>
        <p:grpSpPr bwMode="auto">
          <a:xfrm flipH="1">
            <a:off x="222430" y="410184"/>
            <a:ext cx="87287" cy="873053"/>
            <a:chOff x="0" y="0"/>
            <a:chExt cx="72" cy="968"/>
          </a:xfrm>
        </p:grpSpPr>
        <p:sp>
          <p:nvSpPr>
            <p:cNvPr id="9" name="Rectangle 4">
              <a:extLst>
                <a:ext uri="{FF2B5EF4-FFF2-40B4-BE49-F238E27FC236}">
                  <a16:creationId xmlns:a16="http://schemas.microsoft.com/office/drawing/2014/main" id="{FF10D33C-6A34-BC2F-31DA-0032DB43573F}"/>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0" name="Rectangle 5">
              <a:extLst>
                <a:ext uri="{FF2B5EF4-FFF2-40B4-BE49-F238E27FC236}">
                  <a16:creationId xmlns:a16="http://schemas.microsoft.com/office/drawing/2014/main" id="{DB0B3679-7299-97D6-3413-F0F7C111C552}"/>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1" name="Title Placeholder 34">
            <a:extLst>
              <a:ext uri="{FF2B5EF4-FFF2-40B4-BE49-F238E27FC236}">
                <a16:creationId xmlns:a16="http://schemas.microsoft.com/office/drawing/2014/main" id="{77F5869F-0860-1DAB-1F60-DF9547A36632}"/>
              </a:ext>
            </a:extLst>
          </p:cNvPr>
          <p:cNvSpPr>
            <a:spLocks noGrp="1"/>
          </p:cNvSpPr>
          <p:nvPr>
            <p:ph type="title" hasCustomPrompt="1"/>
          </p:nvPr>
        </p:nvSpPr>
        <p:spPr>
          <a:xfrm>
            <a:off x="478042" y="410184"/>
            <a:ext cx="11259648" cy="873053"/>
          </a:xfrm>
          <a:prstGeom prst="rect">
            <a:avLst/>
          </a:prstGeom>
        </p:spPr>
        <p:txBody>
          <a:bodyPr vert="horz" lIns="0" tIns="0" rIns="0" bIns="0" rtlCol="0" anchor="t" anchorCtr="0">
            <a:noAutofit/>
          </a:bodyPr>
          <a:lstStyle/>
          <a:p>
            <a:r>
              <a:rPr lang="en-US" noProof="0"/>
              <a:t>Single headshot slide with text</a:t>
            </a:r>
          </a:p>
        </p:txBody>
      </p:sp>
      <p:pic>
        <p:nvPicPr>
          <p:cNvPr id="12" name="Graphic 11">
            <a:extLst>
              <a:ext uri="{FF2B5EF4-FFF2-40B4-BE49-F238E27FC236}">
                <a16:creationId xmlns:a16="http://schemas.microsoft.com/office/drawing/2014/main" id="{A5A99542-074B-334D-9E38-B390543B4448}"/>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
        <p:nvSpPr>
          <p:cNvPr id="3" name="Text Placeholder 14">
            <a:extLst>
              <a:ext uri="{FF2B5EF4-FFF2-40B4-BE49-F238E27FC236}">
                <a16:creationId xmlns:a16="http://schemas.microsoft.com/office/drawing/2014/main" id="{4C64E11E-72D7-6E2A-8410-8E3B777BE4CF}"/>
              </a:ext>
            </a:extLst>
          </p:cNvPr>
          <p:cNvSpPr>
            <a:spLocks noGrp="1"/>
          </p:cNvSpPr>
          <p:nvPr>
            <p:ph type="body" sz="quarter" idx="14"/>
          </p:nvPr>
        </p:nvSpPr>
        <p:spPr>
          <a:xfrm>
            <a:off x="3286988" y="1528232"/>
            <a:ext cx="8444894" cy="4738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6071282"/>
      </p:ext>
    </p:extLst>
  </p:cSld>
  <p:clrMapOvr>
    <a:masterClrMapping/>
  </p:clrMapOvr>
  <p:hf hdr="0" ftr="0" dt="0"/>
  <p:extLst>
    <p:ext uri="{DCECCB84-F9BA-43D5-87BE-67443E8EF086}">
      <p15:sldGuideLst xmlns:p15="http://schemas.microsoft.com/office/powerpoint/2012/main">
        <p15:guide id="1" orient="horz" pos="551">
          <p15:clr>
            <a:srgbClr val="FBAE40"/>
          </p15:clr>
        </p15:guide>
      </p15:sldGuideLst>
    </p:ext>
  </p:extLst>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p:cSld name="Two headshots slide with text">
    <p:spTree>
      <p:nvGrpSpPr>
        <p:cNvPr id="1" name=""/>
        <p:cNvGrpSpPr/>
        <p:nvPr/>
      </p:nvGrpSpPr>
      <p:grpSpPr>
        <a:xfrm>
          <a:off x="0" y="0"/>
          <a:ext cx="0" cy="0"/>
          <a:chOff x="0" y="0"/>
          <a:chExt cx="0" cy="0"/>
        </a:xfrm>
      </p:grpSpPr>
      <p:sp>
        <p:nvSpPr>
          <p:cNvPr id="33" name="Text Placeholder 2">
            <a:extLst>
              <a:ext uri="{FF2B5EF4-FFF2-40B4-BE49-F238E27FC236}">
                <a16:creationId xmlns:a16="http://schemas.microsoft.com/office/drawing/2014/main" id="{94A34C18-C6B2-4885-B91F-7E6674707F5F}"/>
              </a:ext>
            </a:extLst>
          </p:cNvPr>
          <p:cNvSpPr>
            <a:spLocks noGrp="1"/>
          </p:cNvSpPr>
          <p:nvPr>
            <p:ph type="body" idx="42" hasCustomPrompt="1"/>
          </p:nvPr>
        </p:nvSpPr>
        <p:spPr>
          <a:xfrm>
            <a:off x="478041" y="4091177"/>
            <a:ext cx="2384334" cy="651807"/>
          </a:xfrm>
          <a:prstGeom prst="rect">
            <a:avLst/>
          </a:prstGeom>
          <a:solidFill>
            <a:schemeClr val="bg2"/>
          </a:solidFill>
        </p:spPr>
        <p:txBody>
          <a:bodyPr lIns="91440" tIns="91440" rIns="91440" bIns="91440"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Name</a:t>
            </a:r>
          </a:p>
        </p:txBody>
      </p:sp>
      <p:sp>
        <p:nvSpPr>
          <p:cNvPr id="34" name="Text Placeholder 15">
            <a:extLst>
              <a:ext uri="{FF2B5EF4-FFF2-40B4-BE49-F238E27FC236}">
                <a16:creationId xmlns:a16="http://schemas.microsoft.com/office/drawing/2014/main" id="{0EBC2979-E897-46E7-A8E4-42A8E8B034FD}"/>
              </a:ext>
            </a:extLst>
          </p:cNvPr>
          <p:cNvSpPr>
            <a:spLocks noGrp="1"/>
          </p:cNvSpPr>
          <p:nvPr>
            <p:ph type="body" sz="quarter" idx="43" hasCustomPrompt="1"/>
          </p:nvPr>
        </p:nvSpPr>
        <p:spPr>
          <a:xfrm>
            <a:off x="478041" y="4849874"/>
            <a:ext cx="2384334" cy="1417279"/>
          </a:xfrm>
          <a:noFill/>
        </p:spPr>
        <p:txBody>
          <a:bodyPr lIns="91440" tIns="45720" rIns="91440" bIns="0">
            <a:noAutofit/>
          </a:bodyPr>
          <a:lstStyle>
            <a:lvl1pPr marL="0" marR="0" indent="0" algn="l" defTabSz="914149" rtl="0" eaLnBrk="1" fontAlgn="auto" latinLnBrk="0" hangingPunct="1">
              <a:lnSpc>
                <a:spcPct val="100000"/>
              </a:lnSpc>
              <a:spcBef>
                <a:spcPts val="0"/>
              </a:spcBef>
              <a:spcAft>
                <a:spcPts val="0"/>
              </a:spcAft>
              <a:buClrTx/>
              <a:buSzTx/>
              <a:buFont typeface="Arial" panose="020B0604020202020204" pitchFamily="34" charset="0"/>
              <a:buNone/>
              <a:tabLst/>
              <a:defRPr sz="1866" b="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noProof="0" dirty="0">
                <a:solidFill>
                  <a:schemeClr val="tx2"/>
                </a:solidFill>
              </a:rPr>
              <a:t>Title</a:t>
            </a:r>
          </a:p>
          <a:p>
            <a:r>
              <a:rPr lang="en-US" noProof="0" dirty="0">
                <a:solidFill>
                  <a:schemeClr val="tx2"/>
                </a:solidFill>
              </a:rPr>
              <a:t>Company/</a:t>
            </a:r>
            <a:br>
              <a:rPr lang="en-US" noProof="0" dirty="0">
                <a:solidFill>
                  <a:schemeClr val="tx2"/>
                </a:solidFill>
              </a:rPr>
            </a:br>
            <a:r>
              <a:rPr lang="en-US" noProof="0" dirty="0">
                <a:solidFill>
                  <a:schemeClr val="tx2"/>
                </a:solidFill>
              </a:rPr>
              <a:t>Business unit</a:t>
            </a:r>
          </a:p>
        </p:txBody>
      </p:sp>
      <p:sp>
        <p:nvSpPr>
          <p:cNvPr id="36" name="Text Placeholder 2">
            <a:extLst>
              <a:ext uri="{FF2B5EF4-FFF2-40B4-BE49-F238E27FC236}">
                <a16:creationId xmlns:a16="http://schemas.microsoft.com/office/drawing/2014/main" id="{26DD620C-F220-4683-AB43-57B98A24513F}"/>
              </a:ext>
            </a:extLst>
          </p:cNvPr>
          <p:cNvSpPr>
            <a:spLocks noGrp="1"/>
          </p:cNvSpPr>
          <p:nvPr>
            <p:ph type="body" idx="45" hasCustomPrompt="1"/>
          </p:nvPr>
        </p:nvSpPr>
        <p:spPr>
          <a:xfrm>
            <a:off x="3225253" y="4091177"/>
            <a:ext cx="2384334" cy="651807"/>
          </a:xfrm>
          <a:prstGeom prst="rect">
            <a:avLst/>
          </a:prstGeom>
          <a:solidFill>
            <a:schemeClr val="bg2"/>
          </a:solidFill>
        </p:spPr>
        <p:txBody>
          <a:bodyPr lIns="91440" tIns="91440" rIns="91440" bIns="91440"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Name</a:t>
            </a:r>
          </a:p>
        </p:txBody>
      </p:sp>
      <p:sp>
        <p:nvSpPr>
          <p:cNvPr id="37" name="Text Placeholder 15">
            <a:extLst>
              <a:ext uri="{FF2B5EF4-FFF2-40B4-BE49-F238E27FC236}">
                <a16:creationId xmlns:a16="http://schemas.microsoft.com/office/drawing/2014/main" id="{0287DF7C-5F72-4448-8807-09B6E596AA8F}"/>
              </a:ext>
            </a:extLst>
          </p:cNvPr>
          <p:cNvSpPr>
            <a:spLocks noGrp="1"/>
          </p:cNvSpPr>
          <p:nvPr>
            <p:ph type="body" sz="quarter" idx="46" hasCustomPrompt="1"/>
          </p:nvPr>
        </p:nvSpPr>
        <p:spPr>
          <a:xfrm>
            <a:off x="3225253" y="4849874"/>
            <a:ext cx="2384334" cy="1417279"/>
          </a:xfrm>
          <a:noFill/>
        </p:spPr>
        <p:txBody>
          <a:bodyPr lIns="91440" tIns="45720" rIns="91440" bIns="0">
            <a:noAutofit/>
          </a:bodyPr>
          <a:lstStyle>
            <a:lvl1pPr marL="0" marR="0" indent="0" algn="l" defTabSz="914149" rtl="0" eaLnBrk="1" fontAlgn="auto" latinLnBrk="0" hangingPunct="1">
              <a:lnSpc>
                <a:spcPct val="100000"/>
              </a:lnSpc>
              <a:spcBef>
                <a:spcPts val="0"/>
              </a:spcBef>
              <a:spcAft>
                <a:spcPts val="0"/>
              </a:spcAft>
              <a:buClrTx/>
              <a:buSzTx/>
              <a:buFont typeface="Arial" panose="020B0604020202020204" pitchFamily="34" charset="0"/>
              <a:buNone/>
              <a:tabLst/>
              <a:defRPr sz="1866" b="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noProof="0" dirty="0">
                <a:solidFill>
                  <a:schemeClr val="tx2"/>
                </a:solidFill>
              </a:rPr>
              <a:t>Title</a:t>
            </a:r>
          </a:p>
          <a:p>
            <a:r>
              <a:rPr lang="en-US" noProof="0" dirty="0">
                <a:solidFill>
                  <a:schemeClr val="tx2"/>
                </a:solidFill>
              </a:rPr>
              <a:t>Company/</a:t>
            </a:r>
            <a:br>
              <a:rPr lang="en-US" noProof="0" dirty="0">
                <a:solidFill>
                  <a:schemeClr val="tx2"/>
                </a:solidFill>
              </a:rPr>
            </a:br>
            <a:r>
              <a:rPr lang="en-US" noProof="0" dirty="0">
                <a:solidFill>
                  <a:schemeClr val="tx2"/>
                </a:solidFill>
              </a:rPr>
              <a:t>Business unit</a:t>
            </a:r>
          </a:p>
        </p:txBody>
      </p:sp>
      <p:sp>
        <p:nvSpPr>
          <p:cNvPr id="50" name="Picture Placeholder 13">
            <a:extLst>
              <a:ext uri="{FF2B5EF4-FFF2-40B4-BE49-F238E27FC236}">
                <a16:creationId xmlns:a16="http://schemas.microsoft.com/office/drawing/2014/main" id="{62A31F71-3D33-46EC-AAF1-6E5DBC09A3A3}"/>
              </a:ext>
            </a:extLst>
          </p:cNvPr>
          <p:cNvSpPr>
            <a:spLocks noGrp="1"/>
          </p:cNvSpPr>
          <p:nvPr>
            <p:ph type="pic" sz="quarter" idx="23"/>
          </p:nvPr>
        </p:nvSpPr>
        <p:spPr>
          <a:xfrm>
            <a:off x="478041" y="1528231"/>
            <a:ext cx="2459362" cy="2438400"/>
          </a:xfrm>
          <a:prstGeom prst="ellipse">
            <a:avLst/>
          </a:prstGeom>
          <a:pattFill prst="pct5">
            <a:fgClr>
              <a:schemeClr val="bg1">
                <a:lumMod val="75000"/>
              </a:schemeClr>
            </a:fgClr>
            <a:bgClr>
              <a:schemeClr val="bg1"/>
            </a:bgClr>
          </a:pattFill>
        </p:spPr>
        <p:txBody>
          <a:bodyPr anchor="t" anchorCtr="1">
            <a:noAutofit/>
          </a:bodyPr>
          <a:lstStyle/>
          <a:p>
            <a:r>
              <a:rPr lang="en-US" noProof="0"/>
              <a:t>Click icon to add picture</a:t>
            </a:r>
          </a:p>
        </p:txBody>
      </p:sp>
      <p:sp>
        <p:nvSpPr>
          <p:cNvPr id="35" name="Picture Placeholder 13">
            <a:extLst>
              <a:ext uri="{FF2B5EF4-FFF2-40B4-BE49-F238E27FC236}">
                <a16:creationId xmlns:a16="http://schemas.microsoft.com/office/drawing/2014/main" id="{1D5C7D2D-BED4-4B4B-A646-2582AD8FB2AC}"/>
              </a:ext>
            </a:extLst>
          </p:cNvPr>
          <p:cNvSpPr>
            <a:spLocks noGrp="1"/>
          </p:cNvSpPr>
          <p:nvPr>
            <p:ph type="pic" sz="quarter" idx="44"/>
          </p:nvPr>
        </p:nvSpPr>
        <p:spPr>
          <a:xfrm>
            <a:off x="3225253" y="1528231"/>
            <a:ext cx="2459362" cy="2438400"/>
          </a:xfrm>
          <a:prstGeom prst="ellipse">
            <a:avLst/>
          </a:prstGeom>
          <a:pattFill prst="pct5">
            <a:fgClr>
              <a:schemeClr val="bg1">
                <a:lumMod val="75000"/>
              </a:schemeClr>
            </a:fgClr>
            <a:bgClr>
              <a:schemeClr val="bg1"/>
            </a:bgClr>
          </a:pattFill>
        </p:spPr>
        <p:txBody>
          <a:bodyPr anchor="t" anchorCtr="1">
            <a:noAutofit/>
          </a:bodyPr>
          <a:lstStyle/>
          <a:p>
            <a:r>
              <a:rPr lang="en-US" noProof="0"/>
              <a:t>Click icon to add picture</a:t>
            </a:r>
          </a:p>
        </p:txBody>
      </p:sp>
      <p:sp>
        <p:nvSpPr>
          <p:cNvPr id="2" name="Slide Number Placeholder 6">
            <a:extLst>
              <a:ext uri="{FF2B5EF4-FFF2-40B4-BE49-F238E27FC236}">
                <a16:creationId xmlns:a16="http://schemas.microsoft.com/office/drawing/2014/main" id="{AFC1CAC9-ECAE-D936-C681-9A6D3E51E46A}"/>
              </a:ext>
            </a:extLst>
          </p:cNvPr>
          <p:cNvSpPr>
            <a:spLocks noGrp="1"/>
          </p:cNvSpPr>
          <p:nvPr>
            <p:ph type="sldNum" sz="quarter" idx="12"/>
          </p:nvPr>
        </p:nvSpPr>
        <p:spPr>
          <a:xfrm>
            <a:off x="11491942"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5" name="Group 6">
            <a:extLst>
              <a:ext uri="{FF2B5EF4-FFF2-40B4-BE49-F238E27FC236}">
                <a16:creationId xmlns:a16="http://schemas.microsoft.com/office/drawing/2014/main" id="{86C91C17-FAC2-AC8A-4B1E-FA69CC61CDC1}"/>
              </a:ext>
            </a:extLst>
          </p:cNvPr>
          <p:cNvGrpSpPr>
            <a:grpSpLocks/>
          </p:cNvGrpSpPr>
          <p:nvPr/>
        </p:nvGrpSpPr>
        <p:grpSpPr bwMode="auto">
          <a:xfrm flipH="1">
            <a:off x="222430" y="410184"/>
            <a:ext cx="87287" cy="873053"/>
            <a:chOff x="0" y="0"/>
            <a:chExt cx="72" cy="968"/>
          </a:xfrm>
        </p:grpSpPr>
        <p:sp>
          <p:nvSpPr>
            <p:cNvPr id="9" name="Rectangle 4">
              <a:extLst>
                <a:ext uri="{FF2B5EF4-FFF2-40B4-BE49-F238E27FC236}">
                  <a16:creationId xmlns:a16="http://schemas.microsoft.com/office/drawing/2014/main" id="{FF10D33C-6A34-BC2F-31DA-0032DB43573F}"/>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0" name="Rectangle 5">
              <a:extLst>
                <a:ext uri="{FF2B5EF4-FFF2-40B4-BE49-F238E27FC236}">
                  <a16:creationId xmlns:a16="http://schemas.microsoft.com/office/drawing/2014/main" id="{DB0B3679-7299-97D6-3413-F0F7C111C552}"/>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1" name="Title Placeholder 34">
            <a:extLst>
              <a:ext uri="{FF2B5EF4-FFF2-40B4-BE49-F238E27FC236}">
                <a16:creationId xmlns:a16="http://schemas.microsoft.com/office/drawing/2014/main" id="{77F5869F-0860-1DAB-1F60-DF9547A36632}"/>
              </a:ext>
            </a:extLst>
          </p:cNvPr>
          <p:cNvSpPr>
            <a:spLocks noGrp="1"/>
          </p:cNvSpPr>
          <p:nvPr>
            <p:ph type="title" hasCustomPrompt="1"/>
          </p:nvPr>
        </p:nvSpPr>
        <p:spPr>
          <a:xfrm>
            <a:off x="478042" y="410184"/>
            <a:ext cx="11259648" cy="873053"/>
          </a:xfrm>
          <a:prstGeom prst="rect">
            <a:avLst/>
          </a:prstGeom>
        </p:spPr>
        <p:txBody>
          <a:bodyPr vert="horz" lIns="0" tIns="0" rIns="0" bIns="0" rtlCol="0" anchor="t" anchorCtr="0">
            <a:noAutofit/>
          </a:bodyPr>
          <a:lstStyle/>
          <a:p>
            <a:r>
              <a:rPr lang="en-US" noProof="0"/>
              <a:t>Two headshots slide with text</a:t>
            </a:r>
          </a:p>
        </p:txBody>
      </p:sp>
      <p:pic>
        <p:nvPicPr>
          <p:cNvPr id="12" name="Graphic 11">
            <a:extLst>
              <a:ext uri="{FF2B5EF4-FFF2-40B4-BE49-F238E27FC236}">
                <a16:creationId xmlns:a16="http://schemas.microsoft.com/office/drawing/2014/main" id="{A5A99542-074B-334D-9E38-B390543B4448}"/>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
        <p:nvSpPr>
          <p:cNvPr id="3" name="Text Placeholder 14">
            <a:extLst>
              <a:ext uri="{FF2B5EF4-FFF2-40B4-BE49-F238E27FC236}">
                <a16:creationId xmlns:a16="http://schemas.microsoft.com/office/drawing/2014/main" id="{4C64E11E-72D7-6E2A-8410-8E3B777BE4CF}"/>
              </a:ext>
            </a:extLst>
          </p:cNvPr>
          <p:cNvSpPr>
            <a:spLocks noGrp="1"/>
          </p:cNvSpPr>
          <p:nvPr>
            <p:ph type="body" sz="quarter" idx="14"/>
          </p:nvPr>
        </p:nvSpPr>
        <p:spPr>
          <a:xfrm>
            <a:off x="5972466" y="1528232"/>
            <a:ext cx="5759414" cy="4738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008472"/>
      </p:ext>
    </p:extLst>
  </p:cSld>
  <p:clrMapOvr>
    <a:masterClrMapping/>
  </p:clrMapOvr>
  <p:hf hdr="0" ftr="0" dt="0"/>
  <p:extLst>
    <p:ext uri="{DCECCB84-F9BA-43D5-87BE-67443E8EF086}">
      <p15:sldGuideLst xmlns:p15="http://schemas.microsoft.com/office/powerpoint/2012/main">
        <p15:guide id="1" orient="horz" pos="551">
          <p15:clr>
            <a:srgbClr val="FBAE40"/>
          </p15:clr>
        </p15:guide>
      </p15:sldGuideLst>
    </p:ext>
  </p:extLst>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p:cSld name="Four headshots slide">
    <p:spTree>
      <p:nvGrpSpPr>
        <p:cNvPr id="1" name=""/>
        <p:cNvGrpSpPr/>
        <p:nvPr/>
      </p:nvGrpSpPr>
      <p:grpSpPr>
        <a:xfrm>
          <a:off x="0" y="0"/>
          <a:ext cx="0" cy="0"/>
          <a:chOff x="0" y="0"/>
          <a:chExt cx="0" cy="0"/>
        </a:xfrm>
      </p:grpSpPr>
      <p:sp>
        <p:nvSpPr>
          <p:cNvPr id="33" name="Text Placeholder 2">
            <a:extLst>
              <a:ext uri="{FF2B5EF4-FFF2-40B4-BE49-F238E27FC236}">
                <a16:creationId xmlns:a16="http://schemas.microsoft.com/office/drawing/2014/main" id="{94A34C18-C6B2-4885-B91F-7E6674707F5F}"/>
              </a:ext>
            </a:extLst>
          </p:cNvPr>
          <p:cNvSpPr>
            <a:spLocks noGrp="1"/>
          </p:cNvSpPr>
          <p:nvPr>
            <p:ph type="body" idx="42" hasCustomPrompt="1"/>
          </p:nvPr>
        </p:nvSpPr>
        <p:spPr>
          <a:xfrm>
            <a:off x="478043" y="4091177"/>
            <a:ext cx="2649093" cy="651807"/>
          </a:xfrm>
          <a:prstGeom prst="rect">
            <a:avLst/>
          </a:prstGeom>
          <a:solidFill>
            <a:schemeClr val="bg2"/>
          </a:solidFill>
        </p:spPr>
        <p:txBody>
          <a:bodyPr lIns="91440" tIns="91440" rIns="91440" bIns="91440"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Name</a:t>
            </a:r>
          </a:p>
        </p:txBody>
      </p:sp>
      <p:sp>
        <p:nvSpPr>
          <p:cNvPr id="34" name="Text Placeholder 15">
            <a:extLst>
              <a:ext uri="{FF2B5EF4-FFF2-40B4-BE49-F238E27FC236}">
                <a16:creationId xmlns:a16="http://schemas.microsoft.com/office/drawing/2014/main" id="{0EBC2979-E897-46E7-A8E4-42A8E8B034FD}"/>
              </a:ext>
            </a:extLst>
          </p:cNvPr>
          <p:cNvSpPr>
            <a:spLocks noGrp="1"/>
          </p:cNvSpPr>
          <p:nvPr>
            <p:ph type="body" sz="quarter" idx="43" hasCustomPrompt="1"/>
          </p:nvPr>
        </p:nvSpPr>
        <p:spPr>
          <a:xfrm>
            <a:off x="478043" y="4849874"/>
            <a:ext cx="2649093" cy="1417279"/>
          </a:xfrm>
          <a:noFill/>
        </p:spPr>
        <p:txBody>
          <a:bodyPr lIns="91440" tIns="45720" rIns="91440" bIns="0">
            <a:noAutofit/>
          </a:bodyPr>
          <a:lstStyle>
            <a:lvl1pPr marL="0" marR="0" indent="0" algn="l" defTabSz="914149" rtl="0" eaLnBrk="1" fontAlgn="auto" latinLnBrk="0" hangingPunct="1">
              <a:lnSpc>
                <a:spcPct val="100000"/>
              </a:lnSpc>
              <a:spcBef>
                <a:spcPts val="0"/>
              </a:spcBef>
              <a:spcAft>
                <a:spcPts val="0"/>
              </a:spcAft>
              <a:buClrTx/>
              <a:buSzTx/>
              <a:buFont typeface="Arial" panose="020B0604020202020204" pitchFamily="34" charset="0"/>
              <a:buNone/>
              <a:tabLst/>
              <a:defRPr sz="1866" b="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noProof="0" dirty="0">
                <a:solidFill>
                  <a:schemeClr val="tx2"/>
                </a:solidFill>
              </a:rPr>
              <a:t>Title</a:t>
            </a:r>
          </a:p>
          <a:p>
            <a:r>
              <a:rPr lang="en-US" noProof="0" dirty="0">
                <a:solidFill>
                  <a:schemeClr val="tx2"/>
                </a:solidFill>
              </a:rPr>
              <a:t>Company/</a:t>
            </a:r>
            <a:br>
              <a:rPr lang="en-US" noProof="0" dirty="0">
                <a:solidFill>
                  <a:schemeClr val="tx2"/>
                </a:solidFill>
              </a:rPr>
            </a:br>
            <a:r>
              <a:rPr lang="en-US" noProof="0" dirty="0">
                <a:solidFill>
                  <a:schemeClr val="tx2"/>
                </a:solidFill>
              </a:rPr>
              <a:t>Business unit</a:t>
            </a:r>
          </a:p>
        </p:txBody>
      </p:sp>
      <p:sp>
        <p:nvSpPr>
          <p:cNvPr id="50" name="Picture Placeholder 13">
            <a:extLst>
              <a:ext uri="{FF2B5EF4-FFF2-40B4-BE49-F238E27FC236}">
                <a16:creationId xmlns:a16="http://schemas.microsoft.com/office/drawing/2014/main" id="{62A31F71-3D33-46EC-AAF1-6E5DBC09A3A3}"/>
              </a:ext>
            </a:extLst>
          </p:cNvPr>
          <p:cNvSpPr>
            <a:spLocks noGrp="1"/>
          </p:cNvSpPr>
          <p:nvPr>
            <p:ph type="pic" sz="quarter" idx="23"/>
          </p:nvPr>
        </p:nvSpPr>
        <p:spPr>
          <a:xfrm>
            <a:off x="557427" y="1528231"/>
            <a:ext cx="2443073" cy="2438400"/>
          </a:xfrm>
          <a:prstGeom prst="ellipse">
            <a:avLst/>
          </a:prstGeom>
          <a:pattFill prst="pct5">
            <a:fgClr>
              <a:schemeClr val="bg1">
                <a:lumMod val="75000"/>
              </a:schemeClr>
            </a:fgClr>
            <a:bgClr>
              <a:schemeClr val="bg1"/>
            </a:bgClr>
          </a:pattFill>
        </p:spPr>
        <p:txBody>
          <a:bodyPr anchor="t" anchorCtr="1">
            <a:noAutofit/>
          </a:bodyPr>
          <a:lstStyle/>
          <a:p>
            <a:r>
              <a:rPr lang="en-US" noProof="0" dirty="0"/>
              <a:t>Click icon to add picture</a:t>
            </a:r>
          </a:p>
        </p:txBody>
      </p:sp>
      <p:sp>
        <p:nvSpPr>
          <p:cNvPr id="2" name="Slide Number Placeholder 6">
            <a:extLst>
              <a:ext uri="{FF2B5EF4-FFF2-40B4-BE49-F238E27FC236}">
                <a16:creationId xmlns:a16="http://schemas.microsoft.com/office/drawing/2014/main" id="{AFC1CAC9-ECAE-D936-C681-9A6D3E51E46A}"/>
              </a:ext>
            </a:extLst>
          </p:cNvPr>
          <p:cNvSpPr>
            <a:spLocks noGrp="1"/>
          </p:cNvSpPr>
          <p:nvPr>
            <p:ph type="sldNum" sz="quarter" idx="12"/>
          </p:nvPr>
        </p:nvSpPr>
        <p:spPr>
          <a:xfrm>
            <a:off x="11491942"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5" name="Group 6">
            <a:extLst>
              <a:ext uri="{FF2B5EF4-FFF2-40B4-BE49-F238E27FC236}">
                <a16:creationId xmlns:a16="http://schemas.microsoft.com/office/drawing/2014/main" id="{86C91C17-FAC2-AC8A-4B1E-FA69CC61CDC1}"/>
              </a:ext>
            </a:extLst>
          </p:cNvPr>
          <p:cNvGrpSpPr>
            <a:grpSpLocks/>
          </p:cNvGrpSpPr>
          <p:nvPr/>
        </p:nvGrpSpPr>
        <p:grpSpPr bwMode="auto">
          <a:xfrm flipH="1">
            <a:off x="222430" y="410184"/>
            <a:ext cx="87287" cy="873053"/>
            <a:chOff x="0" y="0"/>
            <a:chExt cx="72" cy="968"/>
          </a:xfrm>
        </p:grpSpPr>
        <p:sp>
          <p:nvSpPr>
            <p:cNvPr id="9" name="Rectangle 4">
              <a:extLst>
                <a:ext uri="{FF2B5EF4-FFF2-40B4-BE49-F238E27FC236}">
                  <a16:creationId xmlns:a16="http://schemas.microsoft.com/office/drawing/2014/main" id="{FF10D33C-6A34-BC2F-31DA-0032DB43573F}"/>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0" name="Rectangle 5">
              <a:extLst>
                <a:ext uri="{FF2B5EF4-FFF2-40B4-BE49-F238E27FC236}">
                  <a16:creationId xmlns:a16="http://schemas.microsoft.com/office/drawing/2014/main" id="{DB0B3679-7299-97D6-3413-F0F7C111C552}"/>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1" name="Title Placeholder 34">
            <a:extLst>
              <a:ext uri="{FF2B5EF4-FFF2-40B4-BE49-F238E27FC236}">
                <a16:creationId xmlns:a16="http://schemas.microsoft.com/office/drawing/2014/main" id="{77F5869F-0860-1DAB-1F60-DF9547A36632}"/>
              </a:ext>
            </a:extLst>
          </p:cNvPr>
          <p:cNvSpPr>
            <a:spLocks noGrp="1"/>
          </p:cNvSpPr>
          <p:nvPr>
            <p:ph type="title" hasCustomPrompt="1"/>
          </p:nvPr>
        </p:nvSpPr>
        <p:spPr>
          <a:xfrm>
            <a:off x="478042" y="410184"/>
            <a:ext cx="11259648" cy="873053"/>
          </a:xfrm>
          <a:prstGeom prst="rect">
            <a:avLst/>
          </a:prstGeom>
        </p:spPr>
        <p:txBody>
          <a:bodyPr vert="horz" lIns="0" tIns="0" rIns="0" bIns="0" rtlCol="0" anchor="t" anchorCtr="0">
            <a:noAutofit/>
          </a:bodyPr>
          <a:lstStyle/>
          <a:p>
            <a:r>
              <a:rPr lang="en-US" noProof="0"/>
              <a:t>Four headshots slide with text</a:t>
            </a:r>
          </a:p>
        </p:txBody>
      </p:sp>
      <p:pic>
        <p:nvPicPr>
          <p:cNvPr id="12" name="Graphic 11">
            <a:extLst>
              <a:ext uri="{FF2B5EF4-FFF2-40B4-BE49-F238E27FC236}">
                <a16:creationId xmlns:a16="http://schemas.microsoft.com/office/drawing/2014/main" id="{A5A99542-074B-334D-9E38-B390543B4448}"/>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
        <p:nvSpPr>
          <p:cNvPr id="22" name="Text Placeholder 2">
            <a:extLst>
              <a:ext uri="{FF2B5EF4-FFF2-40B4-BE49-F238E27FC236}">
                <a16:creationId xmlns:a16="http://schemas.microsoft.com/office/drawing/2014/main" id="{63627813-8776-8F36-54D4-C9105348F886}"/>
              </a:ext>
            </a:extLst>
          </p:cNvPr>
          <p:cNvSpPr>
            <a:spLocks noGrp="1"/>
          </p:cNvSpPr>
          <p:nvPr>
            <p:ph type="body" idx="44" hasCustomPrompt="1"/>
          </p:nvPr>
        </p:nvSpPr>
        <p:spPr>
          <a:xfrm>
            <a:off x="3355404" y="4091177"/>
            <a:ext cx="2649093" cy="651807"/>
          </a:xfrm>
          <a:prstGeom prst="rect">
            <a:avLst/>
          </a:prstGeom>
          <a:solidFill>
            <a:schemeClr val="bg2"/>
          </a:solidFill>
        </p:spPr>
        <p:txBody>
          <a:bodyPr lIns="91440" tIns="91440" rIns="91440" bIns="91440"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Name</a:t>
            </a:r>
          </a:p>
        </p:txBody>
      </p:sp>
      <p:sp>
        <p:nvSpPr>
          <p:cNvPr id="23" name="Text Placeholder 15">
            <a:extLst>
              <a:ext uri="{FF2B5EF4-FFF2-40B4-BE49-F238E27FC236}">
                <a16:creationId xmlns:a16="http://schemas.microsoft.com/office/drawing/2014/main" id="{F12F1921-0CC9-A3AD-1E46-5C69CF22BCB5}"/>
              </a:ext>
            </a:extLst>
          </p:cNvPr>
          <p:cNvSpPr>
            <a:spLocks noGrp="1"/>
          </p:cNvSpPr>
          <p:nvPr>
            <p:ph type="body" sz="quarter" idx="45" hasCustomPrompt="1"/>
          </p:nvPr>
        </p:nvSpPr>
        <p:spPr>
          <a:xfrm>
            <a:off x="3355404" y="4849874"/>
            <a:ext cx="2649093" cy="1417279"/>
          </a:xfrm>
          <a:noFill/>
        </p:spPr>
        <p:txBody>
          <a:bodyPr lIns="91440" tIns="45720" rIns="91440" bIns="0">
            <a:noAutofit/>
          </a:bodyPr>
          <a:lstStyle>
            <a:lvl1pPr marL="0" marR="0" indent="0" algn="l" defTabSz="914149" rtl="0" eaLnBrk="1" fontAlgn="auto" latinLnBrk="0" hangingPunct="1">
              <a:lnSpc>
                <a:spcPct val="100000"/>
              </a:lnSpc>
              <a:spcBef>
                <a:spcPts val="0"/>
              </a:spcBef>
              <a:spcAft>
                <a:spcPts val="0"/>
              </a:spcAft>
              <a:buClrTx/>
              <a:buSzTx/>
              <a:buFont typeface="Arial" panose="020B0604020202020204" pitchFamily="34" charset="0"/>
              <a:buNone/>
              <a:tabLst/>
              <a:defRPr sz="1866" b="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noProof="0" dirty="0">
                <a:solidFill>
                  <a:schemeClr val="tx2"/>
                </a:solidFill>
              </a:rPr>
              <a:t>Title</a:t>
            </a:r>
          </a:p>
          <a:p>
            <a:r>
              <a:rPr lang="en-US" noProof="0" dirty="0">
                <a:solidFill>
                  <a:schemeClr val="tx2"/>
                </a:solidFill>
              </a:rPr>
              <a:t>Company/</a:t>
            </a:r>
            <a:br>
              <a:rPr lang="en-US" noProof="0" dirty="0">
                <a:solidFill>
                  <a:schemeClr val="tx2"/>
                </a:solidFill>
              </a:rPr>
            </a:br>
            <a:r>
              <a:rPr lang="en-US" noProof="0" dirty="0">
                <a:solidFill>
                  <a:schemeClr val="tx2"/>
                </a:solidFill>
              </a:rPr>
              <a:t>Business unit</a:t>
            </a:r>
          </a:p>
        </p:txBody>
      </p:sp>
      <p:sp>
        <p:nvSpPr>
          <p:cNvPr id="24" name="Picture Placeholder 13">
            <a:extLst>
              <a:ext uri="{FF2B5EF4-FFF2-40B4-BE49-F238E27FC236}">
                <a16:creationId xmlns:a16="http://schemas.microsoft.com/office/drawing/2014/main" id="{92AFCCBA-5DF0-6F71-DAE8-5282B16D8FEB}"/>
              </a:ext>
            </a:extLst>
          </p:cNvPr>
          <p:cNvSpPr>
            <a:spLocks noGrp="1"/>
          </p:cNvSpPr>
          <p:nvPr>
            <p:ph type="pic" sz="quarter" idx="46"/>
          </p:nvPr>
        </p:nvSpPr>
        <p:spPr>
          <a:xfrm>
            <a:off x="3458412" y="1528231"/>
            <a:ext cx="2443073" cy="2438400"/>
          </a:xfrm>
          <a:prstGeom prst="ellipse">
            <a:avLst/>
          </a:prstGeom>
          <a:pattFill prst="pct5">
            <a:fgClr>
              <a:schemeClr val="bg1">
                <a:lumMod val="75000"/>
              </a:schemeClr>
            </a:fgClr>
            <a:bgClr>
              <a:schemeClr val="bg1"/>
            </a:bgClr>
          </a:pattFill>
        </p:spPr>
        <p:txBody>
          <a:bodyPr anchor="t" anchorCtr="1">
            <a:noAutofit/>
          </a:bodyPr>
          <a:lstStyle/>
          <a:p>
            <a:r>
              <a:rPr lang="en-US" noProof="0"/>
              <a:t>Click icon to add picture</a:t>
            </a:r>
          </a:p>
        </p:txBody>
      </p:sp>
      <p:sp>
        <p:nvSpPr>
          <p:cNvPr id="25" name="Text Placeholder 2">
            <a:extLst>
              <a:ext uri="{FF2B5EF4-FFF2-40B4-BE49-F238E27FC236}">
                <a16:creationId xmlns:a16="http://schemas.microsoft.com/office/drawing/2014/main" id="{BCD6C36E-2724-BB6D-3A2F-9B0941C064A8}"/>
              </a:ext>
            </a:extLst>
          </p:cNvPr>
          <p:cNvSpPr>
            <a:spLocks noGrp="1"/>
          </p:cNvSpPr>
          <p:nvPr>
            <p:ph type="body" idx="47" hasCustomPrompt="1"/>
          </p:nvPr>
        </p:nvSpPr>
        <p:spPr>
          <a:xfrm>
            <a:off x="6209106" y="4091177"/>
            <a:ext cx="2649093" cy="651807"/>
          </a:xfrm>
          <a:prstGeom prst="rect">
            <a:avLst/>
          </a:prstGeom>
          <a:solidFill>
            <a:schemeClr val="bg2"/>
          </a:solidFill>
        </p:spPr>
        <p:txBody>
          <a:bodyPr lIns="91440" tIns="91440" rIns="91440" bIns="91440"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Name</a:t>
            </a:r>
          </a:p>
        </p:txBody>
      </p:sp>
      <p:sp>
        <p:nvSpPr>
          <p:cNvPr id="26" name="Text Placeholder 15">
            <a:extLst>
              <a:ext uri="{FF2B5EF4-FFF2-40B4-BE49-F238E27FC236}">
                <a16:creationId xmlns:a16="http://schemas.microsoft.com/office/drawing/2014/main" id="{4D6D2364-F9B8-6C9A-C28C-33A4662560B5}"/>
              </a:ext>
            </a:extLst>
          </p:cNvPr>
          <p:cNvSpPr>
            <a:spLocks noGrp="1"/>
          </p:cNvSpPr>
          <p:nvPr>
            <p:ph type="body" sz="quarter" idx="48" hasCustomPrompt="1"/>
          </p:nvPr>
        </p:nvSpPr>
        <p:spPr>
          <a:xfrm>
            <a:off x="6209106" y="4849874"/>
            <a:ext cx="2649093" cy="1417279"/>
          </a:xfrm>
          <a:noFill/>
        </p:spPr>
        <p:txBody>
          <a:bodyPr lIns="91440" tIns="45720" rIns="91440" bIns="0">
            <a:noAutofit/>
          </a:bodyPr>
          <a:lstStyle>
            <a:lvl1pPr marL="0" marR="0" indent="0" algn="l" defTabSz="914149" rtl="0" eaLnBrk="1" fontAlgn="auto" latinLnBrk="0" hangingPunct="1">
              <a:lnSpc>
                <a:spcPct val="100000"/>
              </a:lnSpc>
              <a:spcBef>
                <a:spcPts val="0"/>
              </a:spcBef>
              <a:spcAft>
                <a:spcPts val="0"/>
              </a:spcAft>
              <a:buClrTx/>
              <a:buSzTx/>
              <a:buFont typeface="Arial" panose="020B0604020202020204" pitchFamily="34" charset="0"/>
              <a:buNone/>
              <a:tabLst/>
              <a:defRPr sz="1866" b="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noProof="0" dirty="0">
                <a:solidFill>
                  <a:schemeClr val="tx2"/>
                </a:solidFill>
              </a:rPr>
              <a:t>Title</a:t>
            </a:r>
          </a:p>
          <a:p>
            <a:r>
              <a:rPr lang="en-US" noProof="0" dirty="0">
                <a:solidFill>
                  <a:schemeClr val="tx2"/>
                </a:solidFill>
              </a:rPr>
              <a:t>Company/</a:t>
            </a:r>
            <a:br>
              <a:rPr lang="en-US" noProof="0" dirty="0">
                <a:solidFill>
                  <a:schemeClr val="tx2"/>
                </a:solidFill>
              </a:rPr>
            </a:br>
            <a:r>
              <a:rPr lang="en-US" noProof="0" dirty="0">
                <a:solidFill>
                  <a:schemeClr val="tx2"/>
                </a:solidFill>
              </a:rPr>
              <a:t>Business unit</a:t>
            </a:r>
          </a:p>
        </p:txBody>
      </p:sp>
      <p:sp>
        <p:nvSpPr>
          <p:cNvPr id="27" name="Picture Placeholder 13">
            <a:extLst>
              <a:ext uri="{FF2B5EF4-FFF2-40B4-BE49-F238E27FC236}">
                <a16:creationId xmlns:a16="http://schemas.microsoft.com/office/drawing/2014/main" id="{8EB45C29-0EE3-20D4-7DA4-97DCF1053F16}"/>
              </a:ext>
            </a:extLst>
          </p:cNvPr>
          <p:cNvSpPr>
            <a:spLocks noGrp="1"/>
          </p:cNvSpPr>
          <p:nvPr>
            <p:ph type="pic" sz="quarter" idx="49"/>
          </p:nvPr>
        </p:nvSpPr>
        <p:spPr>
          <a:xfrm>
            <a:off x="6256390" y="1528231"/>
            <a:ext cx="2443073" cy="2438400"/>
          </a:xfrm>
          <a:prstGeom prst="ellipse">
            <a:avLst/>
          </a:prstGeom>
          <a:pattFill prst="pct5">
            <a:fgClr>
              <a:schemeClr val="bg1">
                <a:lumMod val="75000"/>
              </a:schemeClr>
            </a:fgClr>
            <a:bgClr>
              <a:schemeClr val="bg1"/>
            </a:bgClr>
          </a:pattFill>
        </p:spPr>
        <p:txBody>
          <a:bodyPr anchor="t" anchorCtr="1">
            <a:noAutofit/>
          </a:bodyPr>
          <a:lstStyle/>
          <a:p>
            <a:r>
              <a:rPr lang="en-US" noProof="0" dirty="0"/>
              <a:t>Click icon to add picture</a:t>
            </a:r>
          </a:p>
        </p:txBody>
      </p:sp>
      <p:sp>
        <p:nvSpPr>
          <p:cNvPr id="28" name="Text Placeholder 2">
            <a:extLst>
              <a:ext uri="{FF2B5EF4-FFF2-40B4-BE49-F238E27FC236}">
                <a16:creationId xmlns:a16="http://schemas.microsoft.com/office/drawing/2014/main" id="{83CE06BA-E512-F656-D797-E58C0866DA77}"/>
              </a:ext>
            </a:extLst>
          </p:cNvPr>
          <p:cNvSpPr>
            <a:spLocks noGrp="1"/>
          </p:cNvSpPr>
          <p:nvPr>
            <p:ph type="body" idx="50" hasCustomPrompt="1"/>
          </p:nvPr>
        </p:nvSpPr>
        <p:spPr>
          <a:xfrm>
            <a:off x="9062808" y="4091177"/>
            <a:ext cx="2649093" cy="651807"/>
          </a:xfrm>
          <a:prstGeom prst="rect">
            <a:avLst/>
          </a:prstGeom>
          <a:solidFill>
            <a:schemeClr val="bg2"/>
          </a:solidFill>
        </p:spPr>
        <p:txBody>
          <a:bodyPr lIns="91440" tIns="91440" rIns="91440" bIns="91440" anchor="t" anchorCtr="0">
            <a:noAutofit/>
          </a:bodyPr>
          <a:lstStyle>
            <a:lvl1pPr marL="0" indent="0">
              <a:buNone/>
              <a:defRPr sz="1866" b="1">
                <a:solidFill>
                  <a:schemeClr val="accent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Name</a:t>
            </a:r>
          </a:p>
        </p:txBody>
      </p:sp>
      <p:sp>
        <p:nvSpPr>
          <p:cNvPr id="29" name="Text Placeholder 15">
            <a:extLst>
              <a:ext uri="{FF2B5EF4-FFF2-40B4-BE49-F238E27FC236}">
                <a16:creationId xmlns:a16="http://schemas.microsoft.com/office/drawing/2014/main" id="{26CA1999-0746-A7A6-76D3-A56E3E0CC080}"/>
              </a:ext>
            </a:extLst>
          </p:cNvPr>
          <p:cNvSpPr>
            <a:spLocks noGrp="1"/>
          </p:cNvSpPr>
          <p:nvPr>
            <p:ph type="body" sz="quarter" idx="51" hasCustomPrompt="1"/>
          </p:nvPr>
        </p:nvSpPr>
        <p:spPr>
          <a:xfrm>
            <a:off x="9062808" y="4849874"/>
            <a:ext cx="2649093" cy="1417279"/>
          </a:xfrm>
          <a:noFill/>
        </p:spPr>
        <p:txBody>
          <a:bodyPr lIns="91440" tIns="45720" rIns="91440" bIns="0">
            <a:noAutofit/>
          </a:bodyPr>
          <a:lstStyle>
            <a:lvl1pPr marL="0" marR="0" indent="0" algn="l" defTabSz="914149" rtl="0" eaLnBrk="1" fontAlgn="auto" latinLnBrk="0" hangingPunct="1">
              <a:lnSpc>
                <a:spcPct val="100000"/>
              </a:lnSpc>
              <a:spcBef>
                <a:spcPts val="0"/>
              </a:spcBef>
              <a:spcAft>
                <a:spcPts val="0"/>
              </a:spcAft>
              <a:buClrTx/>
              <a:buSzTx/>
              <a:buFont typeface="Arial" panose="020B0604020202020204" pitchFamily="34" charset="0"/>
              <a:buNone/>
              <a:tabLst/>
              <a:defRPr sz="1866" b="0">
                <a:solidFill>
                  <a:schemeClr val="tx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US" noProof="0" dirty="0">
                <a:solidFill>
                  <a:schemeClr val="tx2"/>
                </a:solidFill>
              </a:rPr>
              <a:t>Title</a:t>
            </a:r>
          </a:p>
          <a:p>
            <a:r>
              <a:rPr lang="en-US" noProof="0" dirty="0">
                <a:solidFill>
                  <a:schemeClr val="tx2"/>
                </a:solidFill>
              </a:rPr>
              <a:t>Company/</a:t>
            </a:r>
            <a:br>
              <a:rPr lang="en-US" noProof="0" dirty="0">
                <a:solidFill>
                  <a:schemeClr val="tx2"/>
                </a:solidFill>
              </a:rPr>
            </a:br>
            <a:r>
              <a:rPr lang="en-US" noProof="0" dirty="0">
                <a:solidFill>
                  <a:schemeClr val="tx2"/>
                </a:solidFill>
              </a:rPr>
              <a:t>Business unit</a:t>
            </a:r>
          </a:p>
        </p:txBody>
      </p:sp>
      <p:sp>
        <p:nvSpPr>
          <p:cNvPr id="30" name="Picture Placeholder 13">
            <a:extLst>
              <a:ext uri="{FF2B5EF4-FFF2-40B4-BE49-F238E27FC236}">
                <a16:creationId xmlns:a16="http://schemas.microsoft.com/office/drawing/2014/main" id="{2050D6E8-F4EA-CD5A-8B62-825A420CF91C}"/>
              </a:ext>
            </a:extLst>
          </p:cNvPr>
          <p:cNvSpPr>
            <a:spLocks noGrp="1"/>
          </p:cNvSpPr>
          <p:nvPr>
            <p:ph type="pic" sz="quarter" idx="52"/>
          </p:nvPr>
        </p:nvSpPr>
        <p:spPr>
          <a:xfrm>
            <a:off x="9157377" y="1528231"/>
            <a:ext cx="2443074" cy="2438400"/>
          </a:xfrm>
          <a:prstGeom prst="ellipse">
            <a:avLst/>
          </a:prstGeom>
          <a:pattFill prst="pct5">
            <a:fgClr>
              <a:schemeClr val="bg1">
                <a:lumMod val="75000"/>
              </a:schemeClr>
            </a:fgClr>
            <a:bgClr>
              <a:schemeClr val="bg1"/>
            </a:bgClr>
          </a:pattFill>
        </p:spPr>
        <p:txBody>
          <a:bodyPr anchor="t" anchorCtr="1">
            <a:noAutofit/>
          </a:bodyPr>
          <a:lstStyle/>
          <a:p>
            <a:r>
              <a:rPr lang="en-US" noProof="0" dirty="0"/>
              <a:t>Click icon to add picture</a:t>
            </a:r>
          </a:p>
        </p:txBody>
      </p:sp>
    </p:spTree>
    <p:extLst>
      <p:ext uri="{BB962C8B-B14F-4D97-AF65-F5344CB8AC3E}">
        <p14:creationId xmlns:p14="http://schemas.microsoft.com/office/powerpoint/2010/main" val="1985027370"/>
      </p:ext>
    </p:extLst>
  </p:cSld>
  <p:clrMapOvr>
    <a:masterClrMapping/>
  </p:clrMapOvr>
  <p:hf hdr="0" ftr="0" dt="0"/>
  <p:extLst>
    <p:ext uri="{DCECCB84-F9BA-43D5-87BE-67443E8EF086}">
      <p15:sldGuideLst xmlns:p15="http://schemas.microsoft.com/office/powerpoint/2012/main">
        <p15:guide id="1" orient="horz" pos="551">
          <p15:clr>
            <a:srgbClr val="FBAE40"/>
          </p15:clr>
        </p15:guide>
      </p15:sldGuideLst>
    </p:ext>
  </p:extLst>
</p:sldLayout>
</file>

<file path=ppt/slideLayouts/slideLayout343.xml><?xml version="1.0" encoding="utf-8"?>
<p:sldLayout xmlns:a="http://schemas.openxmlformats.org/drawingml/2006/main" xmlns:r="http://schemas.openxmlformats.org/officeDocument/2006/relationships" xmlns:p="http://schemas.openxmlformats.org/presentationml/2006/main">
  <p:cSld name="Molbile Screen">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E4D52154-9F86-624A-AA60-04F8FDF14D87}"/>
              </a:ext>
            </a:extLst>
          </p:cNvPr>
          <p:cNvSpPr>
            <a:spLocks noGrp="1"/>
          </p:cNvSpPr>
          <p:nvPr>
            <p:ph type="pic" sz="quarter" idx="10"/>
          </p:nvPr>
        </p:nvSpPr>
        <p:spPr>
          <a:xfrm>
            <a:off x="5962931" y="1237557"/>
            <a:ext cx="2396052" cy="5259928"/>
          </a:xfrm>
          <a:prstGeom prst="roundRect">
            <a:avLst>
              <a:gd name="adj" fmla="val 10026"/>
            </a:avLst>
          </a:prstGeom>
          <a:pattFill prst="pct5">
            <a:fgClr>
              <a:schemeClr val="bg1">
                <a:lumMod val="75000"/>
              </a:schemeClr>
            </a:fgClr>
            <a:bgClr>
              <a:schemeClr val="bg1"/>
            </a:bgClr>
          </a:pattFill>
        </p:spPr>
        <p:txBody>
          <a:bodyPr tIns="914400" anchor="t" anchorCtr="1"/>
          <a:lstStyle>
            <a:lvl1pPr>
              <a:defRPr sz="1466"/>
            </a:lvl1pPr>
          </a:lstStyle>
          <a:p>
            <a:endParaRPr lang="en-US"/>
          </a:p>
        </p:txBody>
      </p:sp>
      <p:sp>
        <p:nvSpPr>
          <p:cNvPr id="2" name="Slide Number Placeholder 6">
            <a:extLst>
              <a:ext uri="{FF2B5EF4-FFF2-40B4-BE49-F238E27FC236}">
                <a16:creationId xmlns:a16="http://schemas.microsoft.com/office/drawing/2014/main" id="{1704EB9A-EB37-3B94-B349-72BB1B418FF7}"/>
              </a:ext>
            </a:extLst>
          </p:cNvPr>
          <p:cNvSpPr>
            <a:spLocks noGrp="1"/>
          </p:cNvSpPr>
          <p:nvPr>
            <p:ph type="sldNum" sz="quarter" idx="12"/>
          </p:nvPr>
        </p:nvSpPr>
        <p:spPr>
          <a:xfrm>
            <a:off x="11491942"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5" name="Group 6">
            <a:extLst>
              <a:ext uri="{FF2B5EF4-FFF2-40B4-BE49-F238E27FC236}">
                <a16:creationId xmlns:a16="http://schemas.microsoft.com/office/drawing/2014/main" id="{EE8F1118-0E06-B896-021D-1F94BFE72709}"/>
              </a:ext>
            </a:extLst>
          </p:cNvPr>
          <p:cNvGrpSpPr>
            <a:grpSpLocks/>
          </p:cNvGrpSpPr>
          <p:nvPr/>
        </p:nvGrpSpPr>
        <p:grpSpPr bwMode="auto">
          <a:xfrm flipH="1">
            <a:off x="222430" y="410184"/>
            <a:ext cx="87287" cy="873053"/>
            <a:chOff x="0" y="0"/>
            <a:chExt cx="72" cy="968"/>
          </a:xfrm>
        </p:grpSpPr>
        <p:sp>
          <p:nvSpPr>
            <p:cNvPr id="6" name="Rectangle 4">
              <a:extLst>
                <a:ext uri="{FF2B5EF4-FFF2-40B4-BE49-F238E27FC236}">
                  <a16:creationId xmlns:a16="http://schemas.microsoft.com/office/drawing/2014/main" id="{B4875662-EBF8-3F91-6E0C-C8B372AF3558}"/>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7" name="Rectangle 5">
              <a:extLst>
                <a:ext uri="{FF2B5EF4-FFF2-40B4-BE49-F238E27FC236}">
                  <a16:creationId xmlns:a16="http://schemas.microsoft.com/office/drawing/2014/main" id="{F72B8492-0DB1-A817-7020-EDDE5BA7BCD5}"/>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8" name="Title Placeholder 34">
            <a:extLst>
              <a:ext uri="{FF2B5EF4-FFF2-40B4-BE49-F238E27FC236}">
                <a16:creationId xmlns:a16="http://schemas.microsoft.com/office/drawing/2014/main" id="{EA411E72-805C-D734-90B4-E9FE4426371E}"/>
              </a:ext>
            </a:extLst>
          </p:cNvPr>
          <p:cNvSpPr>
            <a:spLocks noGrp="1"/>
          </p:cNvSpPr>
          <p:nvPr>
            <p:ph type="title" hasCustomPrompt="1"/>
          </p:nvPr>
        </p:nvSpPr>
        <p:spPr>
          <a:xfrm>
            <a:off x="478042" y="410184"/>
            <a:ext cx="11259648" cy="873053"/>
          </a:xfrm>
          <a:prstGeom prst="rect">
            <a:avLst/>
          </a:prstGeom>
        </p:spPr>
        <p:txBody>
          <a:bodyPr vert="horz" lIns="0" tIns="0" rIns="0" bIns="0" rtlCol="0" anchor="t" anchorCtr="0">
            <a:noAutofit/>
          </a:bodyPr>
          <a:lstStyle/>
          <a:p>
            <a:r>
              <a:rPr lang="en-US" noProof="0"/>
              <a:t>Mobile Screen</a:t>
            </a:r>
          </a:p>
        </p:txBody>
      </p:sp>
      <p:pic>
        <p:nvPicPr>
          <p:cNvPr id="9" name="Graphic 8">
            <a:extLst>
              <a:ext uri="{FF2B5EF4-FFF2-40B4-BE49-F238E27FC236}">
                <a16:creationId xmlns:a16="http://schemas.microsoft.com/office/drawing/2014/main" id="{F775A99D-BC92-E08C-A6ED-3158415F3203}"/>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
        <p:nvSpPr>
          <p:cNvPr id="13" name="Picture Placeholder 4">
            <a:extLst>
              <a:ext uri="{FF2B5EF4-FFF2-40B4-BE49-F238E27FC236}">
                <a16:creationId xmlns:a16="http://schemas.microsoft.com/office/drawing/2014/main" id="{D9697AE0-F4F1-10B1-B0EF-7969EBBED703}"/>
              </a:ext>
            </a:extLst>
          </p:cNvPr>
          <p:cNvSpPr>
            <a:spLocks noGrp="1"/>
          </p:cNvSpPr>
          <p:nvPr>
            <p:ph type="pic" sz="quarter" idx="14"/>
          </p:nvPr>
        </p:nvSpPr>
        <p:spPr>
          <a:xfrm>
            <a:off x="8998035" y="301192"/>
            <a:ext cx="2396052" cy="5259928"/>
          </a:xfrm>
          <a:prstGeom prst="roundRect">
            <a:avLst>
              <a:gd name="adj" fmla="val 10026"/>
            </a:avLst>
          </a:prstGeom>
          <a:pattFill prst="pct5">
            <a:fgClr>
              <a:schemeClr val="bg1">
                <a:lumMod val="75000"/>
              </a:schemeClr>
            </a:fgClr>
            <a:bgClr>
              <a:schemeClr val="bg1"/>
            </a:bgClr>
          </a:pattFill>
        </p:spPr>
        <p:txBody>
          <a:bodyPr tIns="914400" anchor="t" anchorCtr="1"/>
          <a:lstStyle>
            <a:lvl1pPr>
              <a:defRPr sz="1466"/>
            </a:lvl1pPr>
          </a:lstStyle>
          <a:p>
            <a:endParaRPr lang="en-US"/>
          </a:p>
        </p:txBody>
      </p:sp>
    </p:spTree>
    <p:extLst>
      <p:ext uri="{BB962C8B-B14F-4D97-AF65-F5344CB8AC3E}">
        <p14:creationId xmlns:p14="http://schemas.microsoft.com/office/powerpoint/2010/main" val="2669248884"/>
      </p:ext>
    </p:extLst>
  </p:cSld>
  <p:clrMapOvr>
    <a:masterClrMapping/>
  </p:clrMapOvr>
  <p:hf hdr="0" ftr="0" dt="0"/>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p:cSld name="Laptop Screen">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1704EB9A-EB37-3B94-B349-72BB1B418FF7}"/>
              </a:ext>
            </a:extLst>
          </p:cNvPr>
          <p:cNvSpPr>
            <a:spLocks noGrp="1"/>
          </p:cNvSpPr>
          <p:nvPr>
            <p:ph type="sldNum" sz="quarter" idx="12"/>
          </p:nvPr>
        </p:nvSpPr>
        <p:spPr>
          <a:xfrm>
            <a:off x="11491942"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5" name="Group 6">
            <a:extLst>
              <a:ext uri="{FF2B5EF4-FFF2-40B4-BE49-F238E27FC236}">
                <a16:creationId xmlns:a16="http://schemas.microsoft.com/office/drawing/2014/main" id="{EE8F1118-0E06-B896-021D-1F94BFE72709}"/>
              </a:ext>
            </a:extLst>
          </p:cNvPr>
          <p:cNvGrpSpPr>
            <a:grpSpLocks/>
          </p:cNvGrpSpPr>
          <p:nvPr/>
        </p:nvGrpSpPr>
        <p:grpSpPr bwMode="auto">
          <a:xfrm flipH="1">
            <a:off x="222430" y="410184"/>
            <a:ext cx="87287" cy="873053"/>
            <a:chOff x="0" y="0"/>
            <a:chExt cx="72" cy="968"/>
          </a:xfrm>
        </p:grpSpPr>
        <p:sp>
          <p:nvSpPr>
            <p:cNvPr id="6" name="Rectangle 4">
              <a:extLst>
                <a:ext uri="{FF2B5EF4-FFF2-40B4-BE49-F238E27FC236}">
                  <a16:creationId xmlns:a16="http://schemas.microsoft.com/office/drawing/2014/main" id="{B4875662-EBF8-3F91-6E0C-C8B372AF3558}"/>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7" name="Rectangle 5">
              <a:extLst>
                <a:ext uri="{FF2B5EF4-FFF2-40B4-BE49-F238E27FC236}">
                  <a16:creationId xmlns:a16="http://schemas.microsoft.com/office/drawing/2014/main" id="{F72B8492-0DB1-A817-7020-EDDE5BA7BCD5}"/>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8" name="Title Placeholder 34">
            <a:extLst>
              <a:ext uri="{FF2B5EF4-FFF2-40B4-BE49-F238E27FC236}">
                <a16:creationId xmlns:a16="http://schemas.microsoft.com/office/drawing/2014/main" id="{EA411E72-805C-D734-90B4-E9FE4426371E}"/>
              </a:ext>
            </a:extLst>
          </p:cNvPr>
          <p:cNvSpPr>
            <a:spLocks noGrp="1"/>
          </p:cNvSpPr>
          <p:nvPr>
            <p:ph type="title" hasCustomPrompt="1"/>
          </p:nvPr>
        </p:nvSpPr>
        <p:spPr>
          <a:xfrm>
            <a:off x="478042" y="410184"/>
            <a:ext cx="11259648" cy="873053"/>
          </a:xfrm>
          <a:prstGeom prst="rect">
            <a:avLst/>
          </a:prstGeom>
        </p:spPr>
        <p:txBody>
          <a:bodyPr vert="horz" lIns="0" tIns="0" rIns="0" bIns="0" rtlCol="0" anchor="t" anchorCtr="0">
            <a:noAutofit/>
          </a:bodyPr>
          <a:lstStyle/>
          <a:p>
            <a:r>
              <a:rPr lang="en-US" noProof="0"/>
              <a:t>Laptop Screen</a:t>
            </a:r>
          </a:p>
        </p:txBody>
      </p:sp>
      <p:pic>
        <p:nvPicPr>
          <p:cNvPr id="9" name="Graphic 8">
            <a:extLst>
              <a:ext uri="{FF2B5EF4-FFF2-40B4-BE49-F238E27FC236}">
                <a16:creationId xmlns:a16="http://schemas.microsoft.com/office/drawing/2014/main" id="{F775A99D-BC92-E08C-A6ED-3158415F3203}"/>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
        <p:nvSpPr>
          <p:cNvPr id="16" name="Picture Placeholder 4">
            <a:extLst>
              <a:ext uri="{FF2B5EF4-FFF2-40B4-BE49-F238E27FC236}">
                <a16:creationId xmlns:a16="http://schemas.microsoft.com/office/drawing/2014/main" id="{F0EB04FC-6C6D-66C3-8F68-310BD70BD9FD}"/>
              </a:ext>
            </a:extLst>
          </p:cNvPr>
          <p:cNvSpPr>
            <a:spLocks noGrp="1"/>
          </p:cNvSpPr>
          <p:nvPr>
            <p:ph type="pic" sz="quarter" idx="11"/>
          </p:nvPr>
        </p:nvSpPr>
        <p:spPr>
          <a:xfrm>
            <a:off x="2699318" y="1251434"/>
            <a:ext cx="6788808" cy="4686461"/>
          </a:xfrm>
          <a:prstGeom prst="rect">
            <a:avLst/>
          </a:prstGeom>
          <a:pattFill prst="pct5">
            <a:fgClr>
              <a:schemeClr val="bg1">
                <a:lumMod val="75000"/>
              </a:schemeClr>
            </a:fgClr>
            <a:bgClr>
              <a:schemeClr val="bg1"/>
            </a:bgClr>
          </a:pattFill>
        </p:spPr>
        <p:txBody>
          <a:bodyPr wrap="none" tIns="914400" anchor="t" anchorCtr="1"/>
          <a:lstStyle>
            <a:lvl1pPr>
              <a:defRPr sz="1466"/>
            </a:lvl1pPr>
          </a:lstStyle>
          <a:p>
            <a:endParaRPr lang="en-US"/>
          </a:p>
        </p:txBody>
      </p:sp>
    </p:spTree>
    <p:extLst>
      <p:ext uri="{BB962C8B-B14F-4D97-AF65-F5344CB8AC3E}">
        <p14:creationId xmlns:p14="http://schemas.microsoft.com/office/powerpoint/2010/main" val="4184865796"/>
      </p:ext>
    </p:extLst>
  </p:cSld>
  <p:clrMapOvr>
    <a:masterClrMapping/>
  </p:clrMapOvr>
  <p:hf hdr="0" ftr="0" dt="0"/>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p:cSld name="Web Browser">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1704EB9A-EB37-3B94-B349-72BB1B418FF7}"/>
              </a:ext>
            </a:extLst>
          </p:cNvPr>
          <p:cNvSpPr>
            <a:spLocks noGrp="1"/>
          </p:cNvSpPr>
          <p:nvPr>
            <p:ph type="sldNum" sz="quarter" idx="12"/>
          </p:nvPr>
        </p:nvSpPr>
        <p:spPr>
          <a:xfrm>
            <a:off x="11491942" y="6537205"/>
            <a:ext cx="239938" cy="146304"/>
          </a:xfrm>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grpSp>
        <p:nvGrpSpPr>
          <p:cNvPr id="5" name="Group 6">
            <a:extLst>
              <a:ext uri="{FF2B5EF4-FFF2-40B4-BE49-F238E27FC236}">
                <a16:creationId xmlns:a16="http://schemas.microsoft.com/office/drawing/2014/main" id="{EE8F1118-0E06-B896-021D-1F94BFE72709}"/>
              </a:ext>
            </a:extLst>
          </p:cNvPr>
          <p:cNvGrpSpPr>
            <a:grpSpLocks/>
          </p:cNvGrpSpPr>
          <p:nvPr/>
        </p:nvGrpSpPr>
        <p:grpSpPr bwMode="auto">
          <a:xfrm flipH="1">
            <a:off x="222430" y="410184"/>
            <a:ext cx="87287" cy="873053"/>
            <a:chOff x="0" y="0"/>
            <a:chExt cx="72" cy="968"/>
          </a:xfrm>
        </p:grpSpPr>
        <p:sp>
          <p:nvSpPr>
            <p:cNvPr id="6" name="Rectangle 4">
              <a:extLst>
                <a:ext uri="{FF2B5EF4-FFF2-40B4-BE49-F238E27FC236}">
                  <a16:creationId xmlns:a16="http://schemas.microsoft.com/office/drawing/2014/main" id="{B4875662-EBF8-3F91-6E0C-C8B372AF3558}"/>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7" name="Rectangle 5">
              <a:extLst>
                <a:ext uri="{FF2B5EF4-FFF2-40B4-BE49-F238E27FC236}">
                  <a16:creationId xmlns:a16="http://schemas.microsoft.com/office/drawing/2014/main" id="{F72B8492-0DB1-A817-7020-EDDE5BA7BCD5}"/>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8" name="Title Placeholder 34">
            <a:extLst>
              <a:ext uri="{FF2B5EF4-FFF2-40B4-BE49-F238E27FC236}">
                <a16:creationId xmlns:a16="http://schemas.microsoft.com/office/drawing/2014/main" id="{EA411E72-805C-D734-90B4-E9FE4426371E}"/>
              </a:ext>
            </a:extLst>
          </p:cNvPr>
          <p:cNvSpPr>
            <a:spLocks noGrp="1"/>
          </p:cNvSpPr>
          <p:nvPr>
            <p:ph type="title" hasCustomPrompt="1"/>
          </p:nvPr>
        </p:nvSpPr>
        <p:spPr>
          <a:xfrm>
            <a:off x="478042" y="410184"/>
            <a:ext cx="11259648" cy="873053"/>
          </a:xfrm>
          <a:prstGeom prst="rect">
            <a:avLst/>
          </a:prstGeom>
        </p:spPr>
        <p:txBody>
          <a:bodyPr vert="horz" lIns="0" tIns="0" rIns="0" bIns="0" rtlCol="0" anchor="t" anchorCtr="0">
            <a:noAutofit/>
          </a:bodyPr>
          <a:lstStyle/>
          <a:p>
            <a:r>
              <a:rPr lang="en-US" noProof="0"/>
              <a:t>Web Browser</a:t>
            </a:r>
            <a:br>
              <a:rPr lang="en-US" noProof="0"/>
            </a:br>
            <a:endParaRPr lang="en-US" noProof="0"/>
          </a:p>
        </p:txBody>
      </p:sp>
      <p:pic>
        <p:nvPicPr>
          <p:cNvPr id="9" name="Graphic 8">
            <a:extLst>
              <a:ext uri="{FF2B5EF4-FFF2-40B4-BE49-F238E27FC236}">
                <a16:creationId xmlns:a16="http://schemas.microsoft.com/office/drawing/2014/main" id="{F775A99D-BC92-E08C-A6ED-3158415F3203}"/>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
        <p:nvSpPr>
          <p:cNvPr id="16" name="Picture Placeholder 4">
            <a:extLst>
              <a:ext uri="{FF2B5EF4-FFF2-40B4-BE49-F238E27FC236}">
                <a16:creationId xmlns:a16="http://schemas.microsoft.com/office/drawing/2014/main" id="{F0EB04FC-6C6D-66C3-8F68-310BD70BD9FD}"/>
              </a:ext>
            </a:extLst>
          </p:cNvPr>
          <p:cNvSpPr>
            <a:spLocks noGrp="1"/>
          </p:cNvSpPr>
          <p:nvPr>
            <p:ph type="pic" sz="quarter" idx="11"/>
          </p:nvPr>
        </p:nvSpPr>
        <p:spPr>
          <a:xfrm>
            <a:off x="1642153" y="1542117"/>
            <a:ext cx="8903601" cy="4766704"/>
          </a:xfrm>
          <a:prstGeom prst="rect">
            <a:avLst/>
          </a:prstGeom>
          <a:pattFill prst="pct5">
            <a:fgClr>
              <a:schemeClr val="bg1">
                <a:lumMod val="75000"/>
              </a:schemeClr>
            </a:fgClr>
            <a:bgClr>
              <a:schemeClr val="bg1"/>
            </a:bgClr>
          </a:pattFill>
        </p:spPr>
        <p:txBody>
          <a:bodyPr tIns="914400" anchor="t" anchorCtr="1"/>
          <a:lstStyle>
            <a:lvl1pPr>
              <a:defRPr sz="1466"/>
            </a:lvl1pPr>
          </a:lstStyle>
          <a:p>
            <a:endParaRPr lang="en-US"/>
          </a:p>
        </p:txBody>
      </p:sp>
    </p:spTree>
    <p:extLst>
      <p:ext uri="{BB962C8B-B14F-4D97-AF65-F5344CB8AC3E}">
        <p14:creationId xmlns:p14="http://schemas.microsoft.com/office/powerpoint/2010/main" val="826204618"/>
      </p:ext>
    </p:extLst>
  </p:cSld>
  <p:clrMapOvr>
    <a:masterClrMapping/>
  </p:clrMapOvr>
  <p:hf hdr="0" ftr="0" dt="0"/>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p:cSld name="Chapter slide with picture">
    <p:spTree>
      <p:nvGrpSpPr>
        <p:cNvPr id="1" name=""/>
        <p:cNvGrpSpPr/>
        <p:nvPr/>
      </p:nvGrpSpPr>
      <p:grpSpPr>
        <a:xfrm>
          <a:off x="0" y="0"/>
          <a:ext cx="0" cy="0"/>
          <a:chOff x="0" y="0"/>
          <a:chExt cx="0" cy="0"/>
        </a:xfrm>
      </p:grpSpPr>
      <p:pic>
        <p:nvPicPr>
          <p:cNvPr id="7" name="Picture Placeholder 14">
            <a:extLst>
              <a:ext uri="{FF2B5EF4-FFF2-40B4-BE49-F238E27FC236}">
                <a16:creationId xmlns:a16="http://schemas.microsoft.com/office/drawing/2014/main" id="{CA2E2460-8CB2-D4D6-8E68-F00E2A0F1B11}"/>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flipH="1">
            <a:off x="-1" y="907312"/>
            <a:ext cx="12188822" cy="5950688"/>
          </a:xfrm>
          <a:prstGeom prst="rect">
            <a:avLst/>
          </a:prstGeom>
        </p:spPr>
      </p:pic>
      <p:sp>
        <p:nvSpPr>
          <p:cNvPr id="8" name="Rectangle 7">
            <a:extLst>
              <a:ext uri="{FF2B5EF4-FFF2-40B4-BE49-F238E27FC236}">
                <a16:creationId xmlns:a16="http://schemas.microsoft.com/office/drawing/2014/main" id="{7B6C020F-70B4-55D9-39ED-8690AF65CE25}"/>
              </a:ext>
            </a:extLst>
          </p:cNvPr>
          <p:cNvSpPr/>
          <p:nvPr/>
        </p:nvSpPr>
        <p:spPr>
          <a:xfrm>
            <a:off x="1" y="4201706"/>
            <a:ext cx="12188821" cy="2656295"/>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nvGrpSpPr>
          <p:cNvPr id="12" name="Group 6">
            <a:extLst>
              <a:ext uri="{FF2B5EF4-FFF2-40B4-BE49-F238E27FC236}">
                <a16:creationId xmlns:a16="http://schemas.microsoft.com/office/drawing/2014/main" id="{77E02B5F-F775-D114-A79C-106BD10B1FC4}"/>
              </a:ext>
            </a:extLst>
          </p:cNvPr>
          <p:cNvGrpSpPr>
            <a:grpSpLocks/>
          </p:cNvGrpSpPr>
          <p:nvPr/>
        </p:nvGrpSpPr>
        <p:grpSpPr bwMode="auto">
          <a:xfrm flipH="1">
            <a:off x="222430" y="4419998"/>
            <a:ext cx="87287" cy="873053"/>
            <a:chOff x="0" y="0"/>
            <a:chExt cx="72" cy="968"/>
          </a:xfrm>
        </p:grpSpPr>
        <p:sp>
          <p:nvSpPr>
            <p:cNvPr id="13" name="Rectangle 4">
              <a:extLst>
                <a:ext uri="{FF2B5EF4-FFF2-40B4-BE49-F238E27FC236}">
                  <a16:creationId xmlns:a16="http://schemas.microsoft.com/office/drawing/2014/main" id="{15F968A3-8886-8401-C516-C7D372D901F2}"/>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4" name="Rectangle 5">
              <a:extLst>
                <a:ext uri="{FF2B5EF4-FFF2-40B4-BE49-F238E27FC236}">
                  <a16:creationId xmlns:a16="http://schemas.microsoft.com/office/drawing/2014/main" id="{B0AC2E63-14CB-5873-7DB2-C4D4C247E597}"/>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5" name="Slide Number Placeholder 6">
            <a:extLst>
              <a:ext uri="{FF2B5EF4-FFF2-40B4-BE49-F238E27FC236}">
                <a16:creationId xmlns:a16="http://schemas.microsoft.com/office/drawing/2014/main" id="{AB87E9F9-88C4-2C35-7B5F-05222ED5BBB0}"/>
              </a:ext>
            </a:extLst>
          </p:cNvPr>
          <p:cNvSpPr>
            <a:spLocks noGrp="1"/>
          </p:cNvSpPr>
          <p:nvPr>
            <p:ph type="sldNum" sz="quarter" idx="12"/>
          </p:nvPr>
        </p:nvSpPr>
        <p:spPr>
          <a:xfrm>
            <a:off x="11491942" y="6537205"/>
            <a:ext cx="239938" cy="146304"/>
          </a:xfrm>
        </p:spPr>
        <p:txBody>
          <a:bodyPr/>
          <a:lstStyle>
            <a:lvl1pPr>
              <a:defRPr>
                <a:solidFill>
                  <a:schemeClr val="bg1">
                    <a:lumMod val="50000"/>
                  </a:schemeClr>
                </a:solidFill>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sp>
        <p:nvSpPr>
          <p:cNvPr id="17" name="Title 1">
            <a:extLst>
              <a:ext uri="{FF2B5EF4-FFF2-40B4-BE49-F238E27FC236}">
                <a16:creationId xmlns:a16="http://schemas.microsoft.com/office/drawing/2014/main" id="{62ADE741-CC20-4A1C-2A6D-F2F33F1ED60C}"/>
              </a:ext>
            </a:extLst>
          </p:cNvPr>
          <p:cNvSpPr>
            <a:spLocks noGrp="1"/>
          </p:cNvSpPr>
          <p:nvPr>
            <p:ph type="ctrTitle" hasCustomPrompt="1"/>
          </p:nvPr>
        </p:nvSpPr>
        <p:spPr>
          <a:xfrm>
            <a:off x="560947" y="4419997"/>
            <a:ext cx="11188280" cy="2052771"/>
          </a:xfrm>
          <a:prstGeom prst="rect">
            <a:avLst/>
          </a:prstGeom>
        </p:spPr>
        <p:txBody>
          <a:bodyPr anchor="t" anchorCtr="0"/>
          <a:lstStyle>
            <a:lvl1pPr algn="l">
              <a:lnSpc>
                <a:spcPct val="100000"/>
              </a:lnSpc>
              <a:defRPr sz="5865">
                <a:solidFill>
                  <a:schemeClr val="tx2"/>
                </a:solidFill>
              </a:defRPr>
            </a:lvl1pPr>
          </a:lstStyle>
          <a:p>
            <a:r>
              <a:rPr lang="en-US" noProof="0" dirty="0"/>
              <a:t>Chapter Slide</a:t>
            </a:r>
          </a:p>
        </p:txBody>
      </p:sp>
      <p:pic>
        <p:nvPicPr>
          <p:cNvPr id="18" name="Graphic 17">
            <a:extLst>
              <a:ext uri="{FF2B5EF4-FFF2-40B4-BE49-F238E27FC236}">
                <a16:creationId xmlns:a16="http://schemas.microsoft.com/office/drawing/2014/main" id="{6DD8874F-5168-693D-3921-3AD24CA2F0FE}"/>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1218001558"/>
      </p:ext>
    </p:extLst>
  </p:cSld>
  <p:clrMapOvr>
    <a:masterClrMapping/>
  </p:clrMapOvr>
  <p:hf hdr="0" ftr="0" dt="0"/>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p:cSld name="Chapter slide 2 with picture">
    <p:spTree>
      <p:nvGrpSpPr>
        <p:cNvPr id="1" name=""/>
        <p:cNvGrpSpPr/>
        <p:nvPr/>
      </p:nvGrpSpPr>
      <p:grpSpPr>
        <a:xfrm>
          <a:off x="0" y="0"/>
          <a:ext cx="0" cy="0"/>
          <a:chOff x="0" y="0"/>
          <a:chExt cx="0" cy="0"/>
        </a:xfrm>
      </p:grpSpPr>
      <p:pic>
        <p:nvPicPr>
          <p:cNvPr id="9" name="Picture 8" descr="A person and person looking at a computer&#10;&#10;Description automatically generated">
            <a:extLst>
              <a:ext uri="{FF2B5EF4-FFF2-40B4-BE49-F238E27FC236}">
                <a16:creationId xmlns:a16="http://schemas.microsoft.com/office/drawing/2014/main" id="{A5AFFEDD-1556-B769-F825-65EBEAE0D5F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 y="907312"/>
            <a:ext cx="12188829" cy="5950689"/>
          </a:xfrm>
          <a:prstGeom prst="rect">
            <a:avLst/>
          </a:prstGeom>
        </p:spPr>
      </p:pic>
      <p:sp>
        <p:nvSpPr>
          <p:cNvPr id="8" name="Rectangle 7">
            <a:extLst>
              <a:ext uri="{FF2B5EF4-FFF2-40B4-BE49-F238E27FC236}">
                <a16:creationId xmlns:a16="http://schemas.microsoft.com/office/drawing/2014/main" id="{7B6C020F-70B4-55D9-39ED-8690AF65CE25}"/>
              </a:ext>
            </a:extLst>
          </p:cNvPr>
          <p:cNvSpPr/>
          <p:nvPr/>
        </p:nvSpPr>
        <p:spPr>
          <a:xfrm>
            <a:off x="1" y="4201706"/>
            <a:ext cx="12188821" cy="2656295"/>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1" name="Graphic 10">
            <a:extLst>
              <a:ext uri="{FF2B5EF4-FFF2-40B4-BE49-F238E27FC236}">
                <a16:creationId xmlns:a16="http://schemas.microsoft.com/office/drawing/2014/main" id="{E991BFC1-C71B-D9EB-FAE9-E7949DC030C0}"/>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grpSp>
        <p:nvGrpSpPr>
          <p:cNvPr id="12" name="Group 6">
            <a:extLst>
              <a:ext uri="{FF2B5EF4-FFF2-40B4-BE49-F238E27FC236}">
                <a16:creationId xmlns:a16="http://schemas.microsoft.com/office/drawing/2014/main" id="{77E02B5F-F775-D114-A79C-106BD10B1FC4}"/>
              </a:ext>
            </a:extLst>
          </p:cNvPr>
          <p:cNvGrpSpPr>
            <a:grpSpLocks/>
          </p:cNvGrpSpPr>
          <p:nvPr/>
        </p:nvGrpSpPr>
        <p:grpSpPr bwMode="auto">
          <a:xfrm flipH="1">
            <a:off x="222430" y="4419998"/>
            <a:ext cx="87287" cy="873053"/>
            <a:chOff x="0" y="0"/>
            <a:chExt cx="72" cy="968"/>
          </a:xfrm>
        </p:grpSpPr>
        <p:sp>
          <p:nvSpPr>
            <p:cNvPr id="13" name="Rectangle 4">
              <a:extLst>
                <a:ext uri="{FF2B5EF4-FFF2-40B4-BE49-F238E27FC236}">
                  <a16:creationId xmlns:a16="http://schemas.microsoft.com/office/drawing/2014/main" id="{15F968A3-8886-8401-C516-C7D372D901F2}"/>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4" name="Rectangle 5">
              <a:extLst>
                <a:ext uri="{FF2B5EF4-FFF2-40B4-BE49-F238E27FC236}">
                  <a16:creationId xmlns:a16="http://schemas.microsoft.com/office/drawing/2014/main" id="{B0AC2E63-14CB-5873-7DB2-C4D4C247E597}"/>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5" name="Slide Number Placeholder 6">
            <a:extLst>
              <a:ext uri="{FF2B5EF4-FFF2-40B4-BE49-F238E27FC236}">
                <a16:creationId xmlns:a16="http://schemas.microsoft.com/office/drawing/2014/main" id="{AB87E9F9-88C4-2C35-7B5F-05222ED5BBB0}"/>
              </a:ext>
            </a:extLst>
          </p:cNvPr>
          <p:cNvSpPr>
            <a:spLocks noGrp="1"/>
          </p:cNvSpPr>
          <p:nvPr>
            <p:ph type="sldNum" sz="quarter" idx="12"/>
          </p:nvPr>
        </p:nvSpPr>
        <p:spPr>
          <a:xfrm>
            <a:off x="11491942" y="6537205"/>
            <a:ext cx="239938" cy="146304"/>
          </a:xfrm>
        </p:spPr>
        <p:txBody>
          <a:bodyPr/>
          <a:lstStyle>
            <a:lvl1pPr>
              <a:defRPr>
                <a:solidFill>
                  <a:schemeClr val="bg1">
                    <a:lumMod val="50000"/>
                  </a:schemeClr>
                </a:solidFill>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sp>
        <p:nvSpPr>
          <p:cNvPr id="17" name="Title 1">
            <a:extLst>
              <a:ext uri="{FF2B5EF4-FFF2-40B4-BE49-F238E27FC236}">
                <a16:creationId xmlns:a16="http://schemas.microsoft.com/office/drawing/2014/main" id="{62ADE741-CC20-4A1C-2A6D-F2F33F1ED60C}"/>
              </a:ext>
            </a:extLst>
          </p:cNvPr>
          <p:cNvSpPr>
            <a:spLocks noGrp="1"/>
          </p:cNvSpPr>
          <p:nvPr>
            <p:ph type="ctrTitle" hasCustomPrompt="1"/>
          </p:nvPr>
        </p:nvSpPr>
        <p:spPr>
          <a:xfrm>
            <a:off x="560947" y="4419997"/>
            <a:ext cx="11188280" cy="2052771"/>
          </a:xfrm>
          <a:prstGeom prst="rect">
            <a:avLst/>
          </a:prstGeom>
        </p:spPr>
        <p:txBody>
          <a:bodyPr anchor="t" anchorCtr="0"/>
          <a:lstStyle>
            <a:lvl1pPr algn="l">
              <a:lnSpc>
                <a:spcPct val="100000"/>
              </a:lnSpc>
              <a:defRPr sz="5865">
                <a:solidFill>
                  <a:schemeClr val="tx2"/>
                </a:solidFill>
              </a:defRPr>
            </a:lvl1pPr>
          </a:lstStyle>
          <a:p>
            <a:r>
              <a:rPr lang="en-US" noProof="0" dirty="0"/>
              <a:t>Chapter Slide</a:t>
            </a:r>
          </a:p>
        </p:txBody>
      </p:sp>
    </p:spTree>
    <p:extLst>
      <p:ext uri="{BB962C8B-B14F-4D97-AF65-F5344CB8AC3E}">
        <p14:creationId xmlns:p14="http://schemas.microsoft.com/office/powerpoint/2010/main" val="2902389665"/>
      </p:ext>
    </p:extLst>
  </p:cSld>
  <p:clrMapOvr>
    <a:masterClrMapping/>
  </p:clrMapOvr>
  <p:hf hdr="0" ftr="0" dt="0"/>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p:cSld name="Chapter slide 3 with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AFFEDD-1556-B769-F825-65EBEAE0D5F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 y="907312"/>
            <a:ext cx="12188829" cy="5950689"/>
          </a:xfrm>
          <a:prstGeom prst="rect">
            <a:avLst/>
          </a:prstGeom>
        </p:spPr>
      </p:pic>
      <p:sp>
        <p:nvSpPr>
          <p:cNvPr id="8" name="Rectangle 7">
            <a:extLst>
              <a:ext uri="{FF2B5EF4-FFF2-40B4-BE49-F238E27FC236}">
                <a16:creationId xmlns:a16="http://schemas.microsoft.com/office/drawing/2014/main" id="{7B6C020F-70B4-55D9-39ED-8690AF65CE25}"/>
              </a:ext>
            </a:extLst>
          </p:cNvPr>
          <p:cNvSpPr/>
          <p:nvPr/>
        </p:nvSpPr>
        <p:spPr>
          <a:xfrm>
            <a:off x="1" y="4201706"/>
            <a:ext cx="12188821" cy="2656295"/>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1" name="Graphic 10">
            <a:extLst>
              <a:ext uri="{FF2B5EF4-FFF2-40B4-BE49-F238E27FC236}">
                <a16:creationId xmlns:a16="http://schemas.microsoft.com/office/drawing/2014/main" id="{E991BFC1-C71B-D9EB-FAE9-E7949DC030C0}"/>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grpSp>
        <p:nvGrpSpPr>
          <p:cNvPr id="12" name="Group 6">
            <a:extLst>
              <a:ext uri="{FF2B5EF4-FFF2-40B4-BE49-F238E27FC236}">
                <a16:creationId xmlns:a16="http://schemas.microsoft.com/office/drawing/2014/main" id="{77E02B5F-F775-D114-A79C-106BD10B1FC4}"/>
              </a:ext>
            </a:extLst>
          </p:cNvPr>
          <p:cNvGrpSpPr>
            <a:grpSpLocks/>
          </p:cNvGrpSpPr>
          <p:nvPr/>
        </p:nvGrpSpPr>
        <p:grpSpPr bwMode="auto">
          <a:xfrm flipH="1">
            <a:off x="222430" y="4419998"/>
            <a:ext cx="87287" cy="873053"/>
            <a:chOff x="0" y="0"/>
            <a:chExt cx="72" cy="968"/>
          </a:xfrm>
        </p:grpSpPr>
        <p:sp>
          <p:nvSpPr>
            <p:cNvPr id="13" name="Rectangle 4">
              <a:extLst>
                <a:ext uri="{FF2B5EF4-FFF2-40B4-BE49-F238E27FC236}">
                  <a16:creationId xmlns:a16="http://schemas.microsoft.com/office/drawing/2014/main" id="{15F968A3-8886-8401-C516-C7D372D901F2}"/>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4" name="Rectangle 5">
              <a:extLst>
                <a:ext uri="{FF2B5EF4-FFF2-40B4-BE49-F238E27FC236}">
                  <a16:creationId xmlns:a16="http://schemas.microsoft.com/office/drawing/2014/main" id="{B0AC2E63-14CB-5873-7DB2-C4D4C247E597}"/>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5" name="Slide Number Placeholder 6">
            <a:extLst>
              <a:ext uri="{FF2B5EF4-FFF2-40B4-BE49-F238E27FC236}">
                <a16:creationId xmlns:a16="http://schemas.microsoft.com/office/drawing/2014/main" id="{AB87E9F9-88C4-2C35-7B5F-05222ED5BBB0}"/>
              </a:ext>
            </a:extLst>
          </p:cNvPr>
          <p:cNvSpPr>
            <a:spLocks noGrp="1"/>
          </p:cNvSpPr>
          <p:nvPr>
            <p:ph type="sldNum" sz="quarter" idx="12"/>
          </p:nvPr>
        </p:nvSpPr>
        <p:spPr>
          <a:xfrm>
            <a:off x="11491942" y="6537205"/>
            <a:ext cx="239938" cy="146304"/>
          </a:xfrm>
        </p:spPr>
        <p:txBody>
          <a:bodyPr/>
          <a:lstStyle>
            <a:lvl1pPr>
              <a:defRPr>
                <a:solidFill>
                  <a:schemeClr val="bg1">
                    <a:lumMod val="50000"/>
                  </a:schemeClr>
                </a:solidFill>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sp>
        <p:nvSpPr>
          <p:cNvPr id="17" name="Title 1">
            <a:extLst>
              <a:ext uri="{FF2B5EF4-FFF2-40B4-BE49-F238E27FC236}">
                <a16:creationId xmlns:a16="http://schemas.microsoft.com/office/drawing/2014/main" id="{62ADE741-CC20-4A1C-2A6D-F2F33F1ED60C}"/>
              </a:ext>
            </a:extLst>
          </p:cNvPr>
          <p:cNvSpPr>
            <a:spLocks noGrp="1"/>
          </p:cNvSpPr>
          <p:nvPr>
            <p:ph type="ctrTitle" hasCustomPrompt="1"/>
          </p:nvPr>
        </p:nvSpPr>
        <p:spPr>
          <a:xfrm>
            <a:off x="560947" y="4419997"/>
            <a:ext cx="11188280" cy="2052771"/>
          </a:xfrm>
          <a:prstGeom prst="rect">
            <a:avLst/>
          </a:prstGeom>
        </p:spPr>
        <p:txBody>
          <a:bodyPr anchor="t" anchorCtr="0"/>
          <a:lstStyle>
            <a:lvl1pPr algn="l">
              <a:lnSpc>
                <a:spcPct val="100000"/>
              </a:lnSpc>
              <a:defRPr sz="5865">
                <a:solidFill>
                  <a:schemeClr val="tx2"/>
                </a:solidFill>
              </a:defRPr>
            </a:lvl1pPr>
          </a:lstStyle>
          <a:p>
            <a:r>
              <a:rPr lang="en-US" noProof="0" dirty="0"/>
              <a:t>Chapter Slide</a:t>
            </a:r>
          </a:p>
        </p:txBody>
      </p:sp>
    </p:spTree>
    <p:extLst>
      <p:ext uri="{BB962C8B-B14F-4D97-AF65-F5344CB8AC3E}">
        <p14:creationId xmlns:p14="http://schemas.microsoft.com/office/powerpoint/2010/main" val="3010078646"/>
      </p:ext>
    </p:extLst>
  </p:cSld>
  <p:clrMapOvr>
    <a:masterClrMapping/>
  </p:clrMapOvr>
  <p:hf hdr="0" ftr="0" dt="0"/>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p:cSld name="Chapter slide 4 with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AFFEDD-1556-B769-F825-65EBEAE0D5F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 y="907312"/>
            <a:ext cx="12188829" cy="5950689"/>
          </a:xfrm>
          <a:prstGeom prst="rect">
            <a:avLst/>
          </a:prstGeom>
        </p:spPr>
      </p:pic>
      <p:sp>
        <p:nvSpPr>
          <p:cNvPr id="8" name="Rectangle 7">
            <a:extLst>
              <a:ext uri="{FF2B5EF4-FFF2-40B4-BE49-F238E27FC236}">
                <a16:creationId xmlns:a16="http://schemas.microsoft.com/office/drawing/2014/main" id="{7B6C020F-70B4-55D9-39ED-8690AF65CE25}"/>
              </a:ext>
            </a:extLst>
          </p:cNvPr>
          <p:cNvSpPr/>
          <p:nvPr/>
        </p:nvSpPr>
        <p:spPr>
          <a:xfrm>
            <a:off x="1" y="4201706"/>
            <a:ext cx="12188821" cy="2656295"/>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1" name="Graphic 10">
            <a:extLst>
              <a:ext uri="{FF2B5EF4-FFF2-40B4-BE49-F238E27FC236}">
                <a16:creationId xmlns:a16="http://schemas.microsoft.com/office/drawing/2014/main" id="{E991BFC1-C71B-D9EB-FAE9-E7949DC030C0}"/>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grpSp>
        <p:nvGrpSpPr>
          <p:cNvPr id="12" name="Group 6">
            <a:extLst>
              <a:ext uri="{FF2B5EF4-FFF2-40B4-BE49-F238E27FC236}">
                <a16:creationId xmlns:a16="http://schemas.microsoft.com/office/drawing/2014/main" id="{77E02B5F-F775-D114-A79C-106BD10B1FC4}"/>
              </a:ext>
            </a:extLst>
          </p:cNvPr>
          <p:cNvGrpSpPr>
            <a:grpSpLocks/>
          </p:cNvGrpSpPr>
          <p:nvPr/>
        </p:nvGrpSpPr>
        <p:grpSpPr bwMode="auto">
          <a:xfrm flipH="1">
            <a:off x="222430" y="4419998"/>
            <a:ext cx="87287" cy="873053"/>
            <a:chOff x="0" y="0"/>
            <a:chExt cx="72" cy="968"/>
          </a:xfrm>
        </p:grpSpPr>
        <p:sp>
          <p:nvSpPr>
            <p:cNvPr id="13" name="Rectangle 4">
              <a:extLst>
                <a:ext uri="{FF2B5EF4-FFF2-40B4-BE49-F238E27FC236}">
                  <a16:creationId xmlns:a16="http://schemas.microsoft.com/office/drawing/2014/main" id="{15F968A3-8886-8401-C516-C7D372D901F2}"/>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4" name="Rectangle 5">
              <a:extLst>
                <a:ext uri="{FF2B5EF4-FFF2-40B4-BE49-F238E27FC236}">
                  <a16:creationId xmlns:a16="http://schemas.microsoft.com/office/drawing/2014/main" id="{B0AC2E63-14CB-5873-7DB2-C4D4C247E597}"/>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5" name="Slide Number Placeholder 6">
            <a:extLst>
              <a:ext uri="{FF2B5EF4-FFF2-40B4-BE49-F238E27FC236}">
                <a16:creationId xmlns:a16="http://schemas.microsoft.com/office/drawing/2014/main" id="{AB87E9F9-88C4-2C35-7B5F-05222ED5BBB0}"/>
              </a:ext>
            </a:extLst>
          </p:cNvPr>
          <p:cNvSpPr>
            <a:spLocks noGrp="1"/>
          </p:cNvSpPr>
          <p:nvPr>
            <p:ph type="sldNum" sz="quarter" idx="12"/>
          </p:nvPr>
        </p:nvSpPr>
        <p:spPr>
          <a:xfrm>
            <a:off x="11491942" y="6537205"/>
            <a:ext cx="239938" cy="146304"/>
          </a:xfrm>
        </p:spPr>
        <p:txBody>
          <a:bodyPr/>
          <a:lstStyle>
            <a:lvl1pPr>
              <a:defRPr>
                <a:solidFill>
                  <a:schemeClr val="bg1">
                    <a:lumMod val="50000"/>
                  </a:schemeClr>
                </a:solidFill>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sp>
        <p:nvSpPr>
          <p:cNvPr id="17" name="Title 1">
            <a:extLst>
              <a:ext uri="{FF2B5EF4-FFF2-40B4-BE49-F238E27FC236}">
                <a16:creationId xmlns:a16="http://schemas.microsoft.com/office/drawing/2014/main" id="{62ADE741-CC20-4A1C-2A6D-F2F33F1ED60C}"/>
              </a:ext>
            </a:extLst>
          </p:cNvPr>
          <p:cNvSpPr>
            <a:spLocks noGrp="1"/>
          </p:cNvSpPr>
          <p:nvPr>
            <p:ph type="ctrTitle" hasCustomPrompt="1"/>
          </p:nvPr>
        </p:nvSpPr>
        <p:spPr>
          <a:xfrm>
            <a:off x="560947" y="4419997"/>
            <a:ext cx="11188280" cy="2052771"/>
          </a:xfrm>
          <a:prstGeom prst="rect">
            <a:avLst/>
          </a:prstGeom>
        </p:spPr>
        <p:txBody>
          <a:bodyPr anchor="t" anchorCtr="0"/>
          <a:lstStyle>
            <a:lvl1pPr algn="l">
              <a:lnSpc>
                <a:spcPct val="100000"/>
              </a:lnSpc>
              <a:defRPr sz="5865">
                <a:solidFill>
                  <a:schemeClr val="tx2"/>
                </a:solidFill>
              </a:defRPr>
            </a:lvl1pPr>
          </a:lstStyle>
          <a:p>
            <a:r>
              <a:rPr lang="en-US" noProof="0" dirty="0"/>
              <a:t>Chapter Slide</a:t>
            </a:r>
          </a:p>
        </p:txBody>
      </p:sp>
    </p:spTree>
    <p:extLst>
      <p:ext uri="{BB962C8B-B14F-4D97-AF65-F5344CB8AC3E}">
        <p14:creationId xmlns:p14="http://schemas.microsoft.com/office/powerpoint/2010/main" val="306887160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_4_Quadrants-Blank">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968066"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5" y="2098396"/>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22" name="Content Placeholder 2"/>
          <p:cNvSpPr>
            <a:spLocks noGrp="1"/>
          </p:cNvSpPr>
          <p:nvPr>
            <p:ph idx="14" hasCustomPrompt="1"/>
          </p:nvPr>
        </p:nvSpPr>
        <p:spPr>
          <a:xfrm>
            <a:off x="968066"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24" name="Text Placeholder 4"/>
          <p:cNvSpPr>
            <a:spLocks noGrp="1"/>
          </p:cNvSpPr>
          <p:nvPr>
            <p:ph type="body" sz="quarter" idx="15" hasCustomPrompt="1"/>
          </p:nvPr>
        </p:nvSpPr>
        <p:spPr>
          <a:xfrm>
            <a:off x="968375" y="3131826"/>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
        <p:nvSpPr>
          <p:cNvPr id="27" name="Content Placeholder 2"/>
          <p:cNvSpPr>
            <a:spLocks noGrp="1"/>
          </p:cNvSpPr>
          <p:nvPr>
            <p:ph idx="18" hasCustomPrompt="1"/>
          </p:nvPr>
        </p:nvSpPr>
        <p:spPr>
          <a:xfrm>
            <a:off x="6414125" y="1492262"/>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28" name="Text Placeholder 4"/>
          <p:cNvSpPr>
            <a:spLocks noGrp="1"/>
          </p:cNvSpPr>
          <p:nvPr>
            <p:ph type="body" sz="quarter" idx="19" hasCustomPrompt="1"/>
          </p:nvPr>
        </p:nvSpPr>
        <p:spPr>
          <a:xfrm>
            <a:off x="6414434" y="2098396"/>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29" name="Content Placeholder 2"/>
          <p:cNvSpPr>
            <a:spLocks noGrp="1"/>
          </p:cNvSpPr>
          <p:nvPr>
            <p:ph idx="20" hasCustomPrompt="1"/>
          </p:nvPr>
        </p:nvSpPr>
        <p:spPr>
          <a:xfrm>
            <a:off x="6414125" y="2472242"/>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30" name="Text Placeholder 4"/>
          <p:cNvSpPr>
            <a:spLocks noGrp="1"/>
          </p:cNvSpPr>
          <p:nvPr>
            <p:ph type="body" sz="quarter" idx="21" hasCustomPrompt="1"/>
          </p:nvPr>
        </p:nvSpPr>
        <p:spPr>
          <a:xfrm>
            <a:off x="6414434" y="3131826"/>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
        <p:nvSpPr>
          <p:cNvPr id="46" name="Content Placeholder 2"/>
          <p:cNvSpPr>
            <a:spLocks noGrp="1"/>
          </p:cNvSpPr>
          <p:nvPr>
            <p:ph idx="22" hasCustomPrompt="1"/>
          </p:nvPr>
        </p:nvSpPr>
        <p:spPr>
          <a:xfrm>
            <a:off x="968066"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47" name="Text Placeholder 4"/>
          <p:cNvSpPr>
            <a:spLocks noGrp="1"/>
          </p:cNvSpPr>
          <p:nvPr>
            <p:ph type="body" sz="quarter" idx="23" hasCustomPrompt="1"/>
          </p:nvPr>
        </p:nvSpPr>
        <p:spPr>
          <a:xfrm>
            <a:off x="968375" y="4707252"/>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48" name="Content Placeholder 2"/>
          <p:cNvSpPr>
            <a:spLocks noGrp="1"/>
          </p:cNvSpPr>
          <p:nvPr>
            <p:ph idx="24" hasCustomPrompt="1"/>
          </p:nvPr>
        </p:nvSpPr>
        <p:spPr>
          <a:xfrm>
            <a:off x="968066"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49" name="Text Placeholder 4"/>
          <p:cNvSpPr>
            <a:spLocks noGrp="1"/>
          </p:cNvSpPr>
          <p:nvPr>
            <p:ph type="body" sz="quarter" idx="25" hasCustomPrompt="1"/>
          </p:nvPr>
        </p:nvSpPr>
        <p:spPr>
          <a:xfrm>
            <a:off x="968375" y="5740682"/>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
        <p:nvSpPr>
          <p:cNvPr id="50" name="Content Placeholder 2"/>
          <p:cNvSpPr>
            <a:spLocks noGrp="1"/>
          </p:cNvSpPr>
          <p:nvPr>
            <p:ph idx="26" hasCustomPrompt="1"/>
          </p:nvPr>
        </p:nvSpPr>
        <p:spPr>
          <a:xfrm>
            <a:off x="6414125" y="4101118"/>
            <a:ext cx="4703591" cy="578115"/>
          </a:xfrm>
        </p:spPr>
        <p:txBody>
          <a:bodyPr>
            <a:normAutofit/>
          </a:bodyPr>
          <a:lstStyle>
            <a:lvl1pPr marL="0" indent="0">
              <a:buNone/>
              <a:defRPr sz="3200" b="1">
                <a:solidFill>
                  <a:schemeClr val="tx2"/>
                </a:solidFill>
              </a:defRPr>
            </a:lvl1pPr>
            <a:lvl2pPr>
              <a:defRPr sz="2400"/>
            </a:lvl2pPr>
            <a:lvl3pPr>
              <a:defRPr sz="2000"/>
            </a:lvl3pPr>
            <a:lvl4pPr>
              <a:defRPr sz="2000"/>
            </a:lvl4pPr>
            <a:lvl5pPr>
              <a:defRPr sz="2000"/>
            </a:lvl5pPr>
          </a:lstStyle>
          <a:p>
            <a:pPr lvl="0"/>
            <a:r>
              <a:rPr lang="en-US" dirty="0"/>
              <a:t>Callout Title</a:t>
            </a:r>
          </a:p>
        </p:txBody>
      </p:sp>
      <p:sp>
        <p:nvSpPr>
          <p:cNvPr id="51" name="Text Placeholder 4"/>
          <p:cNvSpPr>
            <a:spLocks noGrp="1"/>
          </p:cNvSpPr>
          <p:nvPr>
            <p:ph type="body" sz="quarter" idx="27" hasCustomPrompt="1"/>
          </p:nvPr>
        </p:nvSpPr>
        <p:spPr>
          <a:xfrm>
            <a:off x="6414434" y="4707252"/>
            <a:ext cx="4703763" cy="415925"/>
          </a:xfrm>
        </p:spPr>
        <p:txBody>
          <a:bodyPr>
            <a:normAutofit/>
          </a:bodyPr>
          <a:lstStyle>
            <a:lvl1pPr marL="0" indent="0">
              <a:buNone/>
              <a:defRPr sz="1800">
                <a:solidFill>
                  <a:schemeClr val="accent5"/>
                </a:solidFill>
              </a:defRPr>
            </a:lvl1pPr>
          </a:lstStyle>
          <a:p>
            <a:pPr lvl="0"/>
            <a:r>
              <a:rPr lang="en-US" dirty="0"/>
              <a:t>Callout subtitle</a:t>
            </a:r>
          </a:p>
        </p:txBody>
      </p:sp>
      <p:sp>
        <p:nvSpPr>
          <p:cNvPr id="52" name="Content Placeholder 2"/>
          <p:cNvSpPr>
            <a:spLocks noGrp="1"/>
          </p:cNvSpPr>
          <p:nvPr>
            <p:ph idx="28" hasCustomPrompt="1"/>
          </p:nvPr>
        </p:nvSpPr>
        <p:spPr>
          <a:xfrm>
            <a:off x="6414125" y="5081098"/>
            <a:ext cx="4703591" cy="578115"/>
          </a:xfrm>
        </p:spPr>
        <p:txBody>
          <a:bodyPr>
            <a:noAutofit/>
          </a:bodyPr>
          <a:lstStyle>
            <a:lvl1pPr marL="0" indent="0">
              <a:buNone/>
              <a:defRPr sz="4400" b="1">
                <a:solidFill>
                  <a:schemeClr val="tx2"/>
                </a:solidFill>
              </a:defRPr>
            </a:lvl1pPr>
            <a:lvl2pPr>
              <a:defRPr sz="2400"/>
            </a:lvl2pPr>
            <a:lvl3pPr>
              <a:defRPr sz="2000"/>
            </a:lvl3pPr>
            <a:lvl4pPr>
              <a:defRPr sz="2000"/>
            </a:lvl4pPr>
            <a:lvl5pPr>
              <a:defRPr sz="2000"/>
            </a:lvl5pPr>
          </a:lstStyle>
          <a:p>
            <a:pPr lvl="0"/>
            <a:r>
              <a:rPr lang="en-US" dirty="0"/>
              <a:t>XXX,XXX</a:t>
            </a:r>
          </a:p>
        </p:txBody>
      </p:sp>
      <p:sp>
        <p:nvSpPr>
          <p:cNvPr id="53" name="Text Placeholder 4"/>
          <p:cNvSpPr>
            <a:spLocks noGrp="1"/>
          </p:cNvSpPr>
          <p:nvPr>
            <p:ph type="body" sz="quarter" idx="29" hasCustomPrompt="1"/>
          </p:nvPr>
        </p:nvSpPr>
        <p:spPr>
          <a:xfrm>
            <a:off x="6414434" y="5740682"/>
            <a:ext cx="4703763" cy="415925"/>
          </a:xfrm>
        </p:spPr>
        <p:txBody>
          <a:bodyPr>
            <a:noAutofit/>
          </a:bodyPr>
          <a:lstStyle>
            <a:lvl1pPr marL="0" indent="0">
              <a:buNone/>
              <a:defRPr sz="2400">
                <a:solidFill>
                  <a:schemeClr val="accent5"/>
                </a:solidFill>
              </a:defRPr>
            </a:lvl1pPr>
          </a:lstStyle>
          <a:p>
            <a:pPr lvl="0"/>
            <a:r>
              <a:rPr lang="en-US"/>
              <a:t>Callout info</a:t>
            </a:r>
            <a:endParaRPr lang="en-US" dirty="0"/>
          </a:p>
        </p:txBody>
      </p:sp>
    </p:spTree>
    <p:extLst>
      <p:ext uri="{BB962C8B-B14F-4D97-AF65-F5344CB8AC3E}">
        <p14:creationId xmlns:p14="http://schemas.microsoft.com/office/powerpoint/2010/main" val="2776629341"/>
      </p:ext>
    </p:extLst>
  </p:cSld>
  <p:clrMapOvr>
    <a:masterClrMapping/>
  </p:clrMapOvr>
  <p:transition spd="slow">
    <p:push/>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p:cSld name="Chapter slide 5 with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AFFEDD-1556-B769-F825-65EBEAE0D5F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 y="907312"/>
            <a:ext cx="12188829" cy="5950689"/>
          </a:xfrm>
          <a:prstGeom prst="rect">
            <a:avLst/>
          </a:prstGeom>
        </p:spPr>
      </p:pic>
      <p:sp>
        <p:nvSpPr>
          <p:cNvPr id="8" name="Rectangle 7">
            <a:extLst>
              <a:ext uri="{FF2B5EF4-FFF2-40B4-BE49-F238E27FC236}">
                <a16:creationId xmlns:a16="http://schemas.microsoft.com/office/drawing/2014/main" id="{7B6C020F-70B4-55D9-39ED-8690AF65CE25}"/>
              </a:ext>
            </a:extLst>
          </p:cNvPr>
          <p:cNvSpPr/>
          <p:nvPr/>
        </p:nvSpPr>
        <p:spPr>
          <a:xfrm>
            <a:off x="1" y="4201706"/>
            <a:ext cx="12188821" cy="2656295"/>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1" name="Graphic 10">
            <a:extLst>
              <a:ext uri="{FF2B5EF4-FFF2-40B4-BE49-F238E27FC236}">
                <a16:creationId xmlns:a16="http://schemas.microsoft.com/office/drawing/2014/main" id="{E991BFC1-C71B-D9EB-FAE9-E7949DC030C0}"/>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grpSp>
        <p:nvGrpSpPr>
          <p:cNvPr id="12" name="Group 6">
            <a:extLst>
              <a:ext uri="{FF2B5EF4-FFF2-40B4-BE49-F238E27FC236}">
                <a16:creationId xmlns:a16="http://schemas.microsoft.com/office/drawing/2014/main" id="{77E02B5F-F775-D114-A79C-106BD10B1FC4}"/>
              </a:ext>
            </a:extLst>
          </p:cNvPr>
          <p:cNvGrpSpPr>
            <a:grpSpLocks/>
          </p:cNvGrpSpPr>
          <p:nvPr/>
        </p:nvGrpSpPr>
        <p:grpSpPr bwMode="auto">
          <a:xfrm flipH="1">
            <a:off x="222430" y="4419998"/>
            <a:ext cx="87287" cy="873053"/>
            <a:chOff x="0" y="0"/>
            <a:chExt cx="72" cy="968"/>
          </a:xfrm>
        </p:grpSpPr>
        <p:sp>
          <p:nvSpPr>
            <p:cNvPr id="13" name="Rectangle 4">
              <a:extLst>
                <a:ext uri="{FF2B5EF4-FFF2-40B4-BE49-F238E27FC236}">
                  <a16:creationId xmlns:a16="http://schemas.microsoft.com/office/drawing/2014/main" id="{15F968A3-8886-8401-C516-C7D372D901F2}"/>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4" name="Rectangle 5">
              <a:extLst>
                <a:ext uri="{FF2B5EF4-FFF2-40B4-BE49-F238E27FC236}">
                  <a16:creationId xmlns:a16="http://schemas.microsoft.com/office/drawing/2014/main" id="{B0AC2E63-14CB-5873-7DB2-C4D4C247E597}"/>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5" name="Slide Number Placeholder 6">
            <a:extLst>
              <a:ext uri="{FF2B5EF4-FFF2-40B4-BE49-F238E27FC236}">
                <a16:creationId xmlns:a16="http://schemas.microsoft.com/office/drawing/2014/main" id="{AB87E9F9-88C4-2C35-7B5F-05222ED5BBB0}"/>
              </a:ext>
            </a:extLst>
          </p:cNvPr>
          <p:cNvSpPr>
            <a:spLocks noGrp="1"/>
          </p:cNvSpPr>
          <p:nvPr>
            <p:ph type="sldNum" sz="quarter" idx="12"/>
          </p:nvPr>
        </p:nvSpPr>
        <p:spPr>
          <a:xfrm>
            <a:off x="11491942" y="6537205"/>
            <a:ext cx="239938" cy="146304"/>
          </a:xfrm>
        </p:spPr>
        <p:txBody>
          <a:bodyPr/>
          <a:lstStyle>
            <a:lvl1pPr>
              <a:defRPr>
                <a:solidFill>
                  <a:schemeClr val="bg1">
                    <a:lumMod val="50000"/>
                  </a:schemeClr>
                </a:solidFill>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sp>
        <p:nvSpPr>
          <p:cNvPr id="17" name="Title 1">
            <a:extLst>
              <a:ext uri="{FF2B5EF4-FFF2-40B4-BE49-F238E27FC236}">
                <a16:creationId xmlns:a16="http://schemas.microsoft.com/office/drawing/2014/main" id="{62ADE741-CC20-4A1C-2A6D-F2F33F1ED60C}"/>
              </a:ext>
            </a:extLst>
          </p:cNvPr>
          <p:cNvSpPr>
            <a:spLocks noGrp="1"/>
          </p:cNvSpPr>
          <p:nvPr>
            <p:ph type="ctrTitle" hasCustomPrompt="1"/>
          </p:nvPr>
        </p:nvSpPr>
        <p:spPr>
          <a:xfrm>
            <a:off x="560947" y="4419997"/>
            <a:ext cx="11188280" cy="2052771"/>
          </a:xfrm>
          <a:prstGeom prst="rect">
            <a:avLst/>
          </a:prstGeom>
        </p:spPr>
        <p:txBody>
          <a:bodyPr anchor="t" anchorCtr="0"/>
          <a:lstStyle>
            <a:lvl1pPr algn="l">
              <a:lnSpc>
                <a:spcPct val="100000"/>
              </a:lnSpc>
              <a:defRPr sz="5865">
                <a:solidFill>
                  <a:schemeClr val="tx2"/>
                </a:solidFill>
              </a:defRPr>
            </a:lvl1pPr>
          </a:lstStyle>
          <a:p>
            <a:r>
              <a:rPr lang="en-US" noProof="0" dirty="0"/>
              <a:t>Chapter Slide</a:t>
            </a:r>
          </a:p>
        </p:txBody>
      </p:sp>
    </p:spTree>
    <p:extLst>
      <p:ext uri="{BB962C8B-B14F-4D97-AF65-F5344CB8AC3E}">
        <p14:creationId xmlns:p14="http://schemas.microsoft.com/office/powerpoint/2010/main" val="552463143"/>
      </p:ext>
    </p:extLst>
  </p:cSld>
  <p:clrMapOvr>
    <a:masterClrMapping/>
  </p:clrMapOvr>
  <p:hf hdr="0" ftr="0" dt="0"/>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p:cSld name="Chapter slide in space blu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85B93E5-B076-616D-8F40-3D97C9E62744}"/>
              </a:ext>
            </a:extLst>
          </p:cNvPr>
          <p:cNvSpPr/>
          <p:nvPr/>
        </p:nvSpPr>
        <p:spPr>
          <a:xfrm>
            <a:off x="1" y="4201706"/>
            <a:ext cx="12188821" cy="2656295"/>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nvGrpSpPr>
          <p:cNvPr id="16" name="Group 6">
            <a:extLst>
              <a:ext uri="{FF2B5EF4-FFF2-40B4-BE49-F238E27FC236}">
                <a16:creationId xmlns:a16="http://schemas.microsoft.com/office/drawing/2014/main" id="{F658A431-0E55-A0F6-0DEA-691E06D1B945}"/>
              </a:ext>
            </a:extLst>
          </p:cNvPr>
          <p:cNvGrpSpPr>
            <a:grpSpLocks/>
          </p:cNvGrpSpPr>
          <p:nvPr/>
        </p:nvGrpSpPr>
        <p:grpSpPr bwMode="auto">
          <a:xfrm flipH="1">
            <a:off x="222430" y="4419998"/>
            <a:ext cx="87287" cy="873053"/>
            <a:chOff x="0" y="0"/>
            <a:chExt cx="72" cy="968"/>
          </a:xfrm>
        </p:grpSpPr>
        <p:sp>
          <p:nvSpPr>
            <p:cNvPr id="17" name="Rectangle 4">
              <a:extLst>
                <a:ext uri="{FF2B5EF4-FFF2-40B4-BE49-F238E27FC236}">
                  <a16:creationId xmlns:a16="http://schemas.microsoft.com/office/drawing/2014/main" id="{49D27D3D-25C4-3B6E-7FAD-3A998B34C3A4}"/>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8" name="Rectangle 5">
              <a:extLst>
                <a:ext uri="{FF2B5EF4-FFF2-40B4-BE49-F238E27FC236}">
                  <a16:creationId xmlns:a16="http://schemas.microsoft.com/office/drawing/2014/main" id="{5256C282-1D74-51C1-C0B1-C33876B10E28}"/>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9" name="Title 1">
            <a:extLst>
              <a:ext uri="{FF2B5EF4-FFF2-40B4-BE49-F238E27FC236}">
                <a16:creationId xmlns:a16="http://schemas.microsoft.com/office/drawing/2014/main" id="{C8C8C840-8E05-ABA4-183C-12C5E94D6B4C}"/>
              </a:ext>
            </a:extLst>
          </p:cNvPr>
          <p:cNvSpPr>
            <a:spLocks noGrp="1"/>
          </p:cNvSpPr>
          <p:nvPr>
            <p:ph type="ctrTitle" hasCustomPrompt="1"/>
          </p:nvPr>
        </p:nvSpPr>
        <p:spPr>
          <a:xfrm>
            <a:off x="560947" y="4419997"/>
            <a:ext cx="11188280" cy="2052771"/>
          </a:xfrm>
          <a:prstGeom prst="rect">
            <a:avLst/>
          </a:prstGeom>
        </p:spPr>
        <p:txBody>
          <a:bodyPr anchor="t" anchorCtr="0"/>
          <a:lstStyle>
            <a:lvl1pPr algn="l">
              <a:lnSpc>
                <a:spcPct val="100000"/>
              </a:lnSpc>
              <a:defRPr sz="5865">
                <a:solidFill>
                  <a:schemeClr val="tx2"/>
                </a:solidFill>
              </a:defRPr>
            </a:lvl1pPr>
          </a:lstStyle>
          <a:p>
            <a:r>
              <a:rPr lang="en-US" noProof="0" dirty="0"/>
              <a:t>Chapter Slide</a:t>
            </a:r>
          </a:p>
        </p:txBody>
      </p:sp>
      <p:sp>
        <p:nvSpPr>
          <p:cNvPr id="6" name="Slide Number Placeholder 38">
            <a:extLst>
              <a:ext uri="{FF2B5EF4-FFF2-40B4-BE49-F238E27FC236}">
                <a16:creationId xmlns:a16="http://schemas.microsoft.com/office/drawing/2014/main" id="{D2D6409A-9115-F7FE-1C02-BCEDC77CA900}"/>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pic>
        <p:nvPicPr>
          <p:cNvPr id="2" name="Graphic 1">
            <a:extLst>
              <a:ext uri="{FF2B5EF4-FFF2-40B4-BE49-F238E27FC236}">
                <a16:creationId xmlns:a16="http://schemas.microsoft.com/office/drawing/2014/main" id="{F1AAA5E4-F5B9-0F9F-755E-990BAF6761D5}"/>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3668828358"/>
      </p:ext>
    </p:extLst>
  </p:cSld>
  <p:clrMapOvr>
    <a:masterClrMapping/>
  </p:clrMapOvr>
  <p:hf hdr="0" ftr="0" dt="0"/>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p:cSld name="Chapter slide in dark blu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DC5EEB8-AA3E-DCBA-7AAF-97568C736D44}"/>
              </a:ext>
            </a:extLst>
          </p:cNvPr>
          <p:cNvSpPr/>
          <p:nvPr/>
        </p:nvSpPr>
        <p:spPr>
          <a:xfrm>
            <a:off x="1" y="4201706"/>
            <a:ext cx="12188821" cy="2656295"/>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nvGrpSpPr>
          <p:cNvPr id="12" name="Group 6">
            <a:extLst>
              <a:ext uri="{FF2B5EF4-FFF2-40B4-BE49-F238E27FC236}">
                <a16:creationId xmlns:a16="http://schemas.microsoft.com/office/drawing/2014/main" id="{283BB291-F75E-8E21-1FEC-2ED0E89C17F8}"/>
              </a:ext>
            </a:extLst>
          </p:cNvPr>
          <p:cNvGrpSpPr>
            <a:grpSpLocks/>
          </p:cNvGrpSpPr>
          <p:nvPr/>
        </p:nvGrpSpPr>
        <p:grpSpPr bwMode="auto">
          <a:xfrm flipH="1">
            <a:off x="222430" y="4419998"/>
            <a:ext cx="87287" cy="873053"/>
            <a:chOff x="0" y="0"/>
            <a:chExt cx="72" cy="968"/>
          </a:xfrm>
        </p:grpSpPr>
        <p:sp>
          <p:nvSpPr>
            <p:cNvPr id="13" name="Rectangle 4">
              <a:extLst>
                <a:ext uri="{FF2B5EF4-FFF2-40B4-BE49-F238E27FC236}">
                  <a16:creationId xmlns:a16="http://schemas.microsoft.com/office/drawing/2014/main" id="{E81E6209-20E0-B025-63CA-EEA74434BE79}"/>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14" name="Rectangle 5">
              <a:extLst>
                <a:ext uri="{FF2B5EF4-FFF2-40B4-BE49-F238E27FC236}">
                  <a16:creationId xmlns:a16="http://schemas.microsoft.com/office/drawing/2014/main" id="{55ABF5DF-EF9B-11C4-ACD1-EF919955ED2C}"/>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15" name="Title 1">
            <a:extLst>
              <a:ext uri="{FF2B5EF4-FFF2-40B4-BE49-F238E27FC236}">
                <a16:creationId xmlns:a16="http://schemas.microsoft.com/office/drawing/2014/main" id="{8579F79E-8282-69CB-6FC1-D4DA69CF4606}"/>
              </a:ext>
            </a:extLst>
          </p:cNvPr>
          <p:cNvSpPr>
            <a:spLocks noGrp="1"/>
          </p:cNvSpPr>
          <p:nvPr>
            <p:ph type="ctrTitle" hasCustomPrompt="1"/>
          </p:nvPr>
        </p:nvSpPr>
        <p:spPr>
          <a:xfrm>
            <a:off x="560947" y="4419997"/>
            <a:ext cx="11188280" cy="2052771"/>
          </a:xfrm>
          <a:prstGeom prst="rect">
            <a:avLst/>
          </a:prstGeom>
        </p:spPr>
        <p:txBody>
          <a:bodyPr anchor="t" anchorCtr="0"/>
          <a:lstStyle>
            <a:lvl1pPr algn="l">
              <a:lnSpc>
                <a:spcPct val="100000"/>
              </a:lnSpc>
              <a:defRPr sz="5865">
                <a:solidFill>
                  <a:schemeClr val="tx2"/>
                </a:solidFill>
              </a:defRPr>
            </a:lvl1pPr>
          </a:lstStyle>
          <a:p>
            <a:r>
              <a:rPr lang="en-US" noProof="0" dirty="0"/>
              <a:t>Chapter Slide</a:t>
            </a:r>
          </a:p>
        </p:txBody>
      </p:sp>
      <p:sp>
        <p:nvSpPr>
          <p:cNvPr id="16" name="Slide Number Placeholder 38">
            <a:extLst>
              <a:ext uri="{FF2B5EF4-FFF2-40B4-BE49-F238E27FC236}">
                <a16:creationId xmlns:a16="http://schemas.microsoft.com/office/drawing/2014/main" id="{9DC72387-D7E9-1983-C63F-32EBC9B1BA3E}"/>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pic>
        <p:nvPicPr>
          <p:cNvPr id="2" name="Graphic 1">
            <a:extLst>
              <a:ext uri="{FF2B5EF4-FFF2-40B4-BE49-F238E27FC236}">
                <a16:creationId xmlns:a16="http://schemas.microsoft.com/office/drawing/2014/main" id="{05B2735F-8B21-8C8C-2A3B-A9D182B4FB67}"/>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3353" t="25881" r="13922" b="10973"/>
          <a:stretch/>
        </p:blipFill>
        <p:spPr>
          <a:xfrm>
            <a:off x="560947" y="189139"/>
            <a:ext cx="1864554" cy="656503"/>
          </a:xfrm>
          <a:prstGeom prst="rect">
            <a:avLst/>
          </a:prstGeom>
        </p:spPr>
      </p:pic>
    </p:spTree>
    <p:extLst>
      <p:ext uri="{BB962C8B-B14F-4D97-AF65-F5344CB8AC3E}">
        <p14:creationId xmlns:p14="http://schemas.microsoft.com/office/powerpoint/2010/main" val="2746794510"/>
      </p:ext>
    </p:extLst>
  </p:cSld>
  <p:clrMapOvr>
    <a:masterClrMapping/>
  </p:clrMapOvr>
  <p:hf hdr="0" ftr="0" dt="0"/>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p:cSld name="Contact slide with big picture">
    <p:bg>
      <p:bgPr>
        <a:solidFill>
          <a:schemeClr val="accent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AE1799C-C374-A763-81CC-A3B2236E7114}"/>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560947" y="410185"/>
            <a:ext cx="1864554" cy="656503"/>
          </a:xfrm>
          <a:prstGeom prst="rect">
            <a:avLst/>
          </a:prstGeom>
        </p:spPr>
      </p:pic>
      <p:grpSp>
        <p:nvGrpSpPr>
          <p:cNvPr id="5" name="Group 6">
            <a:extLst>
              <a:ext uri="{FF2B5EF4-FFF2-40B4-BE49-F238E27FC236}">
                <a16:creationId xmlns:a16="http://schemas.microsoft.com/office/drawing/2014/main" id="{A23E02FC-7F1D-45F2-A669-C0F4650C6084}"/>
              </a:ext>
            </a:extLst>
          </p:cNvPr>
          <p:cNvGrpSpPr>
            <a:grpSpLocks/>
          </p:cNvGrpSpPr>
          <p:nvPr/>
        </p:nvGrpSpPr>
        <p:grpSpPr bwMode="auto">
          <a:xfrm flipH="1">
            <a:off x="222430" y="410184"/>
            <a:ext cx="87287" cy="873053"/>
            <a:chOff x="0" y="0"/>
            <a:chExt cx="72" cy="968"/>
          </a:xfrm>
        </p:grpSpPr>
        <p:sp>
          <p:nvSpPr>
            <p:cNvPr id="6" name="Rectangle 4">
              <a:extLst>
                <a:ext uri="{FF2B5EF4-FFF2-40B4-BE49-F238E27FC236}">
                  <a16:creationId xmlns:a16="http://schemas.microsoft.com/office/drawing/2014/main" id="{6AE63DD8-285B-21CF-BEC1-5F92CD6F5435}"/>
                </a:ext>
              </a:extLst>
            </p:cNvPr>
            <p:cNvSpPr>
              <a:spLocks/>
            </p:cNvSpPr>
            <p:nvPr/>
          </p:nvSpPr>
          <p:spPr bwMode="auto">
            <a:xfrm>
              <a:off x="0" y="0"/>
              <a:ext cx="72" cy="640"/>
            </a:xfrm>
            <a:prstGeom prst="rect">
              <a:avLst/>
            </a:prstGeom>
            <a:solidFill>
              <a:schemeClr val="tx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sp>
          <p:nvSpPr>
            <p:cNvPr id="8" name="Rectangle 5">
              <a:extLst>
                <a:ext uri="{FF2B5EF4-FFF2-40B4-BE49-F238E27FC236}">
                  <a16:creationId xmlns:a16="http://schemas.microsoft.com/office/drawing/2014/main" id="{511D61D1-1889-5DB9-1FBC-0A4FB2B274B4}"/>
                </a:ext>
              </a:extLst>
            </p:cNvPr>
            <p:cNvSpPr>
              <a:spLocks/>
            </p:cNvSpPr>
            <p:nvPr/>
          </p:nvSpPr>
          <p:spPr bwMode="auto">
            <a:xfrm>
              <a:off x="0" y="640"/>
              <a:ext cx="72" cy="328"/>
            </a:xfrm>
            <a:prstGeom prst="rect">
              <a:avLst/>
            </a:prstGeom>
            <a:solidFill>
              <a:schemeClr val="accent2"/>
            </a:solidFill>
            <a:ln w="25400" cap="flat">
              <a:solidFill>
                <a:schemeClr val="tx1">
                  <a:alpha val="0"/>
                </a:schemeClr>
              </a:solidFill>
              <a:prstDash val="solid"/>
              <a:miter lim="800000"/>
              <a:headEnd type="none" w="med" len="med"/>
              <a:tailEnd type="none" w="med" len="med"/>
            </a:ln>
          </p:spPr>
          <p:txBody>
            <a:bodyPr lIns="0" tIns="0" rIns="0" bIns="0"/>
            <a:lstStyle/>
            <a:p>
              <a:endParaRPr lang="id-ID" sz="3199"/>
            </a:p>
          </p:txBody>
        </p:sp>
      </p:grpSp>
      <p:sp>
        <p:nvSpPr>
          <p:cNvPr id="2" name="Title 1">
            <a:extLst>
              <a:ext uri="{FF2B5EF4-FFF2-40B4-BE49-F238E27FC236}">
                <a16:creationId xmlns:a16="http://schemas.microsoft.com/office/drawing/2014/main" id="{1F831CFE-474D-16FF-F35D-678CFAB4DFE6}"/>
              </a:ext>
            </a:extLst>
          </p:cNvPr>
          <p:cNvSpPr>
            <a:spLocks noGrp="1"/>
          </p:cNvSpPr>
          <p:nvPr>
            <p:ph type="title" hasCustomPrompt="1"/>
          </p:nvPr>
        </p:nvSpPr>
        <p:spPr>
          <a:xfrm>
            <a:off x="594004" y="3460892"/>
            <a:ext cx="3662997" cy="585283"/>
          </a:xfrm>
          <a:prstGeom prst="rect">
            <a:avLst/>
          </a:prstGeom>
        </p:spPr>
        <p:txBody>
          <a:bodyPr>
            <a:noAutofit/>
          </a:bodyPr>
          <a:lstStyle>
            <a:lvl1pPr>
              <a:defRPr>
                <a:solidFill>
                  <a:schemeClr val="bg1"/>
                </a:solidFill>
              </a:defRPr>
            </a:lvl1pPr>
          </a:lstStyle>
          <a:p>
            <a:r>
              <a:rPr lang="en-US" noProof="0"/>
              <a:t>Contact</a:t>
            </a:r>
          </a:p>
        </p:txBody>
      </p:sp>
      <p:sp>
        <p:nvSpPr>
          <p:cNvPr id="7" name="Text Placeholder 2">
            <a:extLst>
              <a:ext uri="{FF2B5EF4-FFF2-40B4-BE49-F238E27FC236}">
                <a16:creationId xmlns:a16="http://schemas.microsoft.com/office/drawing/2014/main" id="{97574105-3E16-1369-2D0F-D30BF1C4DDE9}"/>
              </a:ext>
            </a:extLst>
          </p:cNvPr>
          <p:cNvSpPr>
            <a:spLocks noGrp="1"/>
          </p:cNvSpPr>
          <p:nvPr>
            <p:ph type="body" idx="23" hasCustomPrompt="1"/>
          </p:nvPr>
        </p:nvSpPr>
        <p:spPr>
          <a:xfrm>
            <a:off x="594004" y="4169079"/>
            <a:ext cx="3664880" cy="349651"/>
          </a:xfrm>
          <a:prstGeom prst="rect">
            <a:avLst/>
          </a:prstGeom>
          <a:noFill/>
        </p:spPr>
        <p:txBody>
          <a:bodyPr lIns="0" tIns="91440" rIns="0" bIns="91440" anchor="t" anchorCtr="0">
            <a:noAutofit/>
          </a:bodyPr>
          <a:lstStyle>
            <a:lvl1pPr marL="0" indent="0">
              <a:buNone/>
              <a:defRPr sz="1600" b="1">
                <a:solidFill>
                  <a:schemeClr val="bg1"/>
                </a:solidFill>
                <a:latin typeface="Arial" panose="020B0604020202020204" pitchFamily="34" charset="0"/>
                <a:cs typeface="Arial" panose="020B0604020202020204" pitchFamily="34" charset="0"/>
              </a:defRPr>
            </a:lvl1pPr>
            <a:lvl2pPr marL="457075" indent="0">
              <a:buNone/>
              <a:defRPr sz="2000" b="1"/>
            </a:lvl2pPr>
            <a:lvl3pPr marL="914149" indent="0">
              <a:buNone/>
              <a:defRPr sz="1800" b="1"/>
            </a:lvl3pPr>
            <a:lvl4pPr marL="1371224" indent="0">
              <a:buNone/>
              <a:defRPr sz="1600" b="1"/>
            </a:lvl4pPr>
            <a:lvl5pPr marL="1828297" indent="0">
              <a:buNone/>
              <a:defRPr sz="1600" b="1"/>
            </a:lvl5pPr>
            <a:lvl6pPr marL="2285371" indent="0">
              <a:buNone/>
              <a:defRPr sz="1600" b="1"/>
            </a:lvl6pPr>
            <a:lvl7pPr marL="2742445" indent="0">
              <a:buNone/>
              <a:defRPr sz="1600" b="1"/>
            </a:lvl7pPr>
            <a:lvl8pPr marL="3199520" indent="0">
              <a:buNone/>
              <a:defRPr sz="1600" b="1"/>
            </a:lvl8pPr>
            <a:lvl9pPr marL="3656595" indent="0">
              <a:buNone/>
              <a:defRPr sz="1600" b="1"/>
            </a:lvl9pPr>
          </a:lstStyle>
          <a:p>
            <a:pPr lvl="0"/>
            <a:r>
              <a:rPr lang="en-US" noProof="0"/>
              <a:t>Name</a:t>
            </a:r>
          </a:p>
        </p:txBody>
      </p:sp>
      <p:sp>
        <p:nvSpPr>
          <p:cNvPr id="9" name="Text Placeholder 10">
            <a:extLst>
              <a:ext uri="{FF2B5EF4-FFF2-40B4-BE49-F238E27FC236}">
                <a16:creationId xmlns:a16="http://schemas.microsoft.com/office/drawing/2014/main" id="{E7966D52-0E02-5E7B-0A8B-D60170A83316}"/>
              </a:ext>
            </a:extLst>
          </p:cNvPr>
          <p:cNvSpPr>
            <a:spLocks noGrp="1"/>
          </p:cNvSpPr>
          <p:nvPr>
            <p:ph type="body" sz="quarter" idx="27" hasCustomPrompt="1"/>
          </p:nvPr>
        </p:nvSpPr>
        <p:spPr>
          <a:xfrm>
            <a:off x="594005" y="4625501"/>
            <a:ext cx="3662995" cy="994688"/>
          </a:xfrm>
        </p:spPr>
        <p:txBody>
          <a:bodyPr/>
          <a:lstStyle>
            <a:lvl1pPr>
              <a:spcAft>
                <a:spcPts val="0"/>
              </a:spcAft>
              <a:defRPr sz="160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Title</a:t>
            </a:r>
          </a:p>
          <a:p>
            <a:pPr lvl="0"/>
            <a:r>
              <a:rPr lang="en-US" noProof="0"/>
              <a:t>Company/Business unit</a:t>
            </a:r>
          </a:p>
          <a:p>
            <a:pPr lvl="0"/>
            <a:r>
              <a:rPr lang="en-US" noProof="0"/>
              <a:t>Email</a:t>
            </a:r>
          </a:p>
        </p:txBody>
      </p:sp>
      <p:sp>
        <p:nvSpPr>
          <p:cNvPr id="10" name="Picture Placeholder 13">
            <a:extLst>
              <a:ext uri="{FF2B5EF4-FFF2-40B4-BE49-F238E27FC236}">
                <a16:creationId xmlns:a16="http://schemas.microsoft.com/office/drawing/2014/main" id="{E329BF44-115F-4E9C-CAF7-6D62D8F55DA5}"/>
              </a:ext>
            </a:extLst>
          </p:cNvPr>
          <p:cNvSpPr>
            <a:spLocks noGrp="1"/>
          </p:cNvSpPr>
          <p:nvPr>
            <p:ph type="pic" sz="quarter" idx="19"/>
          </p:nvPr>
        </p:nvSpPr>
        <p:spPr>
          <a:xfrm>
            <a:off x="4879764" y="0"/>
            <a:ext cx="7355853" cy="6858000"/>
          </a:xfrm>
          <a:pattFill prst="pct5">
            <a:fgClr>
              <a:schemeClr val="bg1">
                <a:lumMod val="75000"/>
              </a:schemeClr>
            </a:fgClr>
            <a:bgClr>
              <a:schemeClr val="bg1"/>
            </a:bgClr>
          </a:pattFill>
        </p:spPr>
        <p:txBody>
          <a:bodyPr anchor="ctr" anchorCtr="1">
            <a:noAutofit/>
          </a:bodyPr>
          <a:lstStyle/>
          <a:p>
            <a:r>
              <a:rPr lang="en-US" noProof="0"/>
              <a:t>Click icon to add picture</a:t>
            </a:r>
          </a:p>
        </p:txBody>
      </p:sp>
      <p:sp>
        <p:nvSpPr>
          <p:cNvPr id="11" name="Slide Number Placeholder 38">
            <a:extLst>
              <a:ext uri="{FF2B5EF4-FFF2-40B4-BE49-F238E27FC236}">
                <a16:creationId xmlns:a16="http://schemas.microsoft.com/office/drawing/2014/main" id="{CFA4E60B-AD31-9429-85EA-A2EB2477DA1E}"/>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spTree>
    <p:extLst>
      <p:ext uri="{BB962C8B-B14F-4D97-AF65-F5344CB8AC3E}">
        <p14:creationId xmlns:p14="http://schemas.microsoft.com/office/powerpoint/2010/main" val="2555363513"/>
      </p:ext>
    </p:extLst>
  </p:cSld>
  <p:clrMapOvr>
    <a:masterClrMapping/>
  </p:clrMapOvr>
  <p:hf hdr="0" ftr="0" dt="0"/>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p:cSld name="1_Mian text slid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68502C3A-966D-BBE7-2128-43A6D38C41B0}"/>
              </a:ext>
            </a:extLst>
          </p:cNvPr>
          <p:cNvSpPr>
            <a:spLocks noGrp="1"/>
          </p:cNvSpPr>
          <p:nvPr>
            <p:ph type="body" sz="quarter" idx="14"/>
          </p:nvPr>
        </p:nvSpPr>
        <p:spPr>
          <a:xfrm>
            <a:off x="478242" y="1449275"/>
            <a:ext cx="11259851" cy="49155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73C066D-E19C-4186-86AC-703A6DD3C288}"/>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207DD7E-2893-4952-BB40-9A5B851D3DD5}" type="slidenum">
              <a:rPr lang="en-US" smtClean="0"/>
              <a:pPr/>
              <a:t>‹#›</a:t>
            </a:fld>
            <a:endParaRPr lang="en-US"/>
          </a:p>
        </p:txBody>
      </p:sp>
      <p:pic>
        <p:nvPicPr>
          <p:cNvPr id="5" name="Graphic 4">
            <a:extLst>
              <a:ext uri="{FF2B5EF4-FFF2-40B4-BE49-F238E27FC236}">
                <a16:creationId xmlns:a16="http://schemas.microsoft.com/office/drawing/2014/main" id="{27AF0867-C02E-6719-4C10-A23D35F76DA3}"/>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353" t="25881" r="13922" b="10973"/>
          <a:stretch/>
        </p:blipFill>
        <p:spPr>
          <a:xfrm>
            <a:off x="222432" y="6451805"/>
            <a:ext cx="900617" cy="317104"/>
          </a:xfrm>
          <a:prstGeom prst="rect">
            <a:avLst/>
          </a:prstGeom>
        </p:spPr>
      </p:pic>
      <p:sp>
        <p:nvSpPr>
          <p:cNvPr id="8" name="Title Placeholder 34">
            <a:extLst>
              <a:ext uri="{FF2B5EF4-FFF2-40B4-BE49-F238E27FC236}">
                <a16:creationId xmlns:a16="http://schemas.microsoft.com/office/drawing/2014/main" id="{152197DC-E08E-B757-97E2-5B90147CB1F9}"/>
              </a:ext>
            </a:extLst>
          </p:cNvPr>
          <p:cNvSpPr>
            <a:spLocks noGrp="1"/>
          </p:cNvSpPr>
          <p:nvPr>
            <p:ph type="title"/>
          </p:nvPr>
        </p:nvSpPr>
        <p:spPr>
          <a:xfrm>
            <a:off x="478042" y="410184"/>
            <a:ext cx="11259648" cy="873053"/>
          </a:xfrm>
          <a:prstGeom prst="rect">
            <a:avLst/>
          </a:prstGeom>
        </p:spPr>
        <p:txBody>
          <a:bodyPr vert="horz" lIns="0" tIns="0" rIns="0" bIns="0" rtlCol="0" anchor="t" anchorCtr="0">
            <a:noAutofit/>
          </a:bodyPr>
          <a:lstStyle/>
          <a:p>
            <a:r>
              <a:rPr lang="en-US" noProof="0"/>
              <a:t>Click to edit Master title style</a:t>
            </a:r>
          </a:p>
        </p:txBody>
      </p:sp>
    </p:spTree>
    <p:extLst>
      <p:ext uri="{BB962C8B-B14F-4D97-AF65-F5344CB8AC3E}">
        <p14:creationId xmlns:p14="http://schemas.microsoft.com/office/powerpoint/2010/main" val="3694675505"/>
      </p:ext>
    </p:extLst>
  </p:cSld>
  <p:clrMapOvr>
    <a:masterClrMapping/>
  </p:clrMapOvr>
  <p:hf hdr="0" ftr="0" dt="0"/>
  <p:extLst>
    <p:ext uri="{DCECCB84-F9BA-43D5-87BE-67443E8EF086}">
      <p15:sldGuideLst xmlns:p15="http://schemas.microsoft.com/office/powerpoint/2012/main"/>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p:cSld name="Thank you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Slide Number Placeholder 38">
            <a:extLst>
              <a:ext uri="{FF2B5EF4-FFF2-40B4-BE49-F238E27FC236}">
                <a16:creationId xmlns:a16="http://schemas.microsoft.com/office/drawing/2014/main" id="{9DC72387-D7E9-1983-C63F-32EBC9B1BA3E}"/>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solidFill>
                <a:latin typeface="Arial" panose="020B0604020202020204" pitchFamily="34" charset="0"/>
                <a:ea typeface="+mn-ea"/>
                <a:cs typeface="Arial" panose="020B0604020202020204" pitchFamily="34" charset="0"/>
              </a:defRPr>
            </a:lvl1pPr>
          </a:lstStyle>
          <a:p>
            <a:fld id="{F207DD7E-2893-4952-BB40-9A5B851D3DD5}" type="slidenum">
              <a:rPr lang="en-US" smtClean="0"/>
              <a:pPr/>
              <a:t>‹#›</a:t>
            </a:fld>
            <a:endParaRPr lang="en-US"/>
          </a:p>
        </p:txBody>
      </p:sp>
      <p:sp>
        <p:nvSpPr>
          <p:cNvPr id="2" name="Rectangle 1">
            <a:extLst>
              <a:ext uri="{FF2B5EF4-FFF2-40B4-BE49-F238E27FC236}">
                <a16:creationId xmlns:a16="http://schemas.microsoft.com/office/drawing/2014/main" id="{440F8019-775F-9E15-EE33-34A7C08439FA}"/>
              </a:ext>
            </a:extLst>
          </p:cNvPr>
          <p:cNvSpPr/>
          <p:nvPr/>
        </p:nvSpPr>
        <p:spPr>
          <a:xfrm>
            <a:off x="469931" y="514121"/>
            <a:ext cx="11261949" cy="5772839"/>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6" name="Title 1">
            <a:extLst>
              <a:ext uri="{FF2B5EF4-FFF2-40B4-BE49-F238E27FC236}">
                <a16:creationId xmlns:a16="http://schemas.microsoft.com/office/drawing/2014/main" id="{63E8A4D4-B075-7686-3B7F-295ED14A068C}"/>
              </a:ext>
            </a:extLst>
          </p:cNvPr>
          <p:cNvSpPr>
            <a:spLocks noGrp="1"/>
          </p:cNvSpPr>
          <p:nvPr>
            <p:ph type="ctrTitle" hasCustomPrompt="1"/>
          </p:nvPr>
        </p:nvSpPr>
        <p:spPr>
          <a:xfrm>
            <a:off x="1579159" y="2402615"/>
            <a:ext cx="9030508" cy="2052771"/>
          </a:xfrm>
          <a:prstGeom prst="rect">
            <a:avLst/>
          </a:prstGeom>
        </p:spPr>
        <p:txBody>
          <a:bodyPr anchor="ctr" anchorCtr="0"/>
          <a:lstStyle>
            <a:lvl1pPr algn="ctr">
              <a:lnSpc>
                <a:spcPct val="100000"/>
              </a:lnSpc>
              <a:defRPr sz="4266">
                <a:solidFill>
                  <a:schemeClr val="bg1"/>
                </a:solidFill>
              </a:defRPr>
            </a:lvl1pPr>
          </a:lstStyle>
          <a:p>
            <a:r>
              <a:rPr lang="en-US" noProof="0"/>
              <a:t>Thank You</a:t>
            </a:r>
          </a:p>
        </p:txBody>
      </p:sp>
      <p:sp>
        <p:nvSpPr>
          <p:cNvPr id="3" name="Rectangle 2">
            <a:extLst>
              <a:ext uri="{FF2B5EF4-FFF2-40B4-BE49-F238E27FC236}">
                <a16:creationId xmlns:a16="http://schemas.microsoft.com/office/drawing/2014/main" id="{0E43844D-A229-ED91-3F1E-5CBE5CFE540D}"/>
              </a:ext>
            </a:extLst>
          </p:cNvPr>
          <p:cNvSpPr/>
          <p:nvPr userDrawn="1"/>
        </p:nvSpPr>
        <p:spPr>
          <a:xfrm>
            <a:off x="469931" y="514121"/>
            <a:ext cx="11261949" cy="5772839"/>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Tree>
    <p:extLst>
      <p:ext uri="{BB962C8B-B14F-4D97-AF65-F5344CB8AC3E}">
        <p14:creationId xmlns:p14="http://schemas.microsoft.com/office/powerpoint/2010/main" val="2032391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_3_Boxes-Da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3"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4"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6"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bg1"/>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bg1"/>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bg1"/>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761296"/>
            <a:ext cx="2898775" cy="797258"/>
          </a:xfrm>
        </p:spPr>
        <p:txBody>
          <a:bodyPr>
            <a:noAutofit/>
          </a:bodyPr>
          <a:lstStyle>
            <a:lvl1pPr marL="0" indent="0" algn="ctr">
              <a:buNone/>
              <a:defRPr sz="6000" b="1">
                <a:solidFill>
                  <a:schemeClr val="bg1"/>
                </a:solidFill>
              </a:defRPr>
            </a:lvl1pPr>
          </a:lstStyle>
          <a:p>
            <a:pPr lvl="0"/>
            <a:r>
              <a:rPr lang="en-US" dirty="0"/>
              <a:t>XXX</a:t>
            </a:r>
          </a:p>
        </p:txBody>
      </p:sp>
      <p:sp>
        <p:nvSpPr>
          <p:cNvPr id="26" name="Text Placeholder 5"/>
          <p:cNvSpPr>
            <a:spLocks noGrp="1"/>
          </p:cNvSpPr>
          <p:nvPr>
            <p:ph type="body" sz="quarter" idx="16" hasCustomPrompt="1"/>
          </p:nvPr>
        </p:nvSpPr>
        <p:spPr>
          <a:xfrm>
            <a:off x="4645026"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761296"/>
            <a:ext cx="2898775" cy="797258"/>
          </a:xfrm>
        </p:spPr>
        <p:txBody>
          <a:bodyPr>
            <a:noAutofit/>
          </a:bodyPr>
          <a:lstStyle>
            <a:lvl1pPr marL="0" indent="0" algn="ctr">
              <a:buNone/>
              <a:defRPr sz="6000" b="1">
                <a:solidFill>
                  <a:schemeClr val="bg1"/>
                </a:solidFill>
              </a:defRPr>
            </a:lvl1pPr>
          </a:lstStyle>
          <a:p>
            <a:pPr lvl="0"/>
            <a:r>
              <a:rPr lang="en-US" dirty="0"/>
              <a:t>XXX</a:t>
            </a:r>
          </a:p>
        </p:txBody>
      </p:sp>
      <p:sp>
        <p:nvSpPr>
          <p:cNvPr id="28" name="Text Placeholder 5"/>
          <p:cNvSpPr>
            <a:spLocks noGrp="1"/>
          </p:cNvSpPr>
          <p:nvPr>
            <p:ph type="body" sz="quarter" idx="18" hasCustomPrompt="1"/>
          </p:nvPr>
        </p:nvSpPr>
        <p:spPr>
          <a:xfrm>
            <a:off x="8380179"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761296"/>
            <a:ext cx="2898775" cy="797258"/>
          </a:xfrm>
        </p:spPr>
        <p:txBody>
          <a:bodyPr>
            <a:noAutofit/>
          </a:bodyPr>
          <a:lstStyle>
            <a:lvl1pPr marL="0" indent="0" algn="ctr">
              <a:buNone/>
              <a:defRPr sz="6000" b="1">
                <a:solidFill>
                  <a:schemeClr val="bg1"/>
                </a:solidFill>
              </a:defRPr>
            </a:lvl1pPr>
          </a:lstStyle>
          <a:p>
            <a:pPr lvl="0"/>
            <a:r>
              <a:rPr lang="en-US" dirty="0"/>
              <a:t>XXX</a:t>
            </a:r>
          </a:p>
        </p:txBody>
      </p:sp>
    </p:spTree>
    <p:extLst>
      <p:ext uri="{BB962C8B-B14F-4D97-AF65-F5344CB8AC3E}">
        <p14:creationId xmlns:p14="http://schemas.microsoft.com/office/powerpoint/2010/main" val="289529106"/>
      </p:ext>
    </p:extLst>
  </p:cSld>
  <p:clrMapOvr>
    <a:masterClrMapping/>
  </p:clrMapOvr>
  <p:transition spd="slow">
    <p:push/>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_3_Boxes-L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3"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4"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6"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Tree>
    <p:extLst>
      <p:ext uri="{BB962C8B-B14F-4D97-AF65-F5344CB8AC3E}">
        <p14:creationId xmlns:p14="http://schemas.microsoft.com/office/powerpoint/2010/main" val="313374456"/>
      </p:ext>
    </p:extLst>
  </p:cSld>
  <p:clrMapOvr>
    <a:masterClrMapping/>
  </p:clrMapOvr>
  <p:transition spd="slow">
    <p:push/>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_3_Boxes-Lines">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dirty="0"/>
              <a:t>XXX</a:t>
            </a:r>
          </a:p>
        </p:txBody>
      </p:sp>
      <p:cxnSp>
        <p:nvCxnSpPr>
          <p:cNvPr id="4" name="Straight Connector 3">
            <a:extLst>
              <a:ext uri="{FF2B5EF4-FFF2-40B4-BE49-F238E27FC236}">
                <a16:creationId xmlns:a16="http://schemas.microsoft.com/office/drawing/2014/main" id="{ABED303E-9731-1C43-9143-CB383B97CF2C}"/>
              </a:ext>
            </a:extLst>
          </p:cNvPr>
          <p:cNvCxnSpPr/>
          <p:nvPr userDrawn="1"/>
        </p:nvCxnSpPr>
        <p:spPr>
          <a:xfrm>
            <a:off x="4213781" y="1857599"/>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8BB0A90-343B-E04E-B8F8-2BDBFE334CD6}"/>
              </a:ext>
            </a:extLst>
          </p:cNvPr>
          <p:cNvCxnSpPr/>
          <p:nvPr userDrawn="1"/>
        </p:nvCxnSpPr>
        <p:spPr>
          <a:xfrm>
            <a:off x="7956222" y="1857599"/>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245630"/>
      </p:ext>
    </p:extLst>
  </p:cSld>
  <p:clrMapOvr>
    <a:masterClrMapping/>
  </p:clrMapOvr>
  <p:transition spd="slow">
    <p:push/>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_3_Boxes-Blank">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dirty="0"/>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dirty="0"/>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dirty="0"/>
              <a:t>Icon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
        <p:nvSpPr>
          <p:cNvPr id="28" name="Text Placeholder 5"/>
          <p:cNvSpPr>
            <a:spLocks noGrp="1"/>
          </p:cNvSpPr>
          <p:nvPr>
            <p:ph type="body" sz="quarter" idx="18" hasCustomPrompt="1"/>
          </p:nvPr>
        </p:nvSpPr>
        <p:spPr>
          <a:xfrm>
            <a:off x="8380179"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6000" b="1">
                <a:solidFill>
                  <a:schemeClr val="tx2"/>
                </a:solidFill>
              </a:defRPr>
            </a:lvl1pPr>
          </a:lstStyle>
          <a:p>
            <a:pPr lvl="0"/>
            <a:r>
              <a:rPr lang="en-US" dirty="0"/>
              <a:t>XXX</a:t>
            </a:r>
          </a:p>
        </p:txBody>
      </p:sp>
    </p:spTree>
    <p:extLst>
      <p:ext uri="{BB962C8B-B14F-4D97-AF65-F5344CB8AC3E}">
        <p14:creationId xmlns:p14="http://schemas.microsoft.com/office/powerpoint/2010/main" val="2782262446"/>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7732872" cy="1064713"/>
          </a:xfrm>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
        <p:nvSpPr>
          <p:cNvPr id="11" name="Content Placeholder 10"/>
          <p:cNvSpPr>
            <a:spLocks noGrp="1"/>
          </p:cNvSpPr>
          <p:nvPr>
            <p:ph sz="quarter" idx="14"/>
          </p:nvPr>
        </p:nvSpPr>
        <p:spPr>
          <a:xfrm>
            <a:off x="8342313" y="1050324"/>
            <a:ext cx="3238500" cy="5096476"/>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377726260"/>
      </p:ext>
    </p:extLst>
  </p:cSld>
  <p:clrMapOvr>
    <a:masterClrMapping/>
  </p:clrMapOvr>
  <p:transition spd="slow">
    <p:push/>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_3_Icon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09442" y="4558553"/>
            <a:ext cx="2898775" cy="1506071"/>
          </a:xfrm>
        </p:spPr>
        <p:txBody>
          <a:bodyPr/>
          <a:lstStyle>
            <a:lvl1pPr>
              <a:spcBef>
                <a:spcPts val="600"/>
              </a:spcBef>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609442" y="3903914"/>
            <a:ext cx="2898775" cy="654639"/>
          </a:xfrm>
        </p:spPr>
        <p:txBody>
          <a:bodyPr>
            <a:normAutofit/>
          </a:bodyPr>
          <a:lstStyle>
            <a:lvl1pPr marL="0" indent="0">
              <a:buNone/>
              <a:defRPr sz="28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rgbClr val="F16935"/>
              </a:buClr>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4645025" y="3903914"/>
            <a:ext cx="2898775" cy="654639"/>
          </a:xfrm>
        </p:spPr>
        <p:txBody>
          <a:bodyPr>
            <a:normAutofit/>
          </a:bodyPr>
          <a:lstStyle>
            <a:lvl1pPr marL="0" indent="0">
              <a:buNone/>
              <a:defRPr sz="2800" b="1">
                <a:solidFill>
                  <a:srgbClr val="F16935"/>
                </a:solidFill>
              </a:defRPr>
            </a:lvl1pPr>
          </a:lstStyle>
          <a:p>
            <a:pPr lvl="0"/>
            <a:r>
              <a:rPr lang="en-US"/>
              <a:t>Subhead 2</a:t>
            </a:r>
            <a:endParaRPr lang="en-US" dirty="0"/>
          </a:p>
        </p:txBody>
      </p:sp>
      <p:sp>
        <p:nvSpPr>
          <p:cNvPr id="28" name="Text Placeholder 5"/>
          <p:cNvSpPr>
            <a:spLocks noGrp="1"/>
          </p:cNvSpPr>
          <p:nvPr>
            <p:ph type="body" sz="quarter" idx="18" hasCustomPrompt="1"/>
          </p:nvPr>
        </p:nvSpPr>
        <p:spPr>
          <a:xfrm>
            <a:off x="8568436" y="4558553"/>
            <a:ext cx="2898775" cy="1506071"/>
          </a:xfrm>
        </p:spPr>
        <p:txBody>
          <a:bodyPr/>
          <a:lstStyle>
            <a:lvl1pPr>
              <a:spcBef>
                <a:spcPts val="600"/>
              </a:spcBef>
              <a:buClr>
                <a:schemeClr val="accent6"/>
              </a:buClr>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8568436" y="3903914"/>
            <a:ext cx="2898775" cy="654639"/>
          </a:xfrm>
        </p:spPr>
        <p:txBody>
          <a:bodyPr>
            <a:normAutofit/>
          </a:bodyPr>
          <a:lstStyle>
            <a:lvl1pPr marL="0" indent="0">
              <a:buNone/>
              <a:defRPr sz="2800" b="1">
                <a:solidFill>
                  <a:schemeClr val="accent6"/>
                </a:solidFill>
              </a:defRPr>
            </a:lvl1pPr>
          </a:lstStyle>
          <a:p>
            <a:pPr lvl="0"/>
            <a:r>
              <a:rPr lang="en-US"/>
              <a:t>Subhead 3</a:t>
            </a:r>
            <a:endParaRPr lang="en-US" dirty="0"/>
          </a:p>
        </p:txBody>
      </p:sp>
      <p:sp>
        <p:nvSpPr>
          <p:cNvPr id="13" name="Picture Placeholder 12"/>
          <p:cNvSpPr>
            <a:spLocks noGrp="1"/>
          </p:cNvSpPr>
          <p:nvPr>
            <p:ph type="pic" sz="quarter" idx="20"/>
          </p:nvPr>
        </p:nvSpPr>
        <p:spPr>
          <a:xfrm>
            <a:off x="1192848" y="1858963"/>
            <a:ext cx="1731962" cy="1730375"/>
          </a:xfrm>
        </p:spPr>
        <p:txBody>
          <a:bodyPr/>
          <a:lstStyle/>
          <a:p>
            <a:r>
              <a:rPr lang="en-US"/>
              <a:t>Click icon to add picture</a:t>
            </a:r>
          </a:p>
        </p:txBody>
      </p:sp>
      <p:sp>
        <p:nvSpPr>
          <p:cNvPr id="30" name="Picture Placeholder 12"/>
          <p:cNvSpPr>
            <a:spLocks noGrp="1"/>
          </p:cNvSpPr>
          <p:nvPr>
            <p:ph type="pic" sz="quarter" idx="21"/>
          </p:nvPr>
        </p:nvSpPr>
        <p:spPr>
          <a:xfrm>
            <a:off x="5228431" y="1858963"/>
            <a:ext cx="1731962" cy="1730375"/>
          </a:xfrm>
        </p:spPr>
        <p:txBody>
          <a:bodyPr/>
          <a:lstStyle/>
          <a:p>
            <a:r>
              <a:rPr lang="en-US"/>
              <a:t>Click icon to add picture</a:t>
            </a:r>
          </a:p>
        </p:txBody>
      </p:sp>
      <p:sp>
        <p:nvSpPr>
          <p:cNvPr id="31" name="Picture Placeholder 12"/>
          <p:cNvSpPr>
            <a:spLocks noGrp="1"/>
          </p:cNvSpPr>
          <p:nvPr>
            <p:ph type="pic" sz="quarter" idx="22"/>
          </p:nvPr>
        </p:nvSpPr>
        <p:spPr>
          <a:xfrm>
            <a:off x="9132392" y="1858963"/>
            <a:ext cx="1731962" cy="1730375"/>
          </a:xfrm>
        </p:spPr>
        <p:txBody>
          <a:bodyPr/>
          <a:lstStyle/>
          <a:p>
            <a:r>
              <a:rPr lang="en-US"/>
              <a:t>Click icon to add picture</a:t>
            </a:r>
          </a:p>
        </p:txBody>
      </p:sp>
      <p:cxnSp>
        <p:nvCxnSpPr>
          <p:cNvPr id="4" name="Straight Connector 3">
            <a:extLst>
              <a:ext uri="{FF2B5EF4-FFF2-40B4-BE49-F238E27FC236}">
                <a16:creationId xmlns:a16="http://schemas.microsoft.com/office/drawing/2014/main" id="{B8A5C013-D91A-FD41-A889-465F22D978F6}"/>
              </a:ext>
            </a:extLst>
          </p:cNvPr>
          <p:cNvCxnSpPr/>
          <p:nvPr userDrawn="1"/>
        </p:nvCxnSpPr>
        <p:spPr>
          <a:xfrm>
            <a:off x="4087907" y="1858963"/>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BA5A0DE-B0FF-6444-84E7-4011D3E98421}"/>
              </a:ext>
            </a:extLst>
          </p:cNvPr>
          <p:cNvCxnSpPr/>
          <p:nvPr userDrawn="1"/>
        </p:nvCxnSpPr>
        <p:spPr>
          <a:xfrm>
            <a:off x="8057478" y="1858963"/>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Key Messag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4357985"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106528"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9615213" cy="1064713"/>
          </a:xfrm>
        </p:spPr>
        <p:txBody>
          <a:bodyPr/>
          <a:lstStyle/>
          <a:p>
            <a:r>
              <a:rPr lang="en-US" dirty="0"/>
              <a:t>3 Key Messages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2898775" cy="1506071"/>
          </a:xfrm>
        </p:spPr>
        <p:txBody>
          <a:bodyPr/>
          <a:lstStyle>
            <a:lvl1pPr>
              <a:spcBef>
                <a:spcPts val="600"/>
              </a:spcBef>
              <a:buClr>
                <a:schemeClr val="tx2"/>
              </a:buClr>
              <a:defRPr>
                <a:solidFill>
                  <a:schemeClr val="accent5"/>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9052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dirty="0"/>
              <a:t>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tx2"/>
              </a:buClr>
              <a:defRPr>
                <a:solidFill>
                  <a:schemeClr val="accent5"/>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4645025"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dirty="0"/>
              <a:t>2</a:t>
            </a:r>
          </a:p>
        </p:txBody>
      </p:sp>
      <p:sp>
        <p:nvSpPr>
          <p:cNvPr id="28" name="Text Placeholder 5"/>
          <p:cNvSpPr>
            <a:spLocks noGrp="1"/>
          </p:cNvSpPr>
          <p:nvPr>
            <p:ph type="body" sz="quarter" idx="18" hasCustomPrompt="1"/>
          </p:nvPr>
        </p:nvSpPr>
        <p:spPr>
          <a:xfrm>
            <a:off x="8380178" y="4558553"/>
            <a:ext cx="2898775" cy="1506071"/>
          </a:xfrm>
        </p:spPr>
        <p:txBody>
          <a:bodyPr/>
          <a:lstStyle>
            <a:lvl1pPr>
              <a:spcBef>
                <a:spcPts val="600"/>
              </a:spcBef>
              <a:buClr>
                <a:schemeClr val="tx2"/>
              </a:buClr>
              <a:defRPr>
                <a:solidFill>
                  <a:schemeClr val="accent5"/>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83801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dirty="0"/>
              <a:t>3</a:t>
            </a:r>
          </a:p>
        </p:txBody>
      </p:sp>
      <p:pic>
        <p:nvPicPr>
          <p:cNvPr id="18" name="Picture 17">
            <a:extLst>
              <a:ext uri="{FF2B5EF4-FFF2-40B4-BE49-F238E27FC236}">
                <a16:creationId xmlns:a16="http://schemas.microsoft.com/office/drawing/2014/main" id="{26103991-34EF-5F4B-ACED-1D2158770C27}"/>
              </a:ext>
            </a:extLst>
          </p:cNvPr>
          <p:cNvPicPr>
            <a:picLocks noChangeAspect="1"/>
          </p:cNvPicPr>
          <p:nvPr userDrawn="1"/>
        </p:nvPicPr>
        <p:blipFill>
          <a:blip r:embed="rId2"/>
          <a:stretch>
            <a:fillRect/>
          </a:stretch>
        </p:blipFill>
        <p:spPr>
          <a:xfrm>
            <a:off x="10683957" y="403737"/>
            <a:ext cx="907953" cy="936327"/>
          </a:xfrm>
          <a:prstGeom prst="rect">
            <a:avLst/>
          </a:prstGeom>
        </p:spPr>
      </p:pic>
    </p:spTree>
    <p:extLst>
      <p:ext uri="{BB962C8B-B14F-4D97-AF65-F5344CB8AC3E}">
        <p14:creationId xmlns:p14="http://schemas.microsoft.com/office/powerpoint/2010/main" val="3083656093"/>
      </p:ext>
    </p:extLst>
  </p:cSld>
  <p:clrMapOvr>
    <a:masterClrMapping/>
  </p:clrMapOvr>
  <p:transition spd="slow">
    <p:push/>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ilestones-3 Box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4357985"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8106528"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9615213" cy="1064713"/>
          </a:xfrm>
        </p:spPr>
        <p:txBody>
          <a:bodyPr/>
          <a:lstStyle/>
          <a:p>
            <a:r>
              <a:rPr lang="en-US" dirty="0"/>
              <a:t>Milestones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2898775" cy="1506071"/>
          </a:xfrm>
        </p:spPr>
        <p:txBody>
          <a:bodyPr/>
          <a:lstStyle>
            <a:lvl1pPr>
              <a:spcBef>
                <a:spcPts val="600"/>
              </a:spcBef>
              <a:buClr>
                <a:schemeClr val="tx2"/>
              </a:buClr>
              <a:defRPr>
                <a:solidFill>
                  <a:schemeClr val="accent5"/>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9052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dirty="0"/>
              <a:t>1</a:t>
            </a:r>
          </a:p>
        </p:txBody>
      </p:sp>
      <p:sp>
        <p:nvSpPr>
          <p:cNvPr id="26" name="Text Placeholder 5"/>
          <p:cNvSpPr>
            <a:spLocks noGrp="1"/>
          </p:cNvSpPr>
          <p:nvPr>
            <p:ph type="body" sz="quarter" idx="16" hasCustomPrompt="1"/>
          </p:nvPr>
        </p:nvSpPr>
        <p:spPr>
          <a:xfrm>
            <a:off x="4645025" y="4558553"/>
            <a:ext cx="2898775" cy="1506071"/>
          </a:xfrm>
        </p:spPr>
        <p:txBody>
          <a:bodyPr/>
          <a:lstStyle>
            <a:lvl1pPr>
              <a:spcBef>
                <a:spcPts val="600"/>
              </a:spcBef>
              <a:buClr>
                <a:schemeClr val="tx2"/>
              </a:buClr>
              <a:defRPr>
                <a:solidFill>
                  <a:schemeClr val="accent5"/>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4645025"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dirty="0"/>
              <a:t>2</a:t>
            </a:r>
          </a:p>
        </p:txBody>
      </p:sp>
      <p:sp>
        <p:nvSpPr>
          <p:cNvPr id="28" name="Text Placeholder 5"/>
          <p:cNvSpPr>
            <a:spLocks noGrp="1"/>
          </p:cNvSpPr>
          <p:nvPr>
            <p:ph type="body" sz="quarter" idx="18" hasCustomPrompt="1"/>
          </p:nvPr>
        </p:nvSpPr>
        <p:spPr>
          <a:xfrm>
            <a:off x="8380178" y="4558553"/>
            <a:ext cx="2898775" cy="1506071"/>
          </a:xfrm>
        </p:spPr>
        <p:txBody>
          <a:bodyPr/>
          <a:lstStyle>
            <a:lvl1pPr>
              <a:spcBef>
                <a:spcPts val="600"/>
              </a:spcBef>
              <a:buClr>
                <a:schemeClr val="tx2"/>
              </a:buClr>
              <a:defRPr>
                <a:solidFill>
                  <a:schemeClr val="accent5"/>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8380178" y="1760520"/>
            <a:ext cx="2898775" cy="2607091"/>
          </a:xfrm>
        </p:spPr>
        <p:txBody>
          <a:bodyPr>
            <a:noAutofit/>
          </a:bodyPr>
          <a:lstStyle>
            <a:lvl1pPr marL="0" indent="0" algn="ctr">
              <a:buNone/>
              <a:defRPr sz="13800" b="1">
                <a:solidFill>
                  <a:schemeClr val="tx2">
                    <a:lumMod val="60000"/>
                    <a:lumOff val="40000"/>
                  </a:schemeClr>
                </a:solidFill>
              </a:defRPr>
            </a:lvl1pPr>
          </a:lstStyle>
          <a:p>
            <a:pPr lvl="0"/>
            <a:r>
              <a:rPr lang="en-US" dirty="0"/>
              <a:t>3</a:t>
            </a:r>
          </a:p>
        </p:txBody>
      </p:sp>
    </p:spTree>
    <p:extLst>
      <p:ext uri="{BB962C8B-B14F-4D97-AF65-F5344CB8AC3E}">
        <p14:creationId xmlns:p14="http://schemas.microsoft.com/office/powerpoint/2010/main" val="1534946993"/>
      </p:ext>
    </p:extLst>
  </p:cSld>
  <p:clrMapOvr>
    <a:masterClrMapping/>
  </p:clrMapOvr>
  <p:transition spd="slow">
    <p:push/>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_3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7"/>
            <a:ext cx="3480317" cy="4693893"/>
          </a:xfrm>
        </p:spPr>
        <p:txBody>
          <a:bodyPr/>
          <a:lstStyle>
            <a:lvl1pPr>
              <a:defRPr>
                <a:solidFill>
                  <a:schemeClr val="accent5"/>
                </a:solidFill>
              </a:defRPr>
            </a:lvl1pPr>
          </a:lstStyle>
          <a:p>
            <a:r>
              <a:rPr lang="en-US" dirty="0"/>
              <a:t>Photo 1</a:t>
            </a:r>
          </a:p>
        </p:txBody>
      </p:sp>
      <p:sp>
        <p:nvSpPr>
          <p:cNvPr id="30" name="Picture Placeholder 12"/>
          <p:cNvSpPr>
            <a:spLocks noGrp="1"/>
          </p:cNvSpPr>
          <p:nvPr>
            <p:ph type="pic" sz="quarter" idx="21" hasCustomPrompt="1"/>
          </p:nvPr>
        </p:nvSpPr>
        <p:spPr>
          <a:xfrm>
            <a:off x="4357984" y="1490597"/>
            <a:ext cx="3480317" cy="4681192"/>
          </a:xfrm>
        </p:spPr>
        <p:txBody>
          <a:bodyPr/>
          <a:lstStyle>
            <a:lvl1pPr>
              <a:defRPr>
                <a:solidFill>
                  <a:schemeClr val="accent5"/>
                </a:solidFill>
              </a:defRPr>
            </a:lvl1pPr>
          </a:lstStyle>
          <a:p>
            <a:r>
              <a:rPr lang="en-US" dirty="0"/>
              <a:t>Photo 2</a:t>
            </a:r>
          </a:p>
        </p:txBody>
      </p:sp>
      <p:sp>
        <p:nvSpPr>
          <p:cNvPr id="31" name="Picture Placeholder 12"/>
          <p:cNvSpPr>
            <a:spLocks noGrp="1"/>
          </p:cNvSpPr>
          <p:nvPr>
            <p:ph type="pic" sz="quarter" idx="22" hasCustomPrompt="1"/>
          </p:nvPr>
        </p:nvSpPr>
        <p:spPr>
          <a:xfrm>
            <a:off x="8101461" y="1490597"/>
            <a:ext cx="3490449" cy="4693893"/>
          </a:xfrm>
        </p:spPr>
        <p:txBody>
          <a:bodyPr/>
          <a:lstStyle>
            <a:lvl1pPr>
              <a:defRPr>
                <a:solidFill>
                  <a:schemeClr val="accent5"/>
                </a:solidFill>
              </a:defRPr>
            </a:lvl1pPr>
          </a:lstStyle>
          <a:p>
            <a:r>
              <a:rPr lang="en-US" dirty="0"/>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558553"/>
            <a:ext cx="1355492"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903914"/>
            <a:ext cx="2898775" cy="654639"/>
          </a:xfrm>
        </p:spPr>
        <p:txBody>
          <a:bodyPr>
            <a:normAutofit/>
          </a:bodyPr>
          <a:lstStyle>
            <a:lvl1pPr marL="0" indent="0">
              <a:buNone/>
              <a:defRPr sz="28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4645026" y="4558553"/>
            <a:ext cx="1355492"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4645025" y="3903914"/>
            <a:ext cx="2898775" cy="654639"/>
          </a:xfrm>
        </p:spPr>
        <p:txBody>
          <a:bodyPr>
            <a:normAutofit/>
          </a:bodyPr>
          <a:lstStyle>
            <a:lvl1pPr marL="0" indent="0">
              <a:buNone/>
              <a:defRPr sz="2800" b="1">
                <a:solidFill>
                  <a:schemeClr val="tx2"/>
                </a:solidFill>
              </a:defRPr>
            </a:lvl1pPr>
          </a:lstStyle>
          <a:p>
            <a:pPr lvl="0"/>
            <a:r>
              <a:rPr lang="en-US"/>
              <a:t>Subhead 2</a:t>
            </a:r>
            <a:endParaRPr lang="en-US" dirty="0"/>
          </a:p>
        </p:txBody>
      </p:sp>
      <p:sp>
        <p:nvSpPr>
          <p:cNvPr id="28" name="Text Placeholder 5"/>
          <p:cNvSpPr>
            <a:spLocks noGrp="1"/>
          </p:cNvSpPr>
          <p:nvPr>
            <p:ph type="body" sz="quarter" idx="18" hasCustomPrompt="1"/>
          </p:nvPr>
        </p:nvSpPr>
        <p:spPr>
          <a:xfrm>
            <a:off x="8380179" y="4558553"/>
            <a:ext cx="1355492"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8380178" y="3903914"/>
            <a:ext cx="2898775" cy="654639"/>
          </a:xfrm>
        </p:spPr>
        <p:txBody>
          <a:bodyPr>
            <a:normAutofit/>
          </a:bodyPr>
          <a:lstStyle>
            <a:lvl1pPr marL="0" indent="0">
              <a:buNone/>
              <a:defRPr sz="2800" b="1">
                <a:solidFill>
                  <a:schemeClr val="tx2"/>
                </a:solidFill>
              </a:defRPr>
            </a:lvl1pPr>
          </a:lstStyle>
          <a:p>
            <a:pPr lvl="0"/>
            <a:r>
              <a:rPr lang="en-US"/>
              <a:t>Subhead 3</a:t>
            </a:r>
            <a:endParaRPr lang="en-US" dirty="0"/>
          </a:p>
        </p:txBody>
      </p:sp>
    </p:spTree>
  </p:cSld>
  <p:clrMapOvr>
    <a:masterClrMapping/>
  </p:clrMapOvr>
  <p:transition spd="slow">
    <p:push/>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_4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7"/>
            <a:ext cx="2409019" cy="4693893"/>
          </a:xfrm>
        </p:spPr>
        <p:txBody>
          <a:bodyPr/>
          <a:lstStyle>
            <a:lvl1pPr>
              <a:defRPr>
                <a:solidFill>
                  <a:schemeClr val="accent5"/>
                </a:solidFill>
              </a:defRPr>
            </a:lvl1pPr>
          </a:lstStyle>
          <a:p>
            <a:r>
              <a:rPr lang="en-US" dirty="0"/>
              <a:t>Photo 1</a:t>
            </a:r>
          </a:p>
        </p:txBody>
      </p:sp>
      <p:sp>
        <p:nvSpPr>
          <p:cNvPr id="30" name="Picture Placeholder 12"/>
          <p:cNvSpPr>
            <a:spLocks noGrp="1"/>
          </p:cNvSpPr>
          <p:nvPr>
            <p:ph type="pic" sz="quarter" idx="21" hasCustomPrompt="1"/>
          </p:nvPr>
        </p:nvSpPr>
        <p:spPr>
          <a:xfrm>
            <a:off x="3479412" y="1490597"/>
            <a:ext cx="2409019" cy="4681192"/>
          </a:xfrm>
        </p:spPr>
        <p:txBody>
          <a:bodyPr/>
          <a:lstStyle>
            <a:lvl1pPr>
              <a:defRPr>
                <a:solidFill>
                  <a:schemeClr val="accent5"/>
                </a:solidFill>
              </a:defRPr>
            </a:lvl1pPr>
          </a:lstStyle>
          <a:p>
            <a:r>
              <a:rPr lang="en-US" dirty="0"/>
              <a:t>Photo 2</a:t>
            </a:r>
          </a:p>
        </p:txBody>
      </p:sp>
      <p:sp>
        <p:nvSpPr>
          <p:cNvPr id="31" name="Picture Placeholder 12"/>
          <p:cNvSpPr>
            <a:spLocks noGrp="1"/>
          </p:cNvSpPr>
          <p:nvPr>
            <p:ph type="pic" sz="quarter" idx="22" hasCustomPrompt="1"/>
          </p:nvPr>
        </p:nvSpPr>
        <p:spPr>
          <a:xfrm>
            <a:off x="6310971" y="1490597"/>
            <a:ext cx="2416032" cy="4693893"/>
          </a:xfrm>
        </p:spPr>
        <p:txBody>
          <a:bodyPr/>
          <a:lstStyle>
            <a:lvl1pPr>
              <a:defRPr>
                <a:solidFill>
                  <a:schemeClr val="accent5"/>
                </a:solidFill>
              </a:defRPr>
            </a:lvl1pPr>
          </a:lstStyle>
          <a:p>
            <a:r>
              <a:rPr lang="en-US" dirty="0"/>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3"/>
            <a:ext cx="1809641"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905278" y="3903914"/>
            <a:ext cx="2006485" cy="654639"/>
          </a:xfrm>
        </p:spPr>
        <p:txBody>
          <a:bodyPr>
            <a:normAutofit/>
          </a:bodyPr>
          <a:lstStyle>
            <a:lvl1pPr marL="0" indent="0">
              <a:buNone/>
              <a:defRPr sz="28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3766453" y="4558553"/>
            <a:ext cx="1809641"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3766453" y="3903914"/>
            <a:ext cx="2006485" cy="654639"/>
          </a:xfrm>
        </p:spPr>
        <p:txBody>
          <a:bodyPr>
            <a:normAutofit/>
          </a:bodyPr>
          <a:lstStyle>
            <a:lvl1pPr marL="0" indent="0">
              <a:buNone/>
              <a:defRPr sz="2800" b="1">
                <a:solidFill>
                  <a:schemeClr val="tx2"/>
                </a:solidFill>
              </a:defRPr>
            </a:lvl1pPr>
          </a:lstStyle>
          <a:p>
            <a:pPr lvl="0"/>
            <a:r>
              <a:rPr lang="en-US"/>
              <a:t>Subhead 2</a:t>
            </a:r>
            <a:endParaRPr lang="en-US" dirty="0"/>
          </a:p>
        </p:txBody>
      </p:sp>
      <p:sp>
        <p:nvSpPr>
          <p:cNvPr id="28" name="Text Placeholder 5"/>
          <p:cNvSpPr>
            <a:spLocks noGrp="1"/>
          </p:cNvSpPr>
          <p:nvPr>
            <p:ph type="body" sz="quarter" idx="18" hasCustomPrompt="1"/>
          </p:nvPr>
        </p:nvSpPr>
        <p:spPr>
          <a:xfrm>
            <a:off x="6589687" y="4558553"/>
            <a:ext cx="1809641"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6589687" y="3903914"/>
            <a:ext cx="2006485" cy="654639"/>
          </a:xfrm>
        </p:spPr>
        <p:txBody>
          <a:bodyPr>
            <a:normAutofit/>
          </a:bodyPr>
          <a:lstStyle>
            <a:lvl1pPr marL="0" indent="0">
              <a:buNone/>
              <a:defRPr sz="2800" b="1">
                <a:solidFill>
                  <a:schemeClr val="tx2"/>
                </a:solidFill>
              </a:defRPr>
            </a:lvl1pPr>
          </a:lstStyle>
          <a:p>
            <a:pPr lvl="0"/>
            <a:r>
              <a:rPr lang="en-US" dirty="0"/>
              <a:t>Subhead 3</a:t>
            </a:r>
          </a:p>
        </p:txBody>
      </p:sp>
      <p:sp>
        <p:nvSpPr>
          <p:cNvPr id="15" name="Picture Placeholder 12">
            <a:extLst>
              <a:ext uri="{FF2B5EF4-FFF2-40B4-BE49-F238E27FC236}">
                <a16:creationId xmlns:a16="http://schemas.microsoft.com/office/drawing/2014/main" id="{D59375C4-200E-474B-8EEC-E45DF186FFCE}"/>
              </a:ext>
            </a:extLst>
          </p:cNvPr>
          <p:cNvSpPr>
            <a:spLocks noGrp="1"/>
          </p:cNvSpPr>
          <p:nvPr>
            <p:ph type="pic" sz="quarter" idx="23" hasCustomPrompt="1"/>
          </p:nvPr>
        </p:nvSpPr>
        <p:spPr>
          <a:xfrm>
            <a:off x="9176719" y="1490597"/>
            <a:ext cx="2416032" cy="4693893"/>
          </a:xfrm>
        </p:spPr>
        <p:txBody>
          <a:bodyPr/>
          <a:lstStyle>
            <a:lvl1pPr>
              <a:defRPr>
                <a:solidFill>
                  <a:schemeClr val="accent5"/>
                </a:solidFill>
              </a:defRPr>
            </a:lvl1pPr>
          </a:lstStyle>
          <a:p>
            <a:r>
              <a:rPr lang="en-US" dirty="0"/>
              <a:t>Photo 4</a:t>
            </a:r>
          </a:p>
        </p:txBody>
      </p:sp>
      <p:sp>
        <p:nvSpPr>
          <p:cNvPr id="16" name="Text Placeholder 5">
            <a:extLst>
              <a:ext uri="{FF2B5EF4-FFF2-40B4-BE49-F238E27FC236}">
                <a16:creationId xmlns:a16="http://schemas.microsoft.com/office/drawing/2014/main" id="{A02F4446-0173-F246-A07B-05F8A0040700}"/>
              </a:ext>
            </a:extLst>
          </p:cNvPr>
          <p:cNvSpPr>
            <a:spLocks noGrp="1"/>
          </p:cNvSpPr>
          <p:nvPr>
            <p:ph type="body" sz="quarter" idx="24" hasCustomPrompt="1"/>
          </p:nvPr>
        </p:nvSpPr>
        <p:spPr>
          <a:xfrm>
            <a:off x="9455435" y="4558553"/>
            <a:ext cx="1809641"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17" name="Text Placeholder 5">
            <a:extLst>
              <a:ext uri="{FF2B5EF4-FFF2-40B4-BE49-F238E27FC236}">
                <a16:creationId xmlns:a16="http://schemas.microsoft.com/office/drawing/2014/main" id="{6F14F351-95EA-D344-B300-AA45B0BB8AF5}"/>
              </a:ext>
            </a:extLst>
          </p:cNvPr>
          <p:cNvSpPr>
            <a:spLocks noGrp="1"/>
          </p:cNvSpPr>
          <p:nvPr>
            <p:ph type="body" sz="quarter" idx="25" hasCustomPrompt="1"/>
          </p:nvPr>
        </p:nvSpPr>
        <p:spPr>
          <a:xfrm>
            <a:off x="9455435" y="3903914"/>
            <a:ext cx="2006485" cy="654639"/>
          </a:xfrm>
        </p:spPr>
        <p:txBody>
          <a:bodyPr>
            <a:normAutofit/>
          </a:bodyPr>
          <a:lstStyle>
            <a:lvl1pPr marL="0" indent="0">
              <a:buNone/>
              <a:defRPr sz="2800" b="1">
                <a:solidFill>
                  <a:schemeClr val="tx2"/>
                </a:solidFill>
              </a:defRPr>
            </a:lvl1pPr>
          </a:lstStyle>
          <a:p>
            <a:pPr lvl="0"/>
            <a:r>
              <a:rPr lang="en-US" dirty="0"/>
              <a:t>Subhead 4</a:t>
            </a:r>
          </a:p>
        </p:txBody>
      </p:sp>
    </p:spTree>
    <p:extLst>
      <p:ext uri="{BB962C8B-B14F-4D97-AF65-F5344CB8AC3E}">
        <p14:creationId xmlns:p14="http://schemas.microsoft.com/office/powerpoint/2010/main" val="4221940071"/>
      </p:ext>
    </p:extLst>
  </p:cSld>
  <p:clrMapOvr>
    <a:masterClrMapping/>
  </p:clrMapOvr>
  <p:transition spd="slow">
    <p:push/>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3480317" cy="4060578"/>
          </a:xfrm>
        </p:spPr>
        <p:txBody>
          <a:bodyPr/>
          <a:lstStyle>
            <a:lvl1pPr>
              <a:defRPr>
                <a:solidFill>
                  <a:schemeClr val="accent5"/>
                </a:solidFill>
              </a:defRPr>
            </a:lvl1pPr>
          </a:lstStyle>
          <a:p>
            <a:r>
              <a:rPr lang="en-US" dirty="0"/>
              <a:t>Collateral Image 1</a:t>
            </a:r>
          </a:p>
        </p:txBody>
      </p:sp>
      <p:sp>
        <p:nvSpPr>
          <p:cNvPr id="30" name="Picture Placeholder 12"/>
          <p:cNvSpPr>
            <a:spLocks noGrp="1"/>
          </p:cNvSpPr>
          <p:nvPr>
            <p:ph type="pic" sz="quarter" idx="21" hasCustomPrompt="1"/>
          </p:nvPr>
        </p:nvSpPr>
        <p:spPr>
          <a:xfrm>
            <a:off x="4357984" y="1490597"/>
            <a:ext cx="3480317" cy="4049591"/>
          </a:xfrm>
        </p:spPr>
        <p:txBody>
          <a:bodyPr/>
          <a:lstStyle>
            <a:lvl1pPr>
              <a:defRPr>
                <a:solidFill>
                  <a:schemeClr val="accent5"/>
                </a:solidFill>
              </a:defRPr>
            </a:lvl1pPr>
          </a:lstStyle>
          <a:p>
            <a:r>
              <a:rPr lang="en-US" dirty="0"/>
              <a:t>Collateral Image 2</a:t>
            </a:r>
          </a:p>
        </p:txBody>
      </p:sp>
      <p:sp>
        <p:nvSpPr>
          <p:cNvPr id="31" name="Picture Placeholder 12"/>
          <p:cNvSpPr>
            <a:spLocks noGrp="1"/>
          </p:cNvSpPr>
          <p:nvPr>
            <p:ph type="pic" sz="quarter" idx="22" hasCustomPrompt="1"/>
          </p:nvPr>
        </p:nvSpPr>
        <p:spPr>
          <a:xfrm>
            <a:off x="8101461" y="1490598"/>
            <a:ext cx="3490449" cy="4060578"/>
          </a:xfrm>
        </p:spPr>
        <p:txBody>
          <a:bodyPr/>
          <a:lstStyle>
            <a:lvl1pPr>
              <a:defRPr>
                <a:solidFill>
                  <a:schemeClr val="accent5"/>
                </a:solidFill>
              </a:defRPr>
            </a:lvl1pPr>
          </a:lstStyle>
          <a:p>
            <a:r>
              <a:rPr lang="en-US" dirty="0"/>
              <a:t>Collateral Image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4506"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4367641"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8107127"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3</a:t>
            </a:r>
          </a:p>
        </p:txBody>
      </p:sp>
    </p:spTree>
    <p:extLst>
      <p:ext uri="{BB962C8B-B14F-4D97-AF65-F5344CB8AC3E}">
        <p14:creationId xmlns:p14="http://schemas.microsoft.com/office/powerpoint/2010/main" val="995248681"/>
      </p:ext>
    </p:extLst>
  </p:cSld>
  <p:clrMapOvr>
    <a:masterClrMapping/>
  </p:clrMapOvr>
  <p:transition spd="slow">
    <p:push/>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2411211" cy="4060578"/>
          </a:xfrm>
        </p:spPr>
        <p:txBody>
          <a:bodyPr/>
          <a:lstStyle>
            <a:lvl1pPr>
              <a:defRPr>
                <a:solidFill>
                  <a:schemeClr val="accent5"/>
                </a:solidFill>
              </a:defRPr>
            </a:lvl1pPr>
          </a:lstStyle>
          <a:p>
            <a:r>
              <a:rPr lang="en-US" dirty="0"/>
              <a:t>Collateral 1</a:t>
            </a:r>
          </a:p>
        </p:txBody>
      </p:sp>
      <p:sp>
        <p:nvSpPr>
          <p:cNvPr id="30" name="Picture Placeholder 12"/>
          <p:cNvSpPr>
            <a:spLocks noGrp="1"/>
          </p:cNvSpPr>
          <p:nvPr>
            <p:ph type="pic" sz="quarter" idx="21" hasCustomPrompt="1"/>
          </p:nvPr>
        </p:nvSpPr>
        <p:spPr>
          <a:xfrm>
            <a:off x="3476235" y="1490597"/>
            <a:ext cx="2411211" cy="4049591"/>
          </a:xfrm>
        </p:spPr>
        <p:txBody>
          <a:bodyPr/>
          <a:lstStyle>
            <a:lvl1pPr>
              <a:defRPr>
                <a:solidFill>
                  <a:schemeClr val="accent5"/>
                </a:solidFill>
              </a:defRPr>
            </a:lvl1pPr>
          </a:lstStyle>
          <a:p>
            <a:r>
              <a:rPr lang="en-US" dirty="0"/>
              <a:t>Collateral 2</a:t>
            </a:r>
          </a:p>
        </p:txBody>
      </p:sp>
      <p:sp>
        <p:nvSpPr>
          <p:cNvPr id="31" name="Picture Placeholder 12"/>
          <p:cNvSpPr>
            <a:spLocks noGrp="1"/>
          </p:cNvSpPr>
          <p:nvPr>
            <p:ph type="pic" sz="quarter" idx="22" hasCustomPrompt="1"/>
          </p:nvPr>
        </p:nvSpPr>
        <p:spPr>
          <a:xfrm>
            <a:off x="6329982" y="1490598"/>
            <a:ext cx="2418231" cy="4060578"/>
          </a:xfrm>
        </p:spPr>
        <p:txBody>
          <a:bodyPr/>
          <a:lstStyle>
            <a:lvl1pPr>
              <a:defRPr>
                <a:solidFill>
                  <a:schemeClr val="accent5"/>
                </a:solidFill>
              </a:defRPr>
            </a:lvl1pPr>
          </a:lstStyle>
          <a:p>
            <a:r>
              <a:rPr lang="en-US" dirty="0"/>
              <a:t>Collateral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4506"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3485892"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6335647"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3</a:t>
            </a:r>
          </a:p>
        </p:txBody>
      </p:sp>
      <p:sp>
        <p:nvSpPr>
          <p:cNvPr id="12" name="Picture Placeholder 12">
            <a:extLst>
              <a:ext uri="{FF2B5EF4-FFF2-40B4-BE49-F238E27FC236}">
                <a16:creationId xmlns:a16="http://schemas.microsoft.com/office/drawing/2014/main" id="{77B1D578-49C4-C946-87F0-EC44E1619439}"/>
              </a:ext>
            </a:extLst>
          </p:cNvPr>
          <p:cNvSpPr>
            <a:spLocks noGrp="1"/>
          </p:cNvSpPr>
          <p:nvPr>
            <p:ph type="pic" sz="quarter" idx="25" hasCustomPrompt="1"/>
          </p:nvPr>
        </p:nvSpPr>
        <p:spPr>
          <a:xfrm>
            <a:off x="9199619" y="1490598"/>
            <a:ext cx="2418231" cy="4060578"/>
          </a:xfrm>
        </p:spPr>
        <p:txBody>
          <a:bodyPr/>
          <a:lstStyle>
            <a:lvl1pPr>
              <a:defRPr>
                <a:solidFill>
                  <a:schemeClr val="accent5"/>
                </a:solidFill>
              </a:defRPr>
            </a:lvl1pPr>
          </a:lstStyle>
          <a:p>
            <a:r>
              <a:rPr lang="en-US" dirty="0"/>
              <a:t>Collateral 4</a:t>
            </a:r>
          </a:p>
        </p:txBody>
      </p:sp>
      <p:sp>
        <p:nvSpPr>
          <p:cNvPr id="14" name="Text Placeholder 5">
            <a:extLst>
              <a:ext uri="{FF2B5EF4-FFF2-40B4-BE49-F238E27FC236}">
                <a16:creationId xmlns:a16="http://schemas.microsoft.com/office/drawing/2014/main" id="{B55E4540-7CAA-064C-8D60-26608E97E91D}"/>
              </a:ext>
            </a:extLst>
          </p:cNvPr>
          <p:cNvSpPr>
            <a:spLocks noGrp="1"/>
          </p:cNvSpPr>
          <p:nvPr>
            <p:ph type="body" sz="quarter" idx="26" hasCustomPrompt="1"/>
          </p:nvPr>
        </p:nvSpPr>
        <p:spPr>
          <a:xfrm>
            <a:off x="9205284" y="5578472"/>
            <a:ext cx="2411211" cy="513448"/>
          </a:xfrm>
        </p:spPr>
        <p:txBody>
          <a:bodyPr tIns="182880"/>
          <a:lstStyle>
            <a:lvl1pPr marL="0" indent="0" algn="ctr">
              <a:spcBef>
                <a:spcPts val="600"/>
              </a:spcBef>
              <a:buClr>
                <a:schemeClr val="tx2"/>
              </a:buClr>
              <a:buNone/>
              <a:defRPr>
                <a:solidFill>
                  <a:schemeClr val="tx2"/>
                </a:solidFill>
              </a:defRPr>
            </a:lvl1pPr>
          </a:lstStyle>
          <a:p>
            <a:pPr lvl="0"/>
            <a:r>
              <a:rPr lang="en-US" dirty="0"/>
              <a:t>Caption 4</a:t>
            </a:r>
          </a:p>
        </p:txBody>
      </p:sp>
    </p:spTree>
    <p:extLst>
      <p:ext uri="{BB962C8B-B14F-4D97-AF65-F5344CB8AC3E}">
        <p14:creationId xmlns:p14="http://schemas.microsoft.com/office/powerpoint/2010/main" val="595217298"/>
      </p:ext>
    </p:extLst>
  </p:cSld>
  <p:clrMapOvr>
    <a:masterClrMapping/>
  </p:clrMapOvr>
  <p:transition spd="slow">
    <p:push/>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Image &amp; Text Columns">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2414016" cy="2152128"/>
          </a:xfrm>
        </p:spPr>
        <p:txBody>
          <a:bodyPr/>
          <a:lstStyle>
            <a:lvl1pPr>
              <a:defRPr>
                <a:solidFill>
                  <a:schemeClr val="accent5"/>
                </a:solidFill>
              </a:defRPr>
            </a:lvl1pPr>
          </a:lstStyle>
          <a:p>
            <a:r>
              <a:rPr lang="en-US" dirty="0"/>
              <a:t>Photo 1</a:t>
            </a:r>
          </a:p>
        </p:txBody>
      </p:sp>
      <p:sp>
        <p:nvSpPr>
          <p:cNvPr id="30" name="Picture Placeholder 12"/>
          <p:cNvSpPr>
            <a:spLocks noGrp="1"/>
          </p:cNvSpPr>
          <p:nvPr>
            <p:ph type="pic" sz="quarter" idx="21" hasCustomPrompt="1"/>
          </p:nvPr>
        </p:nvSpPr>
        <p:spPr>
          <a:xfrm>
            <a:off x="3467568" y="1490597"/>
            <a:ext cx="2414016" cy="2146305"/>
          </a:xfrm>
        </p:spPr>
        <p:txBody>
          <a:bodyPr/>
          <a:lstStyle>
            <a:lvl1pPr>
              <a:defRPr>
                <a:solidFill>
                  <a:schemeClr val="accent5"/>
                </a:solidFill>
              </a:defRPr>
            </a:lvl1pPr>
          </a:lstStyle>
          <a:p>
            <a:r>
              <a:rPr lang="en-US" dirty="0"/>
              <a:t>Photo 2</a:t>
            </a:r>
          </a:p>
        </p:txBody>
      </p:sp>
      <p:sp>
        <p:nvSpPr>
          <p:cNvPr id="31" name="Picture Placeholder 12"/>
          <p:cNvSpPr>
            <a:spLocks noGrp="1"/>
          </p:cNvSpPr>
          <p:nvPr>
            <p:ph type="pic" sz="quarter" idx="22" hasCustomPrompt="1"/>
          </p:nvPr>
        </p:nvSpPr>
        <p:spPr>
          <a:xfrm>
            <a:off x="6320630" y="1490598"/>
            <a:ext cx="2414016" cy="2152128"/>
          </a:xfrm>
        </p:spPr>
        <p:txBody>
          <a:bodyPr/>
          <a:lstStyle>
            <a:lvl1pPr>
              <a:defRPr>
                <a:solidFill>
                  <a:schemeClr val="accent5"/>
                </a:solidFill>
              </a:defRPr>
            </a:lvl1pPr>
          </a:lstStyle>
          <a:p>
            <a:r>
              <a:rPr lang="en-US" dirty="0"/>
              <a:t>Photo 3</a:t>
            </a:r>
          </a:p>
        </p:txBody>
      </p:sp>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8868" y="4558553"/>
            <a:ext cx="2414017"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25" name="Text Placeholder 5"/>
          <p:cNvSpPr>
            <a:spLocks noGrp="1"/>
          </p:cNvSpPr>
          <p:nvPr>
            <p:ph type="body" sz="quarter" idx="15" hasCustomPrompt="1"/>
          </p:nvPr>
        </p:nvSpPr>
        <p:spPr>
          <a:xfrm>
            <a:off x="618868" y="3903914"/>
            <a:ext cx="2414018" cy="654639"/>
          </a:xfrm>
        </p:spPr>
        <p:txBody>
          <a:bodyPr>
            <a:normAutofit/>
          </a:bodyPr>
          <a:lstStyle>
            <a:lvl1pPr marL="0" indent="0">
              <a:buNone/>
              <a:defRPr sz="28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3467568" y="4558553"/>
            <a:ext cx="2423729"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27" name="Text Placeholder 5"/>
          <p:cNvSpPr>
            <a:spLocks noGrp="1"/>
          </p:cNvSpPr>
          <p:nvPr>
            <p:ph type="body" sz="quarter" idx="17" hasCustomPrompt="1"/>
          </p:nvPr>
        </p:nvSpPr>
        <p:spPr>
          <a:xfrm>
            <a:off x="3467568" y="3903914"/>
            <a:ext cx="2423730" cy="654639"/>
          </a:xfrm>
        </p:spPr>
        <p:txBody>
          <a:bodyPr>
            <a:normAutofit/>
          </a:bodyPr>
          <a:lstStyle>
            <a:lvl1pPr marL="0" indent="0">
              <a:buNone/>
              <a:defRPr sz="2800" b="1">
                <a:solidFill>
                  <a:schemeClr val="tx2"/>
                </a:solidFill>
              </a:defRPr>
            </a:lvl1pPr>
          </a:lstStyle>
          <a:p>
            <a:pPr lvl="0"/>
            <a:r>
              <a:rPr lang="en-US"/>
              <a:t>Subhead 2</a:t>
            </a:r>
            <a:endParaRPr lang="en-US" dirty="0"/>
          </a:p>
        </p:txBody>
      </p:sp>
      <p:sp>
        <p:nvSpPr>
          <p:cNvPr id="28" name="Text Placeholder 5"/>
          <p:cNvSpPr>
            <a:spLocks noGrp="1"/>
          </p:cNvSpPr>
          <p:nvPr>
            <p:ph type="body" sz="quarter" idx="18" hasCustomPrompt="1"/>
          </p:nvPr>
        </p:nvSpPr>
        <p:spPr>
          <a:xfrm>
            <a:off x="6320905" y="4558553"/>
            <a:ext cx="2423728"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29" name="Text Placeholder 5"/>
          <p:cNvSpPr>
            <a:spLocks noGrp="1"/>
          </p:cNvSpPr>
          <p:nvPr>
            <p:ph type="body" sz="quarter" idx="19" hasCustomPrompt="1"/>
          </p:nvPr>
        </p:nvSpPr>
        <p:spPr>
          <a:xfrm>
            <a:off x="6320904" y="3903914"/>
            <a:ext cx="2423729" cy="654639"/>
          </a:xfrm>
        </p:spPr>
        <p:txBody>
          <a:bodyPr>
            <a:normAutofit/>
          </a:bodyPr>
          <a:lstStyle>
            <a:lvl1pPr marL="0" indent="0">
              <a:buNone/>
              <a:defRPr sz="2800" b="1">
                <a:solidFill>
                  <a:schemeClr val="tx2"/>
                </a:solidFill>
              </a:defRPr>
            </a:lvl1pPr>
          </a:lstStyle>
          <a:p>
            <a:pPr lvl="0"/>
            <a:r>
              <a:rPr lang="en-US"/>
              <a:t>Subhead 3</a:t>
            </a:r>
            <a:endParaRPr lang="en-US" dirty="0"/>
          </a:p>
        </p:txBody>
      </p:sp>
      <p:sp>
        <p:nvSpPr>
          <p:cNvPr id="15" name="Picture Placeholder 12">
            <a:extLst>
              <a:ext uri="{FF2B5EF4-FFF2-40B4-BE49-F238E27FC236}">
                <a16:creationId xmlns:a16="http://schemas.microsoft.com/office/drawing/2014/main" id="{A9CB60CA-7D1C-564F-BDD9-754B377777F7}"/>
              </a:ext>
            </a:extLst>
          </p:cNvPr>
          <p:cNvSpPr>
            <a:spLocks noGrp="1"/>
          </p:cNvSpPr>
          <p:nvPr>
            <p:ph type="pic" sz="quarter" idx="23" hasCustomPrompt="1"/>
          </p:nvPr>
        </p:nvSpPr>
        <p:spPr>
          <a:xfrm>
            <a:off x="9173692" y="1490598"/>
            <a:ext cx="2414016" cy="2152128"/>
          </a:xfrm>
        </p:spPr>
        <p:txBody>
          <a:bodyPr/>
          <a:lstStyle>
            <a:lvl1pPr>
              <a:defRPr>
                <a:solidFill>
                  <a:schemeClr val="accent5"/>
                </a:solidFill>
              </a:defRPr>
            </a:lvl1pPr>
          </a:lstStyle>
          <a:p>
            <a:r>
              <a:rPr lang="en-US" dirty="0"/>
              <a:t>Photo 4</a:t>
            </a:r>
          </a:p>
        </p:txBody>
      </p:sp>
      <p:sp>
        <p:nvSpPr>
          <p:cNvPr id="16" name="Text Placeholder 5">
            <a:extLst>
              <a:ext uri="{FF2B5EF4-FFF2-40B4-BE49-F238E27FC236}">
                <a16:creationId xmlns:a16="http://schemas.microsoft.com/office/drawing/2014/main" id="{93E518B4-0F3B-664C-8596-BFF0312A50FB}"/>
              </a:ext>
            </a:extLst>
          </p:cNvPr>
          <p:cNvSpPr>
            <a:spLocks noGrp="1"/>
          </p:cNvSpPr>
          <p:nvPr>
            <p:ph type="body" sz="quarter" idx="24" hasCustomPrompt="1"/>
          </p:nvPr>
        </p:nvSpPr>
        <p:spPr>
          <a:xfrm>
            <a:off x="9173692" y="4558553"/>
            <a:ext cx="2423728" cy="1506071"/>
          </a:xfrm>
        </p:spPr>
        <p:txBody>
          <a:bodyPr/>
          <a:lstStyle>
            <a:lvl1pPr marL="0" indent="0">
              <a:spcBef>
                <a:spcPts val="600"/>
              </a:spcBef>
              <a:buClr>
                <a:schemeClr val="tx2"/>
              </a:buClr>
              <a:buNone/>
              <a:defRPr>
                <a:solidFill>
                  <a:schemeClr val="accent5"/>
                </a:solidFill>
              </a:defRPr>
            </a:lvl1pPr>
          </a:lstStyle>
          <a:p>
            <a:pPr lvl="0"/>
            <a:r>
              <a:rPr lang="en-US" dirty="0"/>
              <a:t>Lorem ipsum dolor et</a:t>
            </a:r>
          </a:p>
        </p:txBody>
      </p:sp>
      <p:sp>
        <p:nvSpPr>
          <p:cNvPr id="17" name="Text Placeholder 5">
            <a:extLst>
              <a:ext uri="{FF2B5EF4-FFF2-40B4-BE49-F238E27FC236}">
                <a16:creationId xmlns:a16="http://schemas.microsoft.com/office/drawing/2014/main" id="{31613745-D857-954D-B664-090FBD0F8144}"/>
              </a:ext>
            </a:extLst>
          </p:cNvPr>
          <p:cNvSpPr>
            <a:spLocks noGrp="1"/>
          </p:cNvSpPr>
          <p:nvPr>
            <p:ph type="body" sz="quarter" idx="25" hasCustomPrompt="1"/>
          </p:nvPr>
        </p:nvSpPr>
        <p:spPr>
          <a:xfrm>
            <a:off x="9173691" y="3903914"/>
            <a:ext cx="2423729" cy="654639"/>
          </a:xfrm>
        </p:spPr>
        <p:txBody>
          <a:bodyPr>
            <a:normAutofit/>
          </a:bodyPr>
          <a:lstStyle>
            <a:lvl1pPr marL="0" indent="0">
              <a:buNone/>
              <a:defRPr sz="2800" b="1">
                <a:solidFill>
                  <a:schemeClr val="tx2"/>
                </a:solidFill>
              </a:defRPr>
            </a:lvl1pPr>
          </a:lstStyle>
          <a:p>
            <a:pPr lvl="0"/>
            <a:r>
              <a:rPr lang="en-US" dirty="0"/>
              <a:t>Subhead 4</a:t>
            </a:r>
          </a:p>
        </p:txBody>
      </p:sp>
    </p:spTree>
    <p:extLst>
      <p:ext uri="{BB962C8B-B14F-4D97-AF65-F5344CB8AC3E}">
        <p14:creationId xmlns:p14="http://schemas.microsoft.com/office/powerpoint/2010/main" val="3072975485"/>
      </p:ext>
    </p:extLst>
  </p:cSld>
  <p:clrMapOvr>
    <a:masterClrMapping/>
  </p:clrMapOvr>
  <p:transition spd="slow">
    <p:push/>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lestones- 4 Boxes">
    <p:spTree>
      <p:nvGrpSpPr>
        <p:cNvPr id="1" name=""/>
        <p:cNvGrpSpPr/>
        <p:nvPr/>
      </p:nvGrpSpPr>
      <p:grpSpPr>
        <a:xfrm>
          <a:off x="0" y="0"/>
          <a:ext cx="0" cy="0"/>
          <a:chOff x="0" y="0"/>
          <a:chExt cx="0" cy="0"/>
        </a:xfrm>
      </p:grpSpPr>
      <p:sp>
        <p:nvSpPr>
          <p:cNvPr id="15" name="Rectangle 14"/>
          <p:cNvSpPr/>
          <p:nvPr userDrawn="1"/>
        </p:nvSpPr>
        <p:spPr>
          <a:xfrm>
            <a:off x="609442" y="1503298"/>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3411297" y="1490597"/>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13152" y="1490597"/>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10982468" cy="1064713"/>
          </a:xfrm>
        </p:spPr>
        <p:txBody>
          <a:bodyPr/>
          <a:lstStyle>
            <a:lvl1pPr>
              <a:defRPr/>
            </a:lvl1pPr>
          </a:lstStyle>
          <a:p>
            <a:r>
              <a:rPr lang="en-US" dirty="0"/>
              <a:t>Milestones – 4 Boxes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855174" y="3839841"/>
            <a:ext cx="2134682" cy="2224784"/>
          </a:xfrm>
        </p:spPr>
        <p:txBody>
          <a:bodyPr>
            <a:normAutofit/>
          </a:bodyPr>
          <a:lstStyle>
            <a:lvl1pPr>
              <a:spcBef>
                <a:spcPts val="600"/>
              </a:spcBef>
              <a:buClr>
                <a:schemeClr val="tx2"/>
              </a:buClr>
              <a:defRPr sz="1400">
                <a:solidFill>
                  <a:schemeClr val="accent5"/>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855174" y="1760520"/>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dirty="0"/>
              <a:t>1</a:t>
            </a:r>
          </a:p>
        </p:txBody>
      </p:sp>
      <p:sp>
        <p:nvSpPr>
          <p:cNvPr id="26" name="Text Placeholder 5"/>
          <p:cNvSpPr>
            <a:spLocks noGrp="1"/>
          </p:cNvSpPr>
          <p:nvPr>
            <p:ph type="body" sz="quarter" idx="16" hasCustomPrompt="1"/>
          </p:nvPr>
        </p:nvSpPr>
        <p:spPr>
          <a:xfrm>
            <a:off x="3648233" y="3827140"/>
            <a:ext cx="2134682" cy="2224784"/>
          </a:xfrm>
        </p:spPr>
        <p:txBody>
          <a:bodyPr>
            <a:normAutofit/>
          </a:bodyPr>
          <a:lstStyle>
            <a:lvl1pPr>
              <a:spcBef>
                <a:spcPts val="600"/>
              </a:spcBef>
              <a:buClr>
                <a:schemeClr val="tx2"/>
              </a:buClr>
              <a:defRPr sz="1400">
                <a:solidFill>
                  <a:schemeClr val="accent5"/>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3648233" y="1747819"/>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dirty="0"/>
              <a:t>2</a:t>
            </a:r>
          </a:p>
        </p:txBody>
      </p:sp>
      <p:sp>
        <p:nvSpPr>
          <p:cNvPr id="28" name="Text Placeholder 5"/>
          <p:cNvSpPr>
            <a:spLocks noGrp="1"/>
          </p:cNvSpPr>
          <p:nvPr>
            <p:ph type="body" sz="quarter" idx="18" hasCustomPrompt="1"/>
          </p:nvPr>
        </p:nvSpPr>
        <p:spPr>
          <a:xfrm>
            <a:off x="6436698" y="3827140"/>
            <a:ext cx="2134682" cy="2224784"/>
          </a:xfrm>
        </p:spPr>
        <p:txBody>
          <a:bodyPr>
            <a:normAutofit/>
          </a:bodyPr>
          <a:lstStyle>
            <a:lvl1pPr>
              <a:spcBef>
                <a:spcPts val="600"/>
              </a:spcBef>
              <a:buClr>
                <a:schemeClr val="tx2"/>
              </a:buClr>
              <a:defRPr sz="1400">
                <a:solidFill>
                  <a:schemeClr val="accent5"/>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6436698" y="1747819"/>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dirty="0"/>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9025245" y="1503298"/>
            <a:ext cx="2566665"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9248791" y="3839841"/>
            <a:ext cx="2134682" cy="2224784"/>
          </a:xfrm>
        </p:spPr>
        <p:txBody>
          <a:bodyPr>
            <a:normAutofit/>
          </a:bodyPr>
          <a:lstStyle>
            <a:lvl1pPr>
              <a:spcBef>
                <a:spcPts val="600"/>
              </a:spcBef>
              <a:buClr>
                <a:schemeClr val="tx2"/>
              </a:buClr>
              <a:defRPr sz="1400">
                <a:solidFill>
                  <a:schemeClr val="accent5"/>
                </a:solidFill>
              </a:defRPr>
            </a:lvl1pPr>
          </a:lstStyle>
          <a:p>
            <a:pPr lvl="0"/>
            <a:r>
              <a:rPr lang="en-US" dirty="0"/>
              <a:t>Bullet 1</a:t>
            </a:r>
          </a:p>
          <a:p>
            <a:pPr lvl="0"/>
            <a:r>
              <a:rPr lang="en-US" dirty="0"/>
              <a:t>Bullet 2</a:t>
            </a:r>
          </a:p>
          <a:p>
            <a:pPr lvl="0"/>
            <a:r>
              <a:rPr lang="en-US" dirty="0"/>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9248791" y="1760520"/>
            <a:ext cx="2134682" cy="1822099"/>
          </a:xfrm>
        </p:spPr>
        <p:txBody>
          <a:bodyPr>
            <a:noAutofit/>
          </a:bodyPr>
          <a:lstStyle>
            <a:lvl1pPr marL="0" indent="0" algn="ctr">
              <a:buNone/>
              <a:defRPr sz="13800" b="1">
                <a:solidFill>
                  <a:schemeClr val="tx2">
                    <a:lumMod val="60000"/>
                    <a:lumOff val="40000"/>
                  </a:schemeClr>
                </a:solidFill>
              </a:defRPr>
            </a:lvl1pPr>
          </a:lstStyle>
          <a:p>
            <a:pPr lvl="0"/>
            <a:r>
              <a:rPr lang="en-US" dirty="0"/>
              <a:t>4</a:t>
            </a:r>
          </a:p>
        </p:txBody>
      </p:sp>
    </p:spTree>
    <p:extLst>
      <p:ext uri="{BB962C8B-B14F-4D97-AF65-F5344CB8AC3E}">
        <p14:creationId xmlns:p14="http://schemas.microsoft.com/office/powerpoint/2010/main" val="3078527378"/>
      </p:ext>
    </p:extLst>
  </p:cSld>
  <p:clrMapOvr>
    <a:masterClrMapping/>
  </p:clrMapOvr>
  <p:transition spd="slow">
    <p:push/>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lestones- 5 Boxes">
    <p:spTree>
      <p:nvGrpSpPr>
        <p:cNvPr id="1" name=""/>
        <p:cNvGrpSpPr/>
        <p:nvPr/>
      </p:nvGrpSpPr>
      <p:grpSpPr>
        <a:xfrm>
          <a:off x="0" y="0"/>
          <a:ext cx="0" cy="0"/>
          <a:chOff x="0" y="0"/>
          <a:chExt cx="0" cy="0"/>
        </a:xfrm>
      </p:grpSpPr>
      <p:sp>
        <p:nvSpPr>
          <p:cNvPr id="15" name="Rectangle 14"/>
          <p:cNvSpPr/>
          <p:nvPr userDrawn="1"/>
        </p:nvSpPr>
        <p:spPr>
          <a:xfrm>
            <a:off x="609442"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2853859" y="1490597"/>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5098276" y="1490597"/>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442" y="425884"/>
            <a:ext cx="10982468" cy="1064713"/>
          </a:xfrm>
        </p:spPr>
        <p:txBody>
          <a:bodyPr/>
          <a:lstStyle>
            <a:lvl1pPr>
              <a:defRPr/>
            </a:lvl1pPr>
          </a:lstStyle>
          <a:p>
            <a:r>
              <a:rPr lang="en-US" dirty="0"/>
              <a:t>Milestones – 5 Boxes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786280" y="3808087"/>
            <a:ext cx="1667383" cy="2256537"/>
          </a:xfrm>
        </p:spPr>
        <p:txBody>
          <a:bodyPr>
            <a:normAutofit/>
          </a:bodyPr>
          <a:lstStyle>
            <a:lvl1pPr>
              <a:spcBef>
                <a:spcPts val="600"/>
              </a:spcBef>
              <a:buClr>
                <a:schemeClr val="tx2"/>
              </a:buClr>
              <a:defRPr sz="1400">
                <a:solidFill>
                  <a:schemeClr val="accent5"/>
                </a:solidFill>
              </a:defRPr>
            </a:lvl1pPr>
          </a:lstStyle>
          <a:p>
            <a:pPr lvl="0"/>
            <a:r>
              <a:rPr lang="en-US" dirty="0"/>
              <a:t>Bullet 1</a:t>
            </a:r>
          </a:p>
          <a:p>
            <a:pPr lvl="0"/>
            <a:r>
              <a:rPr lang="en-US" dirty="0"/>
              <a:t>Bullet 2</a:t>
            </a:r>
          </a:p>
          <a:p>
            <a:pPr lvl="0"/>
            <a:r>
              <a:rPr lang="en-US" dirty="0"/>
              <a:t>Bullet 3</a:t>
            </a:r>
          </a:p>
        </p:txBody>
      </p:sp>
      <p:sp>
        <p:nvSpPr>
          <p:cNvPr id="25" name="Text Placeholder 5"/>
          <p:cNvSpPr>
            <a:spLocks noGrp="1"/>
          </p:cNvSpPr>
          <p:nvPr>
            <p:ph type="body" sz="quarter" idx="15" hasCustomPrompt="1"/>
          </p:nvPr>
        </p:nvSpPr>
        <p:spPr>
          <a:xfrm>
            <a:off x="836384" y="1760520"/>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dirty="0"/>
              <a:t>1</a:t>
            </a:r>
          </a:p>
        </p:txBody>
      </p:sp>
      <p:sp>
        <p:nvSpPr>
          <p:cNvPr id="26" name="Text Placeholder 5"/>
          <p:cNvSpPr>
            <a:spLocks noGrp="1"/>
          </p:cNvSpPr>
          <p:nvPr>
            <p:ph type="body" sz="quarter" idx="16" hasCustomPrompt="1"/>
          </p:nvPr>
        </p:nvSpPr>
        <p:spPr>
          <a:xfrm>
            <a:off x="3025150" y="3795386"/>
            <a:ext cx="1667383" cy="2256537"/>
          </a:xfrm>
        </p:spPr>
        <p:txBody>
          <a:bodyPr>
            <a:normAutofit/>
          </a:bodyPr>
          <a:lstStyle>
            <a:lvl1pPr>
              <a:spcBef>
                <a:spcPts val="600"/>
              </a:spcBef>
              <a:buClr>
                <a:schemeClr val="tx2"/>
              </a:buClr>
              <a:defRPr sz="1400">
                <a:solidFill>
                  <a:schemeClr val="accent5"/>
                </a:solidFill>
              </a:defRPr>
            </a:lvl1pPr>
          </a:lstStyle>
          <a:p>
            <a:pPr lvl="0"/>
            <a:r>
              <a:rPr lang="en-US" dirty="0"/>
              <a:t>Bullet 1</a:t>
            </a:r>
          </a:p>
          <a:p>
            <a:pPr lvl="0"/>
            <a:r>
              <a:rPr lang="en-US" dirty="0"/>
              <a:t>Bullet 2</a:t>
            </a:r>
          </a:p>
          <a:p>
            <a:pPr lvl="0"/>
            <a:r>
              <a:rPr lang="en-US" dirty="0"/>
              <a:t>Bullet 3</a:t>
            </a:r>
          </a:p>
        </p:txBody>
      </p:sp>
      <p:sp>
        <p:nvSpPr>
          <p:cNvPr id="27" name="Text Placeholder 5"/>
          <p:cNvSpPr>
            <a:spLocks noGrp="1"/>
          </p:cNvSpPr>
          <p:nvPr>
            <p:ph type="body" sz="quarter" idx="17" hasCustomPrompt="1"/>
          </p:nvPr>
        </p:nvSpPr>
        <p:spPr>
          <a:xfrm>
            <a:off x="3075254" y="1747819"/>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dirty="0"/>
              <a:t>2</a:t>
            </a:r>
          </a:p>
        </p:txBody>
      </p:sp>
      <p:sp>
        <p:nvSpPr>
          <p:cNvPr id="28" name="Text Placeholder 5"/>
          <p:cNvSpPr>
            <a:spLocks noGrp="1"/>
          </p:cNvSpPr>
          <p:nvPr>
            <p:ph type="body" sz="quarter" idx="18" hasCustomPrompt="1"/>
          </p:nvPr>
        </p:nvSpPr>
        <p:spPr>
          <a:xfrm>
            <a:off x="5264020" y="3795386"/>
            <a:ext cx="1667383" cy="2256537"/>
          </a:xfrm>
        </p:spPr>
        <p:txBody>
          <a:bodyPr>
            <a:normAutofit/>
          </a:bodyPr>
          <a:lstStyle>
            <a:lvl1pPr>
              <a:spcBef>
                <a:spcPts val="600"/>
              </a:spcBef>
              <a:buClr>
                <a:schemeClr val="tx2"/>
              </a:buClr>
              <a:defRPr sz="1400">
                <a:solidFill>
                  <a:schemeClr val="accent5"/>
                </a:solidFill>
              </a:defRPr>
            </a:lvl1pPr>
          </a:lstStyle>
          <a:p>
            <a:pPr lvl="0"/>
            <a:r>
              <a:rPr lang="en-US" dirty="0"/>
              <a:t>Bullet 1</a:t>
            </a:r>
          </a:p>
          <a:p>
            <a:pPr lvl="0"/>
            <a:r>
              <a:rPr lang="en-US" dirty="0"/>
              <a:t>Bullet 2</a:t>
            </a:r>
          </a:p>
          <a:p>
            <a:pPr lvl="0"/>
            <a:r>
              <a:rPr lang="en-US" dirty="0"/>
              <a:t>Bullet 3</a:t>
            </a:r>
          </a:p>
        </p:txBody>
      </p:sp>
      <p:sp>
        <p:nvSpPr>
          <p:cNvPr id="29" name="Text Placeholder 5"/>
          <p:cNvSpPr>
            <a:spLocks noGrp="1"/>
          </p:cNvSpPr>
          <p:nvPr>
            <p:ph type="body" sz="quarter" idx="19" hasCustomPrompt="1"/>
          </p:nvPr>
        </p:nvSpPr>
        <p:spPr>
          <a:xfrm>
            <a:off x="5314124" y="1747819"/>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dirty="0"/>
              <a:t>3</a:t>
            </a:r>
          </a:p>
        </p:txBody>
      </p:sp>
      <p:sp>
        <p:nvSpPr>
          <p:cNvPr id="18" name="Rectangle 17">
            <a:extLst>
              <a:ext uri="{FF2B5EF4-FFF2-40B4-BE49-F238E27FC236}">
                <a16:creationId xmlns:a16="http://schemas.microsoft.com/office/drawing/2014/main" id="{E6FCDCD9-64DE-FF4B-A9C2-5794F6B6FE40}"/>
              </a:ext>
            </a:extLst>
          </p:cNvPr>
          <p:cNvSpPr/>
          <p:nvPr userDrawn="1"/>
        </p:nvSpPr>
        <p:spPr>
          <a:xfrm>
            <a:off x="7342693"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5">
            <a:extLst>
              <a:ext uri="{FF2B5EF4-FFF2-40B4-BE49-F238E27FC236}">
                <a16:creationId xmlns:a16="http://schemas.microsoft.com/office/drawing/2014/main" id="{4F7AC796-95ED-AB4D-BC41-275B89A891D1}"/>
              </a:ext>
            </a:extLst>
          </p:cNvPr>
          <p:cNvSpPr>
            <a:spLocks noGrp="1"/>
          </p:cNvSpPr>
          <p:nvPr>
            <p:ph type="body" sz="quarter" idx="20" hasCustomPrompt="1"/>
          </p:nvPr>
        </p:nvSpPr>
        <p:spPr>
          <a:xfrm>
            <a:off x="7502890" y="3808087"/>
            <a:ext cx="1667383" cy="2256537"/>
          </a:xfrm>
        </p:spPr>
        <p:txBody>
          <a:bodyPr>
            <a:normAutofit/>
          </a:bodyPr>
          <a:lstStyle>
            <a:lvl1pPr>
              <a:spcBef>
                <a:spcPts val="600"/>
              </a:spcBef>
              <a:buClr>
                <a:schemeClr val="tx2"/>
              </a:buClr>
              <a:defRPr sz="1400">
                <a:solidFill>
                  <a:schemeClr val="accent5"/>
                </a:solidFill>
              </a:defRPr>
            </a:lvl1pPr>
          </a:lstStyle>
          <a:p>
            <a:pPr lvl="0"/>
            <a:r>
              <a:rPr lang="en-US" dirty="0"/>
              <a:t>Bullet 1</a:t>
            </a:r>
          </a:p>
          <a:p>
            <a:pPr lvl="0"/>
            <a:r>
              <a:rPr lang="en-US" dirty="0"/>
              <a:t>Bullet 2</a:t>
            </a:r>
          </a:p>
          <a:p>
            <a:pPr lvl="0"/>
            <a:r>
              <a:rPr lang="en-US" dirty="0"/>
              <a:t>Bullet 3</a:t>
            </a:r>
          </a:p>
        </p:txBody>
      </p:sp>
      <p:sp>
        <p:nvSpPr>
          <p:cNvPr id="20" name="Text Placeholder 5">
            <a:extLst>
              <a:ext uri="{FF2B5EF4-FFF2-40B4-BE49-F238E27FC236}">
                <a16:creationId xmlns:a16="http://schemas.microsoft.com/office/drawing/2014/main" id="{BA7F77DC-600B-614F-88E2-0DEFF506B782}"/>
              </a:ext>
            </a:extLst>
          </p:cNvPr>
          <p:cNvSpPr>
            <a:spLocks noGrp="1"/>
          </p:cNvSpPr>
          <p:nvPr>
            <p:ph type="body" sz="quarter" idx="21" hasCustomPrompt="1"/>
          </p:nvPr>
        </p:nvSpPr>
        <p:spPr>
          <a:xfrm>
            <a:off x="7552994" y="1760520"/>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dirty="0"/>
              <a:t>4</a:t>
            </a:r>
          </a:p>
        </p:txBody>
      </p:sp>
      <p:sp>
        <p:nvSpPr>
          <p:cNvPr id="21" name="Rectangle 20">
            <a:extLst>
              <a:ext uri="{FF2B5EF4-FFF2-40B4-BE49-F238E27FC236}">
                <a16:creationId xmlns:a16="http://schemas.microsoft.com/office/drawing/2014/main" id="{3612B397-2A40-7748-855F-5EE51D0B79A3}"/>
              </a:ext>
            </a:extLst>
          </p:cNvPr>
          <p:cNvSpPr/>
          <p:nvPr userDrawn="1"/>
        </p:nvSpPr>
        <p:spPr>
          <a:xfrm>
            <a:off x="9587109" y="1503298"/>
            <a:ext cx="2004801"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5">
            <a:extLst>
              <a:ext uri="{FF2B5EF4-FFF2-40B4-BE49-F238E27FC236}">
                <a16:creationId xmlns:a16="http://schemas.microsoft.com/office/drawing/2014/main" id="{28B074B1-FFA6-D949-98BE-82EA2C981FF8}"/>
              </a:ext>
            </a:extLst>
          </p:cNvPr>
          <p:cNvSpPr>
            <a:spLocks noGrp="1"/>
          </p:cNvSpPr>
          <p:nvPr>
            <p:ph type="body" sz="quarter" idx="22" hasCustomPrompt="1"/>
          </p:nvPr>
        </p:nvSpPr>
        <p:spPr>
          <a:xfrm>
            <a:off x="9741761" y="3808087"/>
            <a:ext cx="1667383" cy="2256537"/>
          </a:xfrm>
        </p:spPr>
        <p:txBody>
          <a:bodyPr>
            <a:normAutofit/>
          </a:bodyPr>
          <a:lstStyle>
            <a:lvl1pPr>
              <a:spcBef>
                <a:spcPts val="600"/>
              </a:spcBef>
              <a:buClr>
                <a:schemeClr val="tx2"/>
              </a:buClr>
              <a:defRPr sz="1400">
                <a:solidFill>
                  <a:schemeClr val="accent5"/>
                </a:solidFill>
              </a:defRPr>
            </a:lvl1pPr>
          </a:lstStyle>
          <a:p>
            <a:pPr lvl="0"/>
            <a:r>
              <a:rPr lang="en-US" dirty="0"/>
              <a:t>Bullet 1</a:t>
            </a:r>
          </a:p>
          <a:p>
            <a:pPr lvl="0"/>
            <a:r>
              <a:rPr lang="en-US" dirty="0"/>
              <a:t>Bullet 2</a:t>
            </a:r>
          </a:p>
          <a:p>
            <a:pPr lvl="0"/>
            <a:r>
              <a:rPr lang="en-US" dirty="0"/>
              <a:t>Bullet 3</a:t>
            </a:r>
          </a:p>
        </p:txBody>
      </p:sp>
      <p:sp>
        <p:nvSpPr>
          <p:cNvPr id="23" name="Text Placeholder 5">
            <a:extLst>
              <a:ext uri="{FF2B5EF4-FFF2-40B4-BE49-F238E27FC236}">
                <a16:creationId xmlns:a16="http://schemas.microsoft.com/office/drawing/2014/main" id="{A8C58153-B975-0B4E-9A79-8239781E30E5}"/>
              </a:ext>
            </a:extLst>
          </p:cNvPr>
          <p:cNvSpPr>
            <a:spLocks noGrp="1"/>
          </p:cNvSpPr>
          <p:nvPr>
            <p:ph type="body" sz="quarter" idx="23" hasCustomPrompt="1"/>
          </p:nvPr>
        </p:nvSpPr>
        <p:spPr>
          <a:xfrm>
            <a:off x="9791865" y="1760520"/>
            <a:ext cx="1667383" cy="1834625"/>
          </a:xfrm>
        </p:spPr>
        <p:txBody>
          <a:bodyPr>
            <a:noAutofit/>
          </a:bodyPr>
          <a:lstStyle>
            <a:lvl1pPr marL="0" indent="0" algn="ctr">
              <a:buNone/>
              <a:defRPr sz="13800" b="1">
                <a:solidFill>
                  <a:schemeClr val="tx2">
                    <a:lumMod val="60000"/>
                    <a:lumOff val="40000"/>
                  </a:schemeClr>
                </a:solidFill>
              </a:defRPr>
            </a:lvl1pPr>
          </a:lstStyle>
          <a:p>
            <a:pPr lvl="0"/>
            <a:r>
              <a:rPr lang="en-US" dirty="0"/>
              <a:t>5</a:t>
            </a:r>
          </a:p>
        </p:txBody>
      </p:sp>
    </p:spTree>
    <p:extLst>
      <p:ext uri="{BB962C8B-B14F-4D97-AF65-F5344CB8AC3E}">
        <p14:creationId xmlns:p14="http://schemas.microsoft.com/office/powerpoint/2010/main" val="1709003380"/>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Content and 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7732872" cy="1064713"/>
          </a:xfrm>
        </p:spPr>
        <p:txBody>
          <a:bodyPr/>
          <a:lstStyle/>
          <a:p>
            <a:r>
              <a:rPr lang="en-US"/>
              <a:t>Click to edit Master title style</a:t>
            </a:r>
            <a:endParaRPr lang="en-US" dirty="0"/>
          </a:p>
        </p:txBody>
      </p:sp>
      <p:sp>
        <p:nvSpPr>
          <p:cNvPr id="3" name="Content Placeholder 2"/>
          <p:cNvSpPr>
            <a:spLocks noGrp="1"/>
          </p:cNvSpPr>
          <p:nvPr>
            <p:ph idx="1"/>
          </p:nvPr>
        </p:nvSpPr>
        <p:spPr>
          <a:xfrm>
            <a:off x="609441" y="2248930"/>
            <a:ext cx="7719013" cy="387723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
        <p:nvSpPr>
          <p:cNvPr id="10" name="Text Placeholder 9"/>
          <p:cNvSpPr>
            <a:spLocks noGrp="1"/>
          </p:cNvSpPr>
          <p:nvPr>
            <p:ph type="body" sz="quarter" idx="14" hasCustomPrompt="1"/>
          </p:nvPr>
        </p:nvSpPr>
        <p:spPr>
          <a:xfrm>
            <a:off x="8342313" y="2347782"/>
            <a:ext cx="3238500" cy="3799018"/>
          </a:xfrm>
        </p:spPr>
        <p:txBody>
          <a:bodyPr>
            <a:normAutofit/>
          </a:bodyPr>
          <a:lstStyle>
            <a:lvl1pPr marL="0" indent="0">
              <a:buFontTx/>
              <a:buNone/>
              <a:defRPr sz="2400">
                <a:solidFill>
                  <a:schemeClr val="tx2"/>
                </a:solidFill>
              </a:defRPr>
            </a:lvl1pPr>
          </a:lstStyle>
          <a:p>
            <a:pPr lvl="0"/>
            <a:r>
              <a:rPr lang="en-US" dirty="0"/>
              <a:t>Type callout text here and move the blue line at the bottom as needed.</a:t>
            </a:r>
          </a:p>
        </p:txBody>
      </p:sp>
      <p:cxnSp>
        <p:nvCxnSpPr>
          <p:cNvPr id="14" name="Straight Connector 13"/>
          <p:cNvCxnSpPr/>
          <p:nvPr userDrawn="1"/>
        </p:nvCxnSpPr>
        <p:spPr>
          <a:xfrm>
            <a:off x="8452022" y="2236573"/>
            <a:ext cx="31287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8452022" y="4040660"/>
            <a:ext cx="3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12439290" y="0"/>
            <a:ext cx="1552755" cy="4801314"/>
          </a:xfrm>
          <a:prstGeom prst="rect">
            <a:avLst/>
          </a:prstGeom>
          <a:solidFill>
            <a:schemeClr val="tx2"/>
          </a:solidFill>
        </p:spPr>
        <p:txBody>
          <a:bodyPr wrap="square" rtlCol="0">
            <a:spAutoFit/>
          </a:bodyPr>
          <a:lstStyle/>
          <a:p>
            <a:r>
              <a:rPr lang="en-US" dirty="0">
                <a:solidFill>
                  <a:schemeClr val="bg1"/>
                </a:solidFill>
              </a:rPr>
              <a:t>Note:</a:t>
            </a:r>
            <a:r>
              <a:rPr lang="en-US" baseline="0" dirty="0">
                <a:solidFill>
                  <a:schemeClr val="bg1"/>
                </a:solidFill>
              </a:rPr>
              <a:t> The content box will crop placed images to fit within its borders. TO edit the cropping, select the image, go to the “Format Picture” ribbon at the top, and select “Crop”.</a:t>
            </a:r>
            <a:endParaRPr lang="en-US" dirty="0">
              <a:solidFill>
                <a:schemeClr val="bg1"/>
              </a:solidFill>
            </a:endParaRPr>
          </a:p>
        </p:txBody>
      </p:sp>
    </p:spTree>
    <p:extLst>
      <p:ext uri="{BB962C8B-B14F-4D97-AF65-F5344CB8AC3E}">
        <p14:creationId xmlns:p14="http://schemas.microsoft.com/office/powerpoint/2010/main" val="2222560756"/>
      </p:ext>
    </p:extLst>
  </p:cSld>
  <p:clrMapOvr>
    <a:masterClrMapping/>
  </p:clrMapOvr>
  <p:transition spd="slow">
    <p:push/>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mage_with_Pullouts">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4"/>
            <a:ext cx="10982468" cy="1064713"/>
          </a:xfrm>
        </p:spPr>
        <p:txBody>
          <a:bodyPr/>
          <a:lstStyle/>
          <a:p>
            <a:r>
              <a:rPr lang="en-US"/>
              <a:t>Click to edit Master 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09442" y="2340908"/>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dirty="0"/>
              <a:t>Pullout 1</a:t>
            </a:r>
          </a:p>
        </p:txBody>
      </p:sp>
      <p:sp>
        <p:nvSpPr>
          <p:cNvPr id="25" name="Text Placeholder 5"/>
          <p:cNvSpPr>
            <a:spLocks noGrp="1"/>
          </p:cNvSpPr>
          <p:nvPr>
            <p:ph type="body" sz="quarter" idx="15" hasCustomPrompt="1"/>
          </p:nvPr>
        </p:nvSpPr>
        <p:spPr>
          <a:xfrm>
            <a:off x="609442" y="1861081"/>
            <a:ext cx="3962558" cy="479827"/>
          </a:xfrm>
        </p:spPr>
        <p:txBody>
          <a:bodyPr>
            <a:normAutofit/>
          </a:bodyPr>
          <a:lstStyle>
            <a:lvl1pPr marL="0" indent="0">
              <a:buNone/>
              <a:defRPr sz="2400" b="1">
                <a:solidFill>
                  <a:schemeClr val="tx2"/>
                </a:solidFill>
              </a:defRPr>
            </a:lvl1pPr>
          </a:lstStyle>
          <a:p>
            <a:pPr lvl="0"/>
            <a:r>
              <a:rPr lang="en-US" dirty="0"/>
              <a:t>Subhead 1</a:t>
            </a:r>
          </a:p>
        </p:txBody>
      </p:sp>
      <p:sp>
        <p:nvSpPr>
          <p:cNvPr id="26" name="Text Placeholder 5"/>
          <p:cNvSpPr>
            <a:spLocks noGrp="1"/>
          </p:cNvSpPr>
          <p:nvPr>
            <p:ph type="body" sz="quarter" idx="16" hasCustomPrompt="1"/>
          </p:nvPr>
        </p:nvSpPr>
        <p:spPr>
          <a:xfrm>
            <a:off x="609442" y="3825844"/>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dirty="0"/>
              <a:t>Pullout 2</a:t>
            </a:r>
          </a:p>
        </p:txBody>
      </p:sp>
      <p:sp>
        <p:nvSpPr>
          <p:cNvPr id="27" name="Text Placeholder 5"/>
          <p:cNvSpPr>
            <a:spLocks noGrp="1"/>
          </p:cNvSpPr>
          <p:nvPr>
            <p:ph type="body" sz="quarter" idx="17" hasCustomPrompt="1"/>
          </p:nvPr>
        </p:nvSpPr>
        <p:spPr>
          <a:xfrm>
            <a:off x="609442" y="3346017"/>
            <a:ext cx="3962558" cy="479827"/>
          </a:xfrm>
        </p:spPr>
        <p:txBody>
          <a:bodyPr>
            <a:normAutofit/>
          </a:bodyPr>
          <a:lstStyle>
            <a:lvl1pPr marL="0" indent="0">
              <a:buNone/>
              <a:defRPr sz="2400" b="1">
                <a:solidFill>
                  <a:srgbClr val="F16935"/>
                </a:solidFill>
              </a:defRPr>
            </a:lvl1pPr>
          </a:lstStyle>
          <a:p>
            <a:pPr lvl="0"/>
            <a:r>
              <a:rPr lang="en-US"/>
              <a:t>Subhead 2</a:t>
            </a:r>
            <a:endParaRPr lang="en-US" dirty="0"/>
          </a:p>
        </p:txBody>
      </p:sp>
      <p:sp>
        <p:nvSpPr>
          <p:cNvPr id="28" name="Text Placeholder 5"/>
          <p:cNvSpPr>
            <a:spLocks noGrp="1"/>
          </p:cNvSpPr>
          <p:nvPr>
            <p:ph type="body" sz="quarter" idx="18" hasCustomPrompt="1"/>
          </p:nvPr>
        </p:nvSpPr>
        <p:spPr>
          <a:xfrm>
            <a:off x="609442" y="5380967"/>
            <a:ext cx="3962558" cy="712694"/>
          </a:xfrm>
        </p:spPr>
        <p:txBody>
          <a:bodyPr>
            <a:normAutofit/>
          </a:bodyPr>
          <a:lstStyle>
            <a:lvl1pPr marL="0" indent="0">
              <a:spcBef>
                <a:spcPts val="600"/>
              </a:spcBef>
              <a:buClr>
                <a:schemeClr val="bg1"/>
              </a:buClr>
              <a:buNone/>
              <a:defRPr sz="1800">
                <a:solidFill>
                  <a:schemeClr val="accent5"/>
                </a:solidFill>
              </a:defRPr>
            </a:lvl1pPr>
          </a:lstStyle>
          <a:p>
            <a:pPr lvl="0"/>
            <a:r>
              <a:rPr lang="en-US" dirty="0"/>
              <a:t>Pullout 3</a:t>
            </a:r>
          </a:p>
        </p:txBody>
      </p:sp>
      <p:sp>
        <p:nvSpPr>
          <p:cNvPr id="29" name="Text Placeholder 5"/>
          <p:cNvSpPr>
            <a:spLocks noGrp="1"/>
          </p:cNvSpPr>
          <p:nvPr>
            <p:ph type="body" sz="quarter" idx="19" hasCustomPrompt="1"/>
          </p:nvPr>
        </p:nvSpPr>
        <p:spPr>
          <a:xfrm>
            <a:off x="609442" y="4885550"/>
            <a:ext cx="3962558" cy="479827"/>
          </a:xfrm>
        </p:spPr>
        <p:txBody>
          <a:bodyPr>
            <a:normAutofit/>
          </a:bodyPr>
          <a:lstStyle>
            <a:lvl1pPr marL="0" indent="0">
              <a:buNone/>
              <a:defRPr sz="2400" b="1">
                <a:solidFill>
                  <a:schemeClr val="accent6"/>
                </a:solidFill>
              </a:defRPr>
            </a:lvl1pPr>
          </a:lstStyle>
          <a:p>
            <a:pPr lvl="0"/>
            <a:r>
              <a:rPr lang="en-US"/>
              <a:t>Subhead 3</a:t>
            </a:r>
            <a:endParaRPr lang="en-US" dirty="0"/>
          </a:p>
        </p:txBody>
      </p:sp>
      <p:cxnSp>
        <p:nvCxnSpPr>
          <p:cNvPr id="21" name="Straight Connector 20"/>
          <p:cNvCxnSpPr/>
          <p:nvPr userDrawn="1"/>
        </p:nvCxnSpPr>
        <p:spPr>
          <a:xfrm>
            <a:off x="2369574" y="2103652"/>
            <a:ext cx="3533685" cy="0"/>
          </a:xfrm>
          <a:prstGeom prst="line">
            <a:avLst/>
          </a:prstGeom>
          <a:ln w="28575">
            <a:solidFill>
              <a:schemeClr val="tx2"/>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369574" y="3592371"/>
            <a:ext cx="3533685" cy="0"/>
          </a:xfrm>
          <a:prstGeom prst="line">
            <a:avLst/>
          </a:prstGeom>
          <a:ln w="28575">
            <a:solidFill>
              <a:srgbClr val="F16935"/>
            </a:solidFill>
            <a:prstDash val="sysDot"/>
            <a:miter lim="800000"/>
            <a:tailEnd type="oval"/>
          </a:ln>
        </p:spPr>
        <p:style>
          <a:lnRef idx="1">
            <a:schemeClr val="accent1"/>
          </a:lnRef>
          <a:fillRef idx="0">
            <a:schemeClr val="accent1"/>
          </a:fillRef>
          <a:effectRef idx="0">
            <a:schemeClr val="accent1"/>
          </a:effectRef>
          <a:fontRef idx="minor">
            <a:schemeClr val="tx1"/>
          </a:fontRef>
        </p:style>
      </p:cxnSp>
      <p:cxnSp>
        <p:nvCxnSpPr>
          <p:cNvPr id="23" name="Elbow Connector 22"/>
          <p:cNvCxnSpPr/>
          <p:nvPr userDrawn="1"/>
        </p:nvCxnSpPr>
        <p:spPr>
          <a:xfrm flipV="1">
            <a:off x="2369574" y="4513729"/>
            <a:ext cx="3533685" cy="629264"/>
          </a:xfrm>
          <a:prstGeom prst="bentConnector3">
            <a:avLst>
              <a:gd name="adj1" fmla="val 56574"/>
            </a:avLst>
          </a:prstGeom>
          <a:ln w="28575">
            <a:solidFill>
              <a:srgbClr val="7030A0"/>
            </a:solidFill>
            <a:prstDash val="sysDot"/>
            <a:miter lim="800000"/>
            <a:tailEnd type="oval"/>
          </a:ln>
        </p:spPr>
        <p:style>
          <a:lnRef idx="1">
            <a:schemeClr val="accent1"/>
          </a:lnRef>
          <a:fillRef idx="0">
            <a:schemeClr val="accent1"/>
          </a:fillRef>
          <a:effectRef idx="0">
            <a:schemeClr val="accent1"/>
          </a:effectRef>
          <a:fontRef idx="minor">
            <a:schemeClr val="tx1"/>
          </a:fontRef>
        </p:style>
      </p:cxnSp>
      <p:sp>
        <p:nvSpPr>
          <p:cNvPr id="12" name="Picture Placeholder 11"/>
          <p:cNvSpPr>
            <a:spLocks noGrp="1"/>
          </p:cNvSpPr>
          <p:nvPr userDrawn="1">
            <p:ph type="pic" sz="quarter" idx="20" hasCustomPrompt="1"/>
          </p:nvPr>
        </p:nvSpPr>
        <p:spPr>
          <a:xfrm>
            <a:off x="4988860" y="1860550"/>
            <a:ext cx="6603066" cy="4233863"/>
          </a:xfrm>
        </p:spPr>
        <p:txBody>
          <a:bodyPr/>
          <a:lstStyle/>
          <a:p>
            <a:r>
              <a:rPr lang="en-US" dirty="0"/>
              <a:t>Screen shot, etc.</a:t>
            </a:r>
          </a:p>
        </p:txBody>
      </p:sp>
    </p:spTree>
  </p:cSld>
  <p:clrMapOvr>
    <a:masterClrMapping/>
  </p:clrMapOvr>
  <p:transition spd="slow">
    <p:push/>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_6_Ic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9600" y="1624355"/>
            <a:ext cx="10969784" cy="779463"/>
          </a:xfrm>
        </p:spPr>
        <p:txBody>
          <a:bodyPr>
            <a:normAutofit/>
          </a:bodyPr>
          <a:lstStyle>
            <a:lvl1pPr marL="0" indent="0">
              <a:buNone/>
              <a:defRPr sz="2400">
                <a:solidFill>
                  <a:schemeClr val="accent6"/>
                </a:solidFill>
              </a:defRPr>
            </a:lvl1pPr>
          </a:lstStyle>
          <a:p>
            <a:pPr lvl="0"/>
            <a:r>
              <a:rPr lang="en-US" dirty="0"/>
              <a:t>Intro Text</a:t>
            </a:r>
          </a:p>
        </p:txBody>
      </p:sp>
      <p:sp>
        <p:nvSpPr>
          <p:cNvPr id="23" name="Text Placeholder 5"/>
          <p:cNvSpPr>
            <a:spLocks noGrp="1"/>
          </p:cNvSpPr>
          <p:nvPr>
            <p:ph type="body" sz="quarter" idx="15" hasCustomPrompt="1"/>
          </p:nvPr>
        </p:nvSpPr>
        <p:spPr>
          <a:xfrm>
            <a:off x="1819138" y="3087053"/>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dirty="0"/>
              <a:t>Text 1</a:t>
            </a:r>
          </a:p>
        </p:txBody>
      </p:sp>
      <p:sp>
        <p:nvSpPr>
          <p:cNvPr id="24" name="Text Placeholder 5"/>
          <p:cNvSpPr>
            <a:spLocks noGrp="1"/>
          </p:cNvSpPr>
          <p:nvPr>
            <p:ph type="body" sz="quarter" idx="16" hasCustomPrompt="1"/>
          </p:nvPr>
        </p:nvSpPr>
        <p:spPr>
          <a:xfrm>
            <a:off x="1819138" y="2607226"/>
            <a:ext cx="4115704" cy="479827"/>
          </a:xfrm>
        </p:spPr>
        <p:txBody>
          <a:bodyPr lIns="0" rIns="0">
            <a:normAutofit/>
          </a:bodyPr>
          <a:lstStyle>
            <a:lvl1pPr marL="0" indent="0">
              <a:buNone/>
              <a:defRPr sz="2000" b="1">
                <a:solidFill>
                  <a:schemeClr val="tx2"/>
                </a:solidFill>
              </a:defRPr>
            </a:lvl1pPr>
          </a:lstStyle>
          <a:p>
            <a:pPr lvl="0"/>
            <a:r>
              <a:rPr lang="en-US" dirty="0"/>
              <a:t>Subhead 1</a:t>
            </a:r>
          </a:p>
        </p:txBody>
      </p:sp>
      <p:sp>
        <p:nvSpPr>
          <p:cNvPr id="25" name="Text Placeholder 5"/>
          <p:cNvSpPr>
            <a:spLocks noGrp="1"/>
          </p:cNvSpPr>
          <p:nvPr>
            <p:ph type="body" sz="quarter" idx="17" hasCustomPrompt="1"/>
          </p:nvPr>
        </p:nvSpPr>
        <p:spPr>
          <a:xfrm>
            <a:off x="1819138" y="4473446"/>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dirty="0"/>
              <a:t>Text 2</a:t>
            </a:r>
          </a:p>
        </p:txBody>
      </p:sp>
      <p:sp>
        <p:nvSpPr>
          <p:cNvPr id="26" name="Text Placeholder 5"/>
          <p:cNvSpPr>
            <a:spLocks noGrp="1"/>
          </p:cNvSpPr>
          <p:nvPr>
            <p:ph type="body" sz="quarter" idx="18" hasCustomPrompt="1"/>
          </p:nvPr>
        </p:nvSpPr>
        <p:spPr>
          <a:xfrm>
            <a:off x="1819138" y="3993619"/>
            <a:ext cx="4115704" cy="479827"/>
          </a:xfrm>
        </p:spPr>
        <p:txBody>
          <a:bodyPr lIns="0" rIns="0">
            <a:normAutofit/>
          </a:bodyPr>
          <a:lstStyle>
            <a:lvl1pPr marL="0" indent="0">
              <a:buNone/>
              <a:defRPr sz="2000" b="1">
                <a:solidFill>
                  <a:schemeClr val="tx2"/>
                </a:solidFill>
              </a:defRPr>
            </a:lvl1pPr>
          </a:lstStyle>
          <a:p>
            <a:pPr lvl="0"/>
            <a:r>
              <a:rPr lang="en-US" dirty="0"/>
              <a:t>Subhead 2</a:t>
            </a:r>
          </a:p>
        </p:txBody>
      </p:sp>
      <p:sp>
        <p:nvSpPr>
          <p:cNvPr id="27" name="Text Placeholder 5"/>
          <p:cNvSpPr>
            <a:spLocks noGrp="1"/>
          </p:cNvSpPr>
          <p:nvPr>
            <p:ph type="body" sz="quarter" idx="19" hasCustomPrompt="1"/>
          </p:nvPr>
        </p:nvSpPr>
        <p:spPr>
          <a:xfrm>
            <a:off x="1819138" y="5799561"/>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dirty="0"/>
              <a:t>Text 3</a:t>
            </a:r>
          </a:p>
        </p:txBody>
      </p:sp>
      <p:sp>
        <p:nvSpPr>
          <p:cNvPr id="28" name="Text Placeholder 5"/>
          <p:cNvSpPr>
            <a:spLocks noGrp="1"/>
          </p:cNvSpPr>
          <p:nvPr>
            <p:ph type="body" sz="quarter" idx="20" hasCustomPrompt="1"/>
          </p:nvPr>
        </p:nvSpPr>
        <p:spPr>
          <a:xfrm>
            <a:off x="1819138" y="5319898"/>
            <a:ext cx="4115704" cy="479827"/>
          </a:xfrm>
        </p:spPr>
        <p:txBody>
          <a:bodyPr lIns="0" rIns="0">
            <a:normAutofit/>
          </a:bodyPr>
          <a:lstStyle>
            <a:lvl1pPr marL="0" indent="0">
              <a:buNone/>
              <a:defRPr sz="2000" b="1">
                <a:solidFill>
                  <a:schemeClr val="tx2"/>
                </a:solidFill>
              </a:defRPr>
            </a:lvl1pPr>
          </a:lstStyle>
          <a:p>
            <a:pPr lvl="0"/>
            <a:r>
              <a:rPr lang="en-US" dirty="0"/>
              <a:t>Subhead 3</a:t>
            </a:r>
          </a:p>
        </p:txBody>
      </p:sp>
      <p:sp>
        <p:nvSpPr>
          <p:cNvPr id="29" name="Text Placeholder 5"/>
          <p:cNvSpPr>
            <a:spLocks noGrp="1"/>
          </p:cNvSpPr>
          <p:nvPr>
            <p:ph type="body" sz="quarter" idx="21" hasCustomPrompt="1"/>
          </p:nvPr>
        </p:nvSpPr>
        <p:spPr>
          <a:xfrm>
            <a:off x="7463680" y="3087053"/>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dirty="0"/>
              <a:t>Text 4</a:t>
            </a:r>
          </a:p>
        </p:txBody>
      </p:sp>
      <p:sp>
        <p:nvSpPr>
          <p:cNvPr id="30" name="Text Placeholder 5"/>
          <p:cNvSpPr>
            <a:spLocks noGrp="1"/>
          </p:cNvSpPr>
          <p:nvPr>
            <p:ph type="body" sz="quarter" idx="22" hasCustomPrompt="1"/>
          </p:nvPr>
        </p:nvSpPr>
        <p:spPr>
          <a:xfrm>
            <a:off x="7463680" y="2607226"/>
            <a:ext cx="4115704" cy="479827"/>
          </a:xfrm>
        </p:spPr>
        <p:txBody>
          <a:bodyPr lIns="0" rIns="0">
            <a:normAutofit/>
          </a:bodyPr>
          <a:lstStyle>
            <a:lvl1pPr marL="0" indent="0">
              <a:buNone/>
              <a:defRPr sz="2000" b="1">
                <a:solidFill>
                  <a:schemeClr val="tx2"/>
                </a:solidFill>
              </a:defRPr>
            </a:lvl1pPr>
          </a:lstStyle>
          <a:p>
            <a:pPr lvl="0"/>
            <a:r>
              <a:rPr lang="en-US" dirty="0"/>
              <a:t>Subhead 4</a:t>
            </a:r>
          </a:p>
        </p:txBody>
      </p:sp>
      <p:sp>
        <p:nvSpPr>
          <p:cNvPr id="31" name="Text Placeholder 5"/>
          <p:cNvSpPr>
            <a:spLocks noGrp="1"/>
          </p:cNvSpPr>
          <p:nvPr>
            <p:ph type="body" sz="quarter" idx="23" hasCustomPrompt="1"/>
          </p:nvPr>
        </p:nvSpPr>
        <p:spPr>
          <a:xfrm>
            <a:off x="7463680" y="4473446"/>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dirty="0"/>
              <a:t>Text 5</a:t>
            </a:r>
          </a:p>
        </p:txBody>
      </p:sp>
      <p:sp>
        <p:nvSpPr>
          <p:cNvPr id="32" name="Text Placeholder 5"/>
          <p:cNvSpPr>
            <a:spLocks noGrp="1"/>
          </p:cNvSpPr>
          <p:nvPr>
            <p:ph type="body" sz="quarter" idx="24" hasCustomPrompt="1"/>
          </p:nvPr>
        </p:nvSpPr>
        <p:spPr>
          <a:xfrm>
            <a:off x="7463680" y="3993619"/>
            <a:ext cx="4115704" cy="479827"/>
          </a:xfrm>
        </p:spPr>
        <p:txBody>
          <a:bodyPr lIns="0" rIns="0">
            <a:normAutofit/>
          </a:bodyPr>
          <a:lstStyle>
            <a:lvl1pPr marL="0" indent="0">
              <a:buNone/>
              <a:defRPr sz="2000" b="1">
                <a:solidFill>
                  <a:schemeClr val="tx2"/>
                </a:solidFill>
              </a:defRPr>
            </a:lvl1pPr>
          </a:lstStyle>
          <a:p>
            <a:pPr lvl="0"/>
            <a:r>
              <a:rPr lang="en-US" dirty="0"/>
              <a:t>Subhead 5</a:t>
            </a:r>
          </a:p>
        </p:txBody>
      </p:sp>
      <p:sp>
        <p:nvSpPr>
          <p:cNvPr id="33" name="Text Placeholder 5"/>
          <p:cNvSpPr>
            <a:spLocks noGrp="1"/>
          </p:cNvSpPr>
          <p:nvPr>
            <p:ph type="body" sz="quarter" idx="25" hasCustomPrompt="1"/>
          </p:nvPr>
        </p:nvSpPr>
        <p:spPr>
          <a:xfrm>
            <a:off x="7463680" y="5799561"/>
            <a:ext cx="4115704" cy="712694"/>
          </a:xfrm>
        </p:spPr>
        <p:txBody>
          <a:bodyPr lIns="0" rIns="0">
            <a:normAutofit/>
          </a:bodyPr>
          <a:lstStyle>
            <a:lvl1pPr marL="0" indent="0">
              <a:spcBef>
                <a:spcPts val="600"/>
              </a:spcBef>
              <a:buClr>
                <a:schemeClr val="bg1"/>
              </a:buClr>
              <a:buNone/>
              <a:defRPr sz="1600">
                <a:solidFill>
                  <a:schemeClr val="accent5"/>
                </a:solidFill>
              </a:defRPr>
            </a:lvl1pPr>
          </a:lstStyle>
          <a:p>
            <a:pPr lvl="0"/>
            <a:r>
              <a:rPr lang="en-US" dirty="0"/>
              <a:t>Text 6</a:t>
            </a:r>
          </a:p>
        </p:txBody>
      </p:sp>
      <p:sp>
        <p:nvSpPr>
          <p:cNvPr id="34" name="Text Placeholder 5"/>
          <p:cNvSpPr>
            <a:spLocks noGrp="1"/>
          </p:cNvSpPr>
          <p:nvPr>
            <p:ph type="body" sz="quarter" idx="26" hasCustomPrompt="1"/>
          </p:nvPr>
        </p:nvSpPr>
        <p:spPr>
          <a:xfrm>
            <a:off x="7463680" y="5319898"/>
            <a:ext cx="4115704" cy="479827"/>
          </a:xfrm>
        </p:spPr>
        <p:txBody>
          <a:bodyPr lIns="0" rIns="0">
            <a:normAutofit/>
          </a:bodyPr>
          <a:lstStyle>
            <a:lvl1pPr marL="0" indent="0">
              <a:buNone/>
              <a:defRPr sz="2000" b="1">
                <a:solidFill>
                  <a:schemeClr val="tx2"/>
                </a:solidFill>
              </a:defRPr>
            </a:lvl1pPr>
          </a:lstStyle>
          <a:p>
            <a:pPr lvl="0"/>
            <a:r>
              <a:rPr lang="en-US" dirty="0"/>
              <a:t>Subhead 6</a:t>
            </a:r>
          </a:p>
        </p:txBody>
      </p:sp>
      <p:sp>
        <p:nvSpPr>
          <p:cNvPr id="35" name="Picture Placeholder 34"/>
          <p:cNvSpPr>
            <a:spLocks noGrp="1"/>
          </p:cNvSpPr>
          <p:nvPr>
            <p:ph type="pic" sz="quarter" idx="27" hasCustomPrompt="1"/>
          </p:nvPr>
        </p:nvSpPr>
        <p:spPr>
          <a:xfrm>
            <a:off x="702255" y="2649538"/>
            <a:ext cx="865188" cy="866775"/>
          </a:xfrm>
        </p:spPr>
        <p:txBody>
          <a:bodyPr/>
          <a:lstStyle/>
          <a:p>
            <a:r>
              <a:rPr lang="en-US" dirty="0"/>
              <a:t>Icon</a:t>
            </a:r>
          </a:p>
        </p:txBody>
      </p:sp>
      <p:sp>
        <p:nvSpPr>
          <p:cNvPr id="36" name="Picture Placeholder 34"/>
          <p:cNvSpPr>
            <a:spLocks noGrp="1"/>
          </p:cNvSpPr>
          <p:nvPr>
            <p:ph type="pic" sz="quarter" idx="28" hasCustomPrompt="1"/>
          </p:nvPr>
        </p:nvSpPr>
        <p:spPr>
          <a:xfrm>
            <a:off x="702255" y="3993619"/>
            <a:ext cx="865188" cy="866775"/>
          </a:xfrm>
        </p:spPr>
        <p:txBody>
          <a:bodyPr/>
          <a:lstStyle/>
          <a:p>
            <a:r>
              <a:rPr lang="en-US" dirty="0"/>
              <a:t>Icon</a:t>
            </a:r>
          </a:p>
        </p:txBody>
      </p:sp>
      <p:sp>
        <p:nvSpPr>
          <p:cNvPr id="37" name="Picture Placeholder 34"/>
          <p:cNvSpPr>
            <a:spLocks noGrp="1"/>
          </p:cNvSpPr>
          <p:nvPr>
            <p:ph type="pic" sz="quarter" idx="29" hasCustomPrompt="1"/>
          </p:nvPr>
        </p:nvSpPr>
        <p:spPr>
          <a:xfrm>
            <a:off x="702255" y="5316027"/>
            <a:ext cx="865188" cy="866775"/>
          </a:xfrm>
        </p:spPr>
        <p:txBody>
          <a:bodyPr/>
          <a:lstStyle/>
          <a:p>
            <a:r>
              <a:rPr lang="en-US" dirty="0"/>
              <a:t>Icon</a:t>
            </a:r>
          </a:p>
        </p:txBody>
      </p:sp>
      <p:sp>
        <p:nvSpPr>
          <p:cNvPr id="38" name="Picture Placeholder 34"/>
          <p:cNvSpPr>
            <a:spLocks noGrp="1"/>
          </p:cNvSpPr>
          <p:nvPr>
            <p:ph type="pic" sz="quarter" idx="30" hasCustomPrompt="1"/>
          </p:nvPr>
        </p:nvSpPr>
        <p:spPr>
          <a:xfrm>
            <a:off x="6360796" y="2649538"/>
            <a:ext cx="865188" cy="866775"/>
          </a:xfrm>
        </p:spPr>
        <p:txBody>
          <a:bodyPr/>
          <a:lstStyle/>
          <a:p>
            <a:r>
              <a:rPr lang="en-US" dirty="0"/>
              <a:t>Icon</a:t>
            </a:r>
          </a:p>
        </p:txBody>
      </p:sp>
      <p:sp>
        <p:nvSpPr>
          <p:cNvPr id="39" name="Picture Placeholder 34"/>
          <p:cNvSpPr>
            <a:spLocks noGrp="1"/>
          </p:cNvSpPr>
          <p:nvPr>
            <p:ph type="pic" sz="quarter" idx="31" hasCustomPrompt="1"/>
          </p:nvPr>
        </p:nvSpPr>
        <p:spPr>
          <a:xfrm>
            <a:off x="6360796" y="3993619"/>
            <a:ext cx="865188" cy="866775"/>
          </a:xfrm>
        </p:spPr>
        <p:txBody>
          <a:bodyPr/>
          <a:lstStyle/>
          <a:p>
            <a:r>
              <a:rPr lang="en-US" dirty="0"/>
              <a:t>Icon</a:t>
            </a:r>
          </a:p>
        </p:txBody>
      </p:sp>
      <p:sp>
        <p:nvSpPr>
          <p:cNvPr id="40" name="Picture Placeholder 34"/>
          <p:cNvSpPr>
            <a:spLocks noGrp="1"/>
          </p:cNvSpPr>
          <p:nvPr>
            <p:ph type="pic" sz="quarter" idx="32" hasCustomPrompt="1"/>
          </p:nvPr>
        </p:nvSpPr>
        <p:spPr>
          <a:xfrm>
            <a:off x="6360796" y="5316027"/>
            <a:ext cx="865188" cy="866775"/>
          </a:xfrm>
        </p:spPr>
        <p:txBody>
          <a:bodyPr/>
          <a:lstStyle/>
          <a:p>
            <a:r>
              <a:rPr lang="en-US" dirty="0"/>
              <a:t>Icon</a:t>
            </a:r>
          </a:p>
        </p:txBody>
      </p:sp>
    </p:spTree>
  </p:cSld>
  <p:clrMapOvr>
    <a:masterClrMapping/>
  </p:clrMapOvr>
  <p:transition spd="slow">
    <p:push/>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_6_Icons_Phot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9600" y="1624355"/>
            <a:ext cx="10969784" cy="779463"/>
          </a:xfrm>
        </p:spPr>
        <p:txBody>
          <a:bodyPr>
            <a:normAutofit/>
          </a:bodyPr>
          <a:lstStyle>
            <a:lvl1pPr marL="0" indent="0">
              <a:buNone/>
              <a:defRPr sz="2400">
                <a:solidFill>
                  <a:schemeClr val="accent6"/>
                </a:solidFill>
              </a:defRPr>
            </a:lvl1pPr>
          </a:lstStyle>
          <a:p>
            <a:pPr lvl="0"/>
            <a:r>
              <a:rPr lang="en-US" dirty="0"/>
              <a:t>Intro Text</a:t>
            </a:r>
          </a:p>
        </p:txBody>
      </p:sp>
      <p:sp>
        <p:nvSpPr>
          <p:cNvPr id="24" name="Text Placeholder 5"/>
          <p:cNvSpPr>
            <a:spLocks noGrp="1"/>
          </p:cNvSpPr>
          <p:nvPr>
            <p:ph type="body" sz="quarter" idx="16" hasCustomPrompt="1"/>
          </p:nvPr>
        </p:nvSpPr>
        <p:spPr>
          <a:xfrm>
            <a:off x="1725009" y="2607226"/>
            <a:ext cx="2957791" cy="479827"/>
          </a:xfrm>
        </p:spPr>
        <p:txBody>
          <a:bodyPr lIns="0" rIns="0">
            <a:normAutofit/>
          </a:bodyPr>
          <a:lstStyle>
            <a:lvl1pPr marL="0" indent="0">
              <a:buNone/>
              <a:defRPr sz="2000" b="1">
                <a:solidFill>
                  <a:schemeClr val="tx2"/>
                </a:solidFill>
              </a:defRPr>
            </a:lvl1pPr>
          </a:lstStyle>
          <a:p>
            <a:pPr lvl="0"/>
            <a:r>
              <a:rPr lang="en-US" dirty="0"/>
              <a:t>Subhead 1</a:t>
            </a:r>
          </a:p>
        </p:txBody>
      </p:sp>
      <p:sp>
        <p:nvSpPr>
          <p:cNvPr id="26" name="Text Placeholder 5"/>
          <p:cNvSpPr>
            <a:spLocks noGrp="1"/>
          </p:cNvSpPr>
          <p:nvPr>
            <p:ph type="body" sz="quarter" idx="18" hasCustomPrompt="1"/>
          </p:nvPr>
        </p:nvSpPr>
        <p:spPr>
          <a:xfrm>
            <a:off x="1725009" y="3993619"/>
            <a:ext cx="2957791" cy="479827"/>
          </a:xfrm>
        </p:spPr>
        <p:txBody>
          <a:bodyPr lIns="0" rIns="0">
            <a:normAutofit/>
          </a:bodyPr>
          <a:lstStyle>
            <a:lvl1pPr marL="0" indent="0">
              <a:buNone/>
              <a:defRPr sz="2000" b="1">
                <a:solidFill>
                  <a:schemeClr val="tx2"/>
                </a:solidFill>
              </a:defRPr>
            </a:lvl1pPr>
          </a:lstStyle>
          <a:p>
            <a:pPr lvl="0"/>
            <a:r>
              <a:rPr lang="en-US" dirty="0"/>
              <a:t>Subhead 2</a:t>
            </a:r>
          </a:p>
        </p:txBody>
      </p:sp>
      <p:sp>
        <p:nvSpPr>
          <p:cNvPr id="28" name="Text Placeholder 5"/>
          <p:cNvSpPr>
            <a:spLocks noGrp="1"/>
          </p:cNvSpPr>
          <p:nvPr>
            <p:ph type="body" sz="quarter" idx="20" hasCustomPrompt="1"/>
          </p:nvPr>
        </p:nvSpPr>
        <p:spPr>
          <a:xfrm>
            <a:off x="1725009" y="5319898"/>
            <a:ext cx="2957791" cy="479827"/>
          </a:xfrm>
        </p:spPr>
        <p:txBody>
          <a:bodyPr lIns="0" rIns="0">
            <a:normAutofit/>
          </a:bodyPr>
          <a:lstStyle>
            <a:lvl1pPr marL="0" indent="0">
              <a:buNone/>
              <a:defRPr sz="2000" b="1">
                <a:solidFill>
                  <a:schemeClr val="tx2"/>
                </a:solidFill>
              </a:defRPr>
            </a:lvl1pPr>
          </a:lstStyle>
          <a:p>
            <a:pPr lvl="0"/>
            <a:r>
              <a:rPr lang="en-US" dirty="0"/>
              <a:t>Subhead 3</a:t>
            </a:r>
          </a:p>
        </p:txBody>
      </p:sp>
      <p:sp>
        <p:nvSpPr>
          <p:cNvPr id="30" name="Text Placeholder 5"/>
          <p:cNvSpPr>
            <a:spLocks noGrp="1"/>
          </p:cNvSpPr>
          <p:nvPr>
            <p:ph type="body" sz="quarter" idx="22" hasCustomPrompt="1"/>
          </p:nvPr>
        </p:nvSpPr>
        <p:spPr>
          <a:xfrm>
            <a:off x="6094412" y="2607226"/>
            <a:ext cx="2957791" cy="479827"/>
          </a:xfrm>
        </p:spPr>
        <p:txBody>
          <a:bodyPr lIns="0" rIns="0">
            <a:normAutofit/>
          </a:bodyPr>
          <a:lstStyle>
            <a:lvl1pPr marL="0" indent="0">
              <a:buNone/>
              <a:defRPr sz="2000" b="1">
                <a:solidFill>
                  <a:schemeClr val="tx2"/>
                </a:solidFill>
              </a:defRPr>
            </a:lvl1pPr>
          </a:lstStyle>
          <a:p>
            <a:pPr lvl="0"/>
            <a:r>
              <a:rPr lang="en-US" dirty="0"/>
              <a:t>Subhead 4</a:t>
            </a:r>
          </a:p>
        </p:txBody>
      </p:sp>
      <p:sp>
        <p:nvSpPr>
          <p:cNvPr id="32" name="Text Placeholder 5"/>
          <p:cNvSpPr>
            <a:spLocks noGrp="1"/>
          </p:cNvSpPr>
          <p:nvPr>
            <p:ph type="body" sz="quarter" idx="24" hasCustomPrompt="1"/>
          </p:nvPr>
        </p:nvSpPr>
        <p:spPr>
          <a:xfrm>
            <a:off x="6094412" y="3993619"/>
            <a:ext cx="2957791" cy="479827"/>
          </a:xfrm>
        </p:spPr>
        <p:txBody>
          <a:bodyPr lIns="0" rIns="0">
            <a:normAutofit/>
          </a:bodyPr>
          <a:lstStyle>
            <a:lvl1pPr marL="0" indent="0">
              <a:buNone/>
              <a:defRPr sz="2000" b="1">
                <a:solidFill>
                  <a:schemeClr val="tx2"/>
                </a:solidFill>
              </a:defRPr>
            </a:lvl1pPr>
          </a:lstStyle>
          <a:p>
            <a:pPr lvl="0"/>
            <a:r>
              <a:rPr lang="en-US" dirty="0"/>
              <a:t>Subhead 5</a:t>
            </a:r>
          </a:p>
        </p:txBody>
      </p:sp>
      <p:sp>
        <p:nvSpPr>
          <p:cNvPr id="34" name="Text Placeholder 5"/>
          <p:cNvSpPr>
            <a:spLocks noGrp="1"/>
          </p:cNvSpPr>
          <p:nvPr>
            <p:ph type="body" sz="quarter" idx="26" hasCustomPrompt="1"/>
          </p:nvPr>
        </p:nvSpPr>
        <p:spPr>
          <a:xfrm>
            <a:off x="6094412" y="5319898"/>
            <a:ext cx="2957791" cy="479827"/>
          </a:xfrm>
        </p:spPr>
        <p:txBody>
          <a:bodyPr lIns="0" rIns="0">
            <a:normAutofit/>
          </a:bodyPr>
          <a:lstStyle>
            <a:lvl1pPr marL="0" indent="0">
              <a:buNone/>
              <a:defRPr sz="2000" b="1">
                <a:solidFill>
                  <a:schemeClr val="tx2"/>
                </a:solidFill>
              </a:defRPr>
            </a:lvl1pPr>
          </a:lstStyle>
          <a:p>
            <a:pPr lvl="0"/>
            <a:r>
              <a:rPr lang="en-US" dirty="0"/>
              <a:t>Subhead 6</a:t>
            </a:r>
          </a:p>
        </p:txBody>
      </p:sp>
      <p:sp>
        <p:nvSpPr>
          <p:cNvPr id="35" name="Picture Placeholder 34"/>
          <p:cNvSpPr>
            <a:spLocks noGrp="1"/>
          </p:cNvSpPr>
          <p:nvPr>
            <p:ph type="pic" sz="quarter" idx="27" hasCustomPrompt="1"/>
          </p:nvPr>
        </p:nvSpPr>
        <p:spPr>
          <a:xfrm>
            <a:off x="702255" y="2649538"/>
            <a:ext cx="733803" cy="735149"/>
          </a:xfrm>
        </p:spPr>
        <p:txBody>
          <a:bodyPr/>
          <a:lstStyle/>
          <a:p>
            <a:r>
              <a:rPr lang="en-US" dirty="0"/>
              <a:t>Icon</a:t>
            </a:r>
          </a:p>
        </p:txBody>
      </p:sp>
      <p:sp>
        <p:nvSpPr>
          <p:cNvPr id="36" name="Picture Placeholder 34"/>
          <p:cNvSpPr>
            <a:spLocks noGrp="1"/>
          </p:cNvSpPr>
          <p:nvPr>
            <p:ph type="pic" sz="quarter" idx="28" hasCustomPrompt="1"/>
          </p:nvPr>
        </p:nvSpPr>
        <p:spPr>
          <a:xfrm>
            <a:off x="702255" y="3993619"/>
            <a:ext cx="733803" cy="735149"/>
          </a:xfrm>
        </p:spPr>
        <p:txBody>
          <a:bodyPr/>
          <a:lstStyle/>
          <a:p>
            <a:r>
              <a:rPr lang="en-US" dirty="0"/>
              <a:t>Icon</a:t>
            </a:r>
          </a:p>
        </p:txBody>
      </p:sp>
      <p:sp>
        <p:nvSpPr>
          <p:cNvPr id="37" name="Picture Placeholder 34"/>
          <p:cNvSpPr>
            <a:spLocks noGrp="1"/>
          </p:cNvSpPr>
          <p:nvPr>
            <p:ph type="pic" sz="quarter" idx="29" hasCustomPrompt="1"/>
          </p:nvPr>
        </p:nvSpPr>
        <p:spPr>
          <a:xfrm>
            <a:off x="702255" y="5316027"/>
            <a:ext cx="733803" cy="735149"/>
          </a:xfrm>
        </p:spPr>
        <p:txBody>
          <a:bodyPr/>
          <a:lstStyle/>
          <a:p>
            <a:r>
              <a:rPr lang="en-US" dirty="0"/>
              <a:t>Icon</a:t>
            </a:r>
          </a:p>
        </p:txBody>
      </p:sp>
      <p:sp>
        <p:nvSpPr>
          <p:cNvPr id="38" name="Picture Placeholder 34"/>
          <p:cNvSpPr>
            <a:spLocks noGrp="1"/>
          </p:cNvSpPr>
          <p:nvPr>
            <p:ph type="pic" sz="quarter" idx="30" hasCustomPrompt="1"/>
          </p:nvPr>
        </p:nvSpPr>
        <p:spPr>
          <a:xfrm>
            <a:off x="5085657" y="2649538"/>
            <a:ext cx="733803" cy="735149"/>
          </a:xfrm>
        </p:spPr>
        <p:txBody>
          <a:bodyPr/>
          <a:lstStyle/>
          <a:p>
            <a:r>
              <a:rPr lang="en-US" dirty="0"/>
              <a:t>Icon</a:t>
            </a:r>
          </a:p>
        </p:txBody>
      </p:sp>
      <p:sp>
        <p:nvSpPr>
          <p:cNvPr id="39" name="Picture Placeholder 34"/>
          <p:cNvSpPr>
            <a:spLocks noGrp="1"/>
          </p:cNvSpPr>
          <p:nvPr>
            <p:ph type="pic" sz="quarter" idx="31" hasCustomPrompt="1"/>
          </p:nvPr>
        </p:nvSpPr>
        <p:spPr>
          <a:xfrm>
            <a:off x="5085657" y="3993619"/>
            <a:ext cx="733803" cy="735149"/>
          </a:xfrm>
        </p:spPr>
        <p:txBody>
          <a:bodyPr/>
          <a:lstStyle/>
          <a:p>
            <a:r>
              <a:rPr lang="en-US" dirty="0"/>
              <a:t>Icon</a:t>
            </a:r>
          </a:p>
        </p:txBody>
      </p:sp>
      <p:sp>
        <p:nvSpPr>
          <p:cNvPr id="40" name="Picture Placeholder 34"/>
          <p:cNvSpPr>
            <a:spLocks noGrp="1"/>
          </p:cNvSpPr>
          <p:nvPr>
            <p:ph type="pic" sz="quarter" idx="32" hasCustomPrompt="1"/>
          </p:nvPr>
        </p:nvSpPr>
        <p:spPr>
          <a:xfrm>
            <a:off x="5085657" y="5316027"/>
            <a:ext cx="733803" cy="735149"/>
          </a:xfrm>
        </p:spPr>
        <p:txBody>
          <a:bodyPr/>
          <a:lstStyle/>
          <a:p>
            <a:r>
              <a:rPr lang="en-US" dirty="0"/>
              <a:t>Icon</a:t>
            </a:r>
          </a:p>
        </p:txBody>
      </p:sp>
    </p:spTree>
  </p:cSld>
  <p:clrMapOvr>
    <a:masterClrMapping/>
  </p:clrMapOvr>
  <p:transition spd="slow">
    <p:push/>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osing Long">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a:t>Click icon to add picture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28905" y="943897"/>
            <a:ext cx="5562459" cy="1220958"/>
          </a:xfrm>
        </p:spPr>
        <p:txBody>
          <a:bodyPr>
            <a:normAutofit/>
          </a:bodyPr>
          <a:lstStyle>
            <a:lvl1pPr marL="0" indent="0">
              <a:buNone/>
              <a:defRPr sz="2400">
                <a:solidFill>
                  <a:schemeClr val="accent5"/>
                </a:solidFill>
              </a:defRPr>
            </a:lvl1pPr>
          </a:lstStyle>
          <a:p>
            <a:pPr lvl="0"/>
            <a:r>
              <a:rPr lang="en-US" dirty="0"/>
              <a:t>Intro Text</a:t>
            </a:r>
          </a:p>
        </p:txBody>
      </p:sp>
      <p:sp>
        <p:nvSpPr>
          <p:cNvPr id="24" name="Text Placeholder 5"/>
          <p:cNvSpPr>
            <a:spLocks noGrp="1"/>
          </p:cNvSpPr>
          <p:nvPr>
            <p:ph type="body" sz="quarter" idx="16" hasCustomPrompt="1"/>
          </p:nvPr>
        </p:nvSpPr>
        <p:spPr>
          <a:xfrm>
            <a:off x="6028906" y="2326094"/>
            <a:ext cx="5562459" cy="893147"/>
          </a:xfrm>
        </p:spPr>
        <p:txBody>
          <a:bodyPr lIns="0" rIns="0">
            <a:normAutofit/>
          </a:bodyPr>
          <a:lstStyle>
            <a:lvl1pPr marL="0" indent="0">
              <a:buNone/>
              <a:defRPr sz="2800" b="1">
                <a:solidFill>
                  <a:schemeClr val="tx2"/>
                </a:solidFill>
              </a:defRPr>
            </a:lvl1pPr>
          </a:lstStyle>
          <a:p>
            <a:pPr lvl="0"/>
            <a:r>
              <a:rPr lang="en-US"/>
              <a:t>Callout</a:t>
            </a:r>
            <a:endParaRPr lang="en-US" dirty="0"/>
          </a:p>
        </p:txBody>
      </p:sp>
      <p:sp>
        <p:nvSpPr>
          <p:cNvPr id="26" name="Text Placeholder 5"/>
          <p:cNvSpPr>
            <a:spLocks noGrp="1"/>
          </p:cNvSpPr>
          <p:nvPr>
            <p:ph type="body" sz="quarter" idx="18" hasCustomPrompt="1"/>
          </p:nvPr>
        </p:nvSpPr>
        <p:spPr>
          <a:xfrm>
            <a:off x="6028906" y="3384030"/>
            <a:ext cx="5562459" cy="1196766"/>
          </a:xfrm>
        </p:spPr>
        <p:txBody>
          <a:bodyPr lIns="0" rIns="0">
            <a:normAutofit/>
          </a:bodyPr>
          <a:lstStyle>
            <a:lvl1pPr marL="0" indent="0">
              <a:buNone/>
              <a:defRPr sz="6000" b="1">
                <a:solidFill>
                  <a:schemeClr val="tx2"/>
                </a:solidFill>
              </a:defRPr>
            </a:lvl1pPr>
          </a:lstStyle>
          <a:p>
            <a:pPr lvl="0"/>
            <a:r>
              <a:rPr lang="en-US" dirty="0"/>
              <a:t>Large Message</a:t>
            </a:r>
          </a:p>
        </p:txBody>
      </p:sp>
      <p:pic>
        <p:nvPicPr>
          <p:cNvPr id="23" name="Picture 2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95534" y="5628154"/>
            <a:ext cx="4296375" cy="542243"/>
          </a:xfrm>
          <a:prstGeom prst="rect">
            <a:avLst/>
          </a:prstGeom>
          <a:effectLst>
            <a:glow rad="165100">
              <a:schemeClr val="bg1">
                <a:alpha val="40000"/>
              </a:schemeClr>
            </a:glow>
          </a:effectLst>
        </p:spPr>
      </p:pic>
    </p:spTree>
  </p:cSld>
  <p:clrMapOvr>
    <a:masterClrMapping/>
  </p:clrMapOvr>
  <p:transition spd="slow">
    <p:push/>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losing Long - No Logo">
    <p:spTree>
      <p:nvGrpSpPr>
        <p:cNvPr id="1" name=""/>
        <p:cNvGrpSpPr/>
        <p:nvPr/>
      </p:nvGrpSpPr>
      <p:grpSpPr>
        <a:xfrm>
          <a:off x="0" y="0"/>
          <a:ext cx="0" cy="0"/>
          <a:chOff x="0" y="0"/>
          <a:chExt cx="0" cy="0"/>
        </a:xfrm>
      </p:grpSpPr>
      <p:sp>
        <p:nvSpPr>
          <p:cNvPr id="4" name="Picture Placeholder 3"/>
          <p:cNvSpPr>
            <a:spLocks noGrp="1"/>
          </p:cNvSpPr>
          <p:nvPr>
            <p:ph type="pic" sz="quarter" idx="33"/>
          </p:nvPr>
        </p:nvSpPr>
        <p:spPr>
          <a:xfrm>
            <a:off x="0" y="0"/>
            <a:ext cx="12188825" cy="6858000"/>
          </a:xfrm>
        </p:spPr>
        <p:txBody>
          <a:bodyPr/>
          <a:lstStyle/>
          <a:p>
            <a:r>
              <a:rPr lang="en-US"/>
              <a:t>Click icon to add picture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4" hasCustomPrompt="1"/>
          </p:nvPr>
        </p:nvSpPr>
        <p:spPr>
          <a:xfrm>
            <a:off x="6028905" y="943897"/>
            <a:ext cx="5562459" cy="1220958"/>
          </a:xfrm>
        </p:spPr>
        <p:txBody>
          <a:bodyPr>
            <a:normAutofit/>
          </a:bodyPr>
          <a:lstStyle>
            <a:lvl1pPr marL="0" indent="0">
              <a:buNone/>
              <a:defRPr sz="2400">
                <a:solidFill>
                  <a:schemeClr val="accent5"/>
                </a:solidFill>
              </a:defRPr>
            </a:lvl1pPr>
          </a:lstStyle>
          <a:p>
            <a:pPr lvl="0"/>
            <a:r>
              <a:rPr lang="en-US" dirty="0"/>
              <a:t>Intro Text</a:t>
            </a:r>
          </a:p>
        </p:txBody>
      </p:sp>
      <p:sp>
        <p:nvSpPr>
          <p:cNvPr id="24" name="Text Placeholder 5"/>
          <p:cNvSpPr>
            <a:spLocks noGrp="1"/>
          </p:cNvSpPr>
          <p:nvPr>
            <p:ph type="body" sz="quarter" idx="16" hasCustomPrompt="1"/>
          </p:nvPr>
        </p:nvSpPr>
        <p:spPr>
          <a:xfrm>
            <a:off x="6028906" y="2326094"/>
            <a:ext cx="5562459" cy="893147"/>
          </a:xfrm>
        </p:spPr>
        <p:txBody>
          <a:bodyPr lIns="0" rIns="0">
            <a:normAutofit/>
          </a:bodyPr>
          <a:lstStyle>
            <a:lvl1pPr marL="0" indent="0">
              <a:buNone/>
              <a:defRPr sz="2800" b="1">
                <a:solidFill>
                  <a:schemeClr val="tx2"/>
                </a:solidFill>
              </a:defRPr>
            </a:lvl1pPr>
          </a:lstStyle>
          <a:p>
            <a:pPr lvl="0"/>
            <a:r>
              <a:rPr lang="en-US"/>
              <a:t>Callout</a:t>
            </a:r>
            <a:endParaRPr lang="en-US" dirty="0"/>
          </a:p>
        </p:txBody>
      </p:sp>
      <p:sp>
        <p:nvSpPr>
          <p:cNvPr id="26" name="Text Placeholder 5"/>
          <p:cNvSpPr>
            <a:spLocks noGrp="1"/>
          </p:cNvSpPr>
          <p:nvPr>
            <p:ph type="body" sz="quarter" idx="18" hasCustomPrompt="1"/>
          </p:nvPr>
        </p:nvSpPr>
        <p:spPr>
          <a:xfrm>
            <a:off x="6028906" y="3384030"/>
            <a:ext cx="5562459" cy="1196766"/>
          </a:xfrm>
        </p:spPr>
        <p:txBody>
          <a:bodyPr lIns="0" rIns="0">
            <a:normAutofit/>
          </a:bodyPr>
          <a:lstStyle>
            <a:lvl1pPr marL="0" indent="0">
              <a:buNone/>
              <a:defRPr sz="6000" b="1">
                <a:solidFill>
                  <a:schemeClr val="tx2"/>
                </a:solidFill>
              </a:defRPr>
            </a:lvl1pPr>
          </a:lstStyle>
          <a:p>
            <a:pPr lvl="0"/>
            <a:r>
              <a:rPr lang="en-US" dirty="0"/>
              <a:t>Large Message</a:t>
            </a:r>
          </a:p>
        </p:txBody>
      </p:sp>
    </p:spTree>
    <p:extLst>
      <p:ext uri="{BB962C8B-B14F-4D97-AF65-F5344CB8AC3E}">
        <p14:creationId xmlns:p14="http://schemas.microsoft.com/office/powerpoint/2010/main" val="3549744285"/>
      </p:ext>
    </p:extLst>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2F1BD93B-2923-2AFF-D676-5C06AF8E0FAE}"/>
              </a:ext>
            </a:extLst>
          </p:cNvPr>
          <p:cNvSpPr>
            <a:spLocks noGrp="1"/>
          </p:cNvSpPr>
          <p:nvPr>
            <p:ph type="sldNum" sz="quarter" idx="4"/>
          </p:nvPr>
        </p:nvSpPr>
        <p:spPr>
          <a:xfrm>
            <a:off x="11431408" y="6304935"/>
            <a:ext cx="594577" cy="442452"/>
          </a:xfrm>
          <a:prstGeom prst="rect">
            <a:avLst/>
          </a:prstGeom>
        </p:spPr>
        <p:txBody>
          <a:bodyPr lIns="0" tIns="0" rIns="0" bIns="0" anchor="ctr"/>
          <a:lstStyle>
            <a:lvl1pPr algn="ctr">
              <a:defRPr sz="1928" b="0" i="0">
                <a:latin typeface="Alright v2 Normal Doc" panose="020B0505030503020204" pitchFamily="34" charset="77"/>
                <a:cs typeface="Alright v2 Normal Doc" panose="020B0505030503020204" pitchFamily="34" charset="77"/>
              </a:defRPr>
            </a:lvl1pPr>
          </a:lstStyle>
          <a:p>
            <a:fld id="{89DAAE3A-16AA-421C-57DE-19A1E159EA9B}" type="slidenum">
              <a:rPr lang="en-US" smtClean="0"/>
              <a:pPr/>
              <a:t>‹#›</a:t>
            </a:fld>
            <a:endParaRPr lang="en-US"/>
          </a:p>
        </p:txBody>
      </p:sp>
      <p:sp>
        <p:nvSpPr>
          <p:cNvPr id="4" name="Text Placeholder 5">
            <a:extLst>
              <a:ext uri="{FF2B5EF4-FFF2-40B4-BE49-F238E27FC236}">
                <a16:creationId xmlns:a16="http://schemas.microsoft.com/office/drawing/2014/main" id="{1FA60117-74BB-0582-AC83-FB479D0B2100}"/>
              </a:ext>
            </a:extLst>
          </p:cNvPr>
          <p:cNvSpPr>
            <a:spLocks noGrp="1"/>
          </p:cNvSpPr>
          <p:nvPr>
            <p:ph type="body" sz="quarter" idx="13"/>
          </p:nvPr>
        </p:nvSpPr>
        <p:spPr>
          <a:xfrm>
            <a:off x="457082" y="1069848"/>
            <a:ext cx="11274662" cy="457200"/>
          </a:xfrm>
        </p:spPr>
        <p:txBody>
          <a:bodyPr lIns="0" tIns="0" rIns="0" bIns="0">
            <a:noAutofit/>
          </a:bodyPr>
          <a:lstStyle>
            <a:lvl1pPr marL="0" indent="0">
              <a:buNone/>
              <a:defRPr sz="1799" b="0" i="0">
                <a:latin typeface="Alright v2 Normal Doc" panose="020B0505030503020204" pitchFamily="34" charset="77"/>
                <a:cs typeface="Alright v2 Normal Doc" panose="020B0505030503020204" pitchFamily="34" charset="77"/>
              </a:defRPr>
            </a:lvl1pPr>
            <a:lvl2pPr marL="629695" indent="0">
              <a:buNone/>
              <a:defRPr sz="2479" b="0" i="0">
                <a:latin typeface="Alright v2 Normal LP" panose="020B0505030503020204" pitchFamily="34" charset="77"/>
                <a:cs typeface="Alright v2 Normal LP" panose="020B0505030503020204" pitchFamily="34" charset="77"/>
              </a:defRPr>
            </a:lvl2pPr>
            <a:lvl3pPr marL="1259391" indent="0">
              <a:buNone/>
              <a:defRPr sz="2479" b="0" i="0">
                <a:latin typeface="Alright v2 Normal LP" panose="020B0505030503020204" pitchFamily="34" charset="77"/>
                <a:cs typeface="Alright v2 Normal LP" panose="020B0505030503020204" pitchFamily="34" charset="77"/>
              </a:defRPr>
            </a:lvl3pPr>
            <a:lvl4pPr marL="1889084" indent="0">
              <a:buNone/>
              <a:defRPr sz="2479" b="0" i="0">
                <a:latin typeface="Alright v2 Normal LP" panose="020B0505030503020204" pitchFamily="34" charset="77"/>
                <a:cs typeface="Alright v2 Normal LP" panose="020B0505030503020204" pitchFamily="34" charset="77"/>
              </a:defRPr>
            </a:lvl4pPr>
            <a:lvl5pPr marL="2518780" indent="0">
              <a:buNone/>
              <a:defRPr sz="2479" b="0" i="0">
                <a:latin typeface="Alright v2 Normal LP" panose="020B0505030503020204" pitchFamily="34" charset="77"/>
                <a:cs typeface="Alright v2 Normal LP" panose="020B0505030503020204" pitchFamily="34" charset="77"/>
              </a:defRPr>
            </a:lvl5pPr>
          </a:lstStyle>
          <a:p>
            <a:pPr lvl="0"/>
            <a:r>
              <a:rPr lang="en-US"/>
              <a:t>Click to edit Master text styles</a:t>
            </a:r>
          </a:p>
        </p:txBody>
      </p:sp>
      <p:sp>
        <p:nvSpPr>
          <p:cNvPr id="5" name="Title Placeholder 1">
            <a:extLst>
              <a:ext uri="{FF2B5EF4-FFF2-40B4-BE49-F238E27FC236}">
                <a16:creationId xmlns:a16="http://schemas.microsoft.com/office/drawing/2014/main" id="{C9907BAF-D4A3-0A3F-4C42-8C0E7DF2E057}"/>
              </a:ext>
            </a:extLst>
          </p:cNvPr>
          <p:cNvSpPr>
            <a:spLocks noGrp="1"/>
          </p:cNvSpPr>
          <p:nvPr>
            <p:ph type="title"/>
          </p:nvPr>
        </p:nvSpPr>
        <p:spPr>
          <a:xfrm>
            <a:off x="457081" y="457200"/>
            <a:ext cx="11271616" cy="599440"/>
          </a:xfrm>
          <a:prstGeom prst="rect">
            <a:avLst/>
          </a:prstGeom>
        </p:spPr>
        <p:txBody>
          <a:bodyPr vert="horz" lIns="0" tIns="0" rIns="0" bIns="0" rtlCol="0" anchor="t">
            <a:noAutofit/>
          </a:bodyPr>
          <a:lstStyle/>
          <a:p>
            <a:r>
              <a:rPr lang="en-US"/>
              <a:t>Click to edit Master title style</a:t>
            </a:r>
          </a:p>
        </p:txBody>
      </p:sp>
    </p:spTree>
    <p:extLst>
      <p:ext uri="{BB962C8B-B14F-4D97-AF65-F5344CB8AC3E}">
        <p14:creationId xmlns:p14="http://schemas.microsoft.com/office/powerpoint/2010/main" val="682358438"/>
      </p:ext>
    </p:extLst>
  </p:cSld>
  <p:clrMapOvr>
    <a:masterClrMapping/>
  </p:clrMapOvr>
  <p:extLst>
    <p:ext uri="{DCECCB84-F9BA-43D5-87BE-67443E8EF086}">
      <p15:sldGuideLst xmlns:p15="http://schemas.microsoft.com/office/powerpoint/2012/main">
        <p15:guide id="1" orient="horz" pos="4032">
          <p15:clr>
            <a:srgbClr val="FBAE40"/>
          </p15:clr>
        </p15:guide>
        <p15:guide id="2" pos="3840">
          <p15:clr>
            <a:srgbClr val="FBAE40"/>
          </p15:clr>
        </p15:guide>
        <p15:guide id="3" pos="7680">
          <p15:clr>
            <a:srgbClr val="C35EA4"/>
          </p15:clr>
        </p15:guide>
        <p15:guide id="4">
          <p15:clr>
            <a:srgbClr val="C35EA4"/>
          </p15:clr>
        </p15:guide>
        <p15:guide id="5" orient="horz">
          <p15:clr>
            <a:srgbClr val="C35EA4"/>
          </p15:clr>
        </p15:guide>
        <p15:guide id="6" orient="horz" pos="4320">
          <p15:clr>
            <a:srgbClr val="C35EA4"/>
          </p15:clr>
        </p15:guide>
        <p15:guide id="8" orient="horz" pos="288">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31338" y="5176734"/>
            <a:ext cx="9446102" cy="906864"/>
          </a:xfrm>
        </p:spPr>
        <p:txBody>
          <a:bodyPr/>
          <a:lstStyle>
            <a:lvl1pPr marL="0" indent="0" algn="l">
              <a:spcBef>
                <a:spcPts val="900"/>
              </a:spcBef>
              <a:buNone/>
              <a:defRPr baseline="0">
                <a:solidFill>
                  <a:schemeClr val="tx1">
                    <a:tint val="7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Subtitle or speaker name here</a:t>
            </a:r>
          </a:p>
        </p:txBody>
      </p:sp>
      <p:sp>
        <p:nvSpPr>
          <p:cNvPr id="10" name="Title 9"/>
          <p:cNvSpPr>
            <a:spLocks noGrp="1"/>
          </p:cNvSpPr>
          <p:nvPr>
            <p:ph type="title"/>
          </p:nvPr>
        </p:nvSpPr>
        <p:spPr>
          <a:xfrm>
            <a:off x="473515" y="3922850"/>
            <a:ext cx="10969943" cy="1064713"/>
          </a:xfrm>
        </p:spPr>
        <p:txBody>
          <a:bodyPr/>
          <a:lstStyle>
            <a:lvl1pPr>
              <a:defRPr sz="4399"/>
            </a:lvl1pPr>
          </a:lstStyle>
          <a:p>
            <a:r>
              <a:rPr lang="en-US"/>
              <a:t>Click to edit Master title style</a:t>
            </a:r>
          </a:p>
        </p:txBody>
      </p:sp>
    </p:spTree>
    <p:extLst>
      <p:ext uri="{BB962C8B-B14F-4D97-AF65-F5344CB8AC3E}">
        <p14:creationId xmlns:p14="http://schemas.microsoft.com/office/powerpoint/2010/main" val="4199862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799"/>
            </a:lvl1pPr>
            <a:lvl2pPr>
              <a:defRPr sz="2399"/>
            </a:lvl2pPr>
            <a:lvl3pPr>
              <a:defRPr sz="1999"/>
            </a:lvl3pPr>
            <a:lvl4pPr>
              <a:defRPr sz="1999"/>
            </a:lvl4pPr>
            <a:lvl5pPr>
              <a:defRPr sz="199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24978309"/>
      </p:ext>
    </p:extLst>
  </p:cSld>
  <p:clrMapOvr>
    <a:masterClrMapping/>
  </p:clrMapOvr>
  <p:transition spd="slow">
    <p:push/>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799"/>
            </a:lvl1pPr>
            <a:lvl2pPr>
              <a:defRPr sz="1799"/>
            </a:lvl2pPr>
            <a:lvl3pPr>
              <a:defRPr sz="1799"/>
            </a:lvl3pPr>
            <a:lvl4pPr>
              <a:defRPr sz="1799"/>
            </a:lvl4pPr>
            <a:lvl5pPr>
              <a:defRPr sz="179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9"/>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3020555785"/>
      </p:ext>
    </p:extLst>
  </p:cSld>
  <p:clrMapOvr>
    <a:masterClrMapping/>
  </p:clrMapOvr>
  <p:transition spd="slow">
    <p:push/>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6"/>
            <a:ext cx="7732872" cy="1064713"/>
          </a:xfrm>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799"/>
            </a:lvl1pPr>
            <a:lvl2pPr>
              <a:defRPr sz="1799"/>
            </a:lvl2pPr>
            <a:lvl3pPr>
              <a:defRPr sz="1799"/>
            </a:lvl3pPr>
            <a:lvl4pPr>
              <a:defRPr sz="1799"/>
            </a:lvl4pPr>
            <a:lvl5pPr>
              <a:defRPr sz="179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9"/>
            <a:ext cx="7734300" cy="710985"/>
          </a:xfrm>
        </p:spPr>
        <p:txBody>
          <a:bodyPr>
            <a:noAutofit/>
          </a:bodyPr>
          <a:lstStyle>
            <a:lvl1pPr marL="0" indent="0">
              <a:buFontTx/>
              <a:buNone/>
              <a:defRPr/>
            </a:lvl1pPr>
          </a:lstStyle>
          <a:p>
            <a:pPr lvl="0"/>
            <a:r>
              <a:rPr lang="en-US"/>
              <a:t>Type subtitle here</a:t>
            </a:r>
          </a:p>
        </p:txBody>
      </p:sp>
      <p:sp>
        <p:nvSpPr>
          <p:cNvPr id="11" name="Content Placeholder 10"/>
          <p:cNvSpPr>
            <a:spLocks noGrp="1"/>
          </p:cNvSpPr>
          <p:nvPr>
            <p:ph sz="quarter" idx="14"/>
          </p:nvPr>
        </p:nvSpPr>
        <p:spPr>
          <a:xfrm>
            <a:off x="8342313" y="1050324"/>
            <a:ext cx="3238500" cy="5096476"/>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986158697"/>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45" y="4786419"/>
            <a:ext cx="10360501" cy="803185"/>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Title 9"/>
          <p:cNvSpPr txBox="1">
            <a:spLocks/>
          </p:cNvSpPr>
          <p:nvPr userDrawn="1"/>
        </p:nvSpPr>
        <p:spPr>
          <a:xfrm>
            <a:off x="473514" y="3836583"/>
            <a:ext cx="10969943" cy="1064713"/>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r>
              <a:rPr lang="en-US" dirty="0">
                <a:solidFill>
                  <a:srgbClr val="FFFFFF"/>
                </a:solidFill>
              </a:rPr>
              <a:t>Click to edit Master title style</a:t>
            </a:r>
          </a:p>
        </p:txBody>
      </p:sp>
      <p:pic>
        <p:nvPicPr>
          <p:cNvPr id="5" name="Graphic 4">
            <a:extLst>
              <a:ext uri="{FF2B5EF4-FFF2-40B4-BE49-F238E27FC236}">
                <a16:creationId xmlns:a16="http://schemas.microsoft.com/office/drawing/2014/main" id="{3239C95D-D41A-7F4D-8CB5-0F454E4C69C5}"/>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118" y="5818548"/>
            <a:ext cx="2843072" cy="652854"/>
          </a:xfrm>
          <a:prstGeom prst="rect">
            <a:avLst/>
          </a:prstGeom>
        </p:spPr>
      </p:pic>
    </p:spTree>
    <p:extLst>
      <p:ext uri="{BB962C8B-B14F-4D97-AF65-F5344CB8AC3E}">
        <p14:creationId xmlns:p14="http://schemas.microsoft.com/office/powerpoint/2010/main" val="7559995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ubtitle, Content and 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6"/>
            <a:ext cx="7732872" cy="1064713"/>
          </a:xfrm>
        </p:spPr>
        <p:txBody>
          <a:bodyPr/>
          <a:lstStyle/>
          <a:p>
            <a:r>
              <a:rPr lang="en-US"/>
              <a:t>Click to edit Master title style</a:t>
            </a:r>
          </a:p>
        </p:txBody>
      </p:sp>
      <p:sp>
        <p:nvSpPr>
          <p:cNvPr id="3" name="Content Placeholder 2"/>
          <p:cNvSpPr>
            <a:spLocks noGrp="1"/>
          </p:cNvSpPr>
          <p:nvPr>
            <p:ph idx="1"/>
          </p:nvPr>
        </p:nvSpPr>
        <p:spPr>
          <a:xfrm>
            <a:off x="609441" y="2248930"/>
            <a:ext cx="7719013" cy="3877234"/>
          </a:xfrm>
        </p:spPr>
        <p:txBody>
          <a:bodyPr>
            <a:normAutofit/>
          </a:bodyPr>
          <a:lstStyle>
            <a:lvl1pPr>
              <a:defRPr sz="1799"/>
            </a:lvl1pPr>
            <a:lvl2pPr>
              <a:defRPr sz="1799"/>
            </a:lvl2pPr>
            <a:lvl3pPr>
              <a:defRPr sz="1799"/>
            </a:lvl3pPr>
            <a:lvl4pPr>
              <a:defRPr sz="1799"/>
            </a:lvl4pPr>
            <a:lvl5pPr>
              <a:defRPr sz="179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608013" y="1525589"/>
            <a:ext cx="7734300" cy="710985"/>
          </a:xfrm>
        </p:spPr>
        <p:txBody>
          <a:bodyPr>
            <a:noAutofit/>
          </a:bodyPr>
          <a:lstStyle>
            <a:lvl1pPr marL="0" indent="0">
              <a:buFontTx/>
              <a:buNone/>
              <a:defRPr/>
            </a:lvl1pPr>
          </a:lstStyle>
          <a:p>
            <a:pPr lvl="0"/>
            <a:r>
              <a:rPr lang="en-US"/>
              <a:t>Type subtitle here</a:t>
            </a:r>
          </a:p>
        </p:txBody>
      </p:sp>
      <p:sp>
        <p:nvSpPr>
          <p:cNvPr id="10" name="Text Placeholder 9"/>
          <p:cNvSpPr>
            <a:spLocks noGrp="1"/>
          </p:cNvSpPr>
          <p:nvPr>
            <p:ph type="body" sz="quarter" idx="14" hasCustomPrompt="1"/>
          </p:nvPr>
        </p:nvSpPr>
        <p:spPr>
          <a:xfrm>
            <a:off x="8342313" y="2347782"/>
            <a:ext cx="3238500" cy="3799018"/>
          </a:xfrm>
        </p:spPr>
        <p:txBody>
          <a:bodyPr>
            <a:normAutofit/>
          </a:bodyPr>
          <a:lstStyle>
            <a:lvl1pPr marL="0" indent="0">
              <a:buFontTx/>
              <a:buNone/>
              <a:defRPr sz="2399">
                <a:solidFill>
                  <a:schemeClr val="tx2"/>
                </a:solidFill>
              </a:defRPr>
            </a:lvl1pPr>
          </a:lstStyle>
          <a:p>
            <a:pPr lvl="0"/>
            <a:r>
              <a:rPr lang="en-US"/>
              <a:t>Type callout text here and move the blue line at the bottom as needed.</a:t>
            </a:r>
          </a:p>
        </p:txBody>
      </p:sp>
      <p:cxnSp>
        <p:nvCxnSpPr>
          <p:cNvPr id="14" name="Straight Connector 13"/>
          <p:cNvCxnSpPr/>
          <p:nvPr userDrawn="1"/>
        </p:nvCxnSpPr>
        <p:spPr>
          <a:xfrm>
            <a:off x="8452022" y="2236573"/>
            <a:ext cx="31287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8452022" y="4040660"/>
            <a:ext cx="3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12439291" y="0"/>
            <a:ext cx="1552755" cy="4801314"/>
          </a:xfrm>
          <a:prstGeom prst="rect">
            <a:avLst/>
          </a:prstGeom>
          <a:solidFill>
            <a:schemeClr val="tx2"/>
          </a:solidFill>
        </p:spPr>
        <p:txBody>
          <a:bodyPr wrap="square" rtlCol="0">
            <a:spAutoFit/>
          </a:bodyPr>
          <a:lstStyle/>
          <a:p>
            <a:r>
              <a:rPr lang="en-US" sz="1799">
                <a:solidFill>
                  <a:schemeClr val="bg1"/>
                </a:solidFill>
              </a:rPr>
              <a:t>Note:</a:t>
            </a:r>
            <a:r>
              <a:rPr lang="en-US" sz="1799" baseline="0">
                <a:solidFill>
                  <a:schemeClr val="bg1"/>
                </a:solidFill>
              </a:rPr>
              <a:t> The content box will crop placed images to fit within its borders. TO edit the cropping, select the image, go to the “Format Picture” ribbon at the top, and select “Crop”.</a:t>
            </a:r>
            <a:endParaRPr lang="en-US" sz="1799">
              <a:solidFill>
                <a:schemeClr val="bg1"/>
              </a:solidFill>
            </a:endParaRPr>
          </a:p>
        </p:txBody>
      </p:sp>
    </p:spTree>
    <p:extLst>
      <p:ext uri="{BB962C8B-B14F-4D97-AF65-F5344CB8AC3E}">
        <p14:creationId xmlns:p14="http://schemas.microsoft.com/office/powerpoint/2010/main" val="4281515275"/>
      </p:ext>
    </p:extLst>
  </p:cSld>
  <p:clrMapOvr>
    <a:masterClrMapping/>
  </p:clrMapOvr>
  <p:transition spd="slow">
    <p:push/>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46" y="5091221"/>
            <a:ext cx="10360501" cy="803185"/>
          </a:xfrm>
        </p:spPr>
        <p:txBody>
          <a:bodyPr anchor="t" anchorCtr="0"/>
          <a:lstStyle>
            <a:lvl1pPr marL="0" indent="0">
              <a:buNone/>
              <a:defRPr sz="1999">
                <a:solidFill>
                  <a:schemeClr val="tx1">
                    <a:tint val="7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8" name="Title 9"/>
          <p:cNvSpPr txBox="1">
            <a:spLocks/>
          </p:cNvSpPr>
          <p:nvPr userDrawn="1"/>
        </p:nvSpPr>
        <p:spPr>
          <a:xfrm>
            <a:off x="473515" y="3836585"/>
            <a:ext cx="10969943" cy="1064713"/>
          </a:xfrm>
          <a:prstGeom prst="rect">
            <a:avLst/>
          </a:prstGeom>
        </p:spPr>
        <p:txBody>
          <a:bodyPr vert="horz" lIns="91416" tIns="45708" rIns="91416" bIns="45708"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r>
              <a:rPr lang="en-US" sz="4399">
                <a:solidFill>
                  <a:srgbClr val="FFFFFF"/>
                </a:solidFill>
              </a:rPr>
              <a:t>Click to edit Master title style</a:t>
            </a:r>
          </a:p>
        </p:txBody>
      </p:sp>
      <p:pic>
        <p:nvPicPr>
          <p:cNvPr id="4" name="Picture 2" descr="C:\Users\c62ck46\Desktop\Seismic Base Presentations\PowerPoint Graphic Elements\Placed Art\IBC_RGB-PPT.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58117" y="6112592"/>
            <a:ext cx="2843072" cy="35881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9423048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ection Divider--Screen Presentation">
    <p:bg>
      <p:bgPr>
        <a:gradFill flip="none" rotWithShape="1">
          <a:gsLst>
            <a:gs pos="0">
              <a:srgbClr val="5C656C"/>
            </a:gs>
            <a:gs pos="100000">
              <a:srgbClr val="343E48"/>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916259" y="3710234"/>
            <a:ext cx="10360501" cy="464952"/>
          </a:xfrm>
        </p:spPr>
        <p:txBody>
          <a:bodyPr anchor="t" anchorCtr="0">
            <a:noAutofit/>
          </a:bodyPr>
          <a:lstStyle>
            <a:lvl1pPr marL="0" indent="0" algn="ctr">
              <a:buNone/>
              <a:defRPr sz="2799" baseline="0">
                <a:solidFill>
                  <a:schemeClr val="bg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Speaker Name </a:t>
            </a:r>
          </a:p>
        </p:txBody>
      </p:sp>
      <p:sp>
        <p:nvSpPr>
          <p:cNvPr id="8" name="Title 9"/>
          <p:cNvSpPr txBox="1">
            <a:spLocks/>
          </p:cNvSpPr>
          <p:nvPr userDrawn="1"/>
        </p:nvSpPr>
        <p:spPr>
          <a:xfrm>
            <a:off x="611539" y="2455599"/>
            <a:ext cx="10969943" cy="1064713"/>
          </a:xfrm>
          <a:prstGeom prst="rect">
            <a:avLst/>
          </a:prstGeom>
        </p:spPr>
        <p:txBody>
          <a:bodyPr vert="horz" lIns="91416" tIns="45708" rIns="91416" bIns="45708"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pPr algn="ctr"/>
            <a:r>
              <a:rPr lang="en-US" sz="5398" b="0">
                <a:solidFill>
                  <a:schemeClr val="bg1"/>
                </a:solidFill>
              </a:rPr>
              <a:t>Click to edit Master title style</a:t>
            </a:r>
          </a:p>
        </p:txBody>
      </p:sp>
      <p:sp>
        <p:nvSpPr>
          <p:cNvPr id="6" name="Text Placeholder 2"/>
          <p:cNvSpPr>
            <a:spLocks noGrp="1"/>
          </p:cNvSpPr>
          <p:nvPr>
            <p:ph type="body" idx="10" hasCustomPrompt="1"/>
          </p:nvPr>
        </p:nvSpPr>
        <p:spPr>
          <a:xfrm>
            <a:off x="916259" y="4262325"/>
            <a:ext cx="10360501" cy="464952"/>
          </a:xfrm>
        </p:spPr>
        <p:txBody>
          <a:bodyPr anchor="t" anchorCtr="0">
            <a:noAutofit/>
          </a:bodyPr>
          <a:lstStyle>
            <a:lvl1pPr marL="0" indent="0" algn="ctr">
              <a:buNone/>
              <a:defRPr sz="1999" baseline="0">
                <a:solidFill>
                  <a:schemeClr val="bg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Speaker Title</a:t>
            </a:r>
          </a:p>
        </p:txBody>
      </p:sp>
      <p:sp>
        <p:nvSpPr>
          <p:cNvPr id="5" name="TextBox 4"/>
          <p:cNvSpPr txBox="1"/>
          <p:nvPr userDrawn="1"/>
        </p:nvSpPr>
        <p:spPr>
          <a:xfrm>
            <a:off x="12370279" y="427038"/>
            <a:ext cx="1725283" cy="1754326"/>
          </a:xfrm>
          <a:prstGeom prst="rect">
            <a:avLst/>
          </a:prstGeom>
          <a:noFill/>
        </p:spPr>
        <p:txBody>
          <a:bodyPr wrap="square" rtlCol="0">
            <a:spAutoFit/>
          </a:bodyPr>
          <a:lstStyle/>
          <a:p>
            <a:r>
              <a:rPr lang="en-US" sz="1799"/>
              <a:t>Use this section divider slide for </a:t>
            </a:r>
            <a:r>
              <a:rPr lang="en-US" sz="1799" baseline="0"/>
              <a:t>projected </a:t>
            </a:r>
            <a:r>
              <a:rPr lang="en-US" sz="1799"/>
              <a:t>presentation</a:t>
            </a:r>
            <a:r>
              <a:rPr lang="en-US" sz="1799" baseline="0"/>
              <a:t>s only.</a:t>
            </a:r>
            <a:endParaRPr lang="en-US" sz="1799"/>
          </a:p>
        </p:txBody>
      </p:sp>
    </p:spTree>
    <p:extLst>
      <p:ext uri="{BB962C8B-B14F-4D97-AF65-F5344CB8AC3E}">
        <p14:creationId xmlns:p14="http://schemas.microsoft.com/office/powerpoint/2010/main" val="406612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797052"/>
            <a:ext cx="5383398" cy="4329113"/>
          </a:xfrm>
        </p:spPr>
        <p:txBody>
          <a:bodyPr>
            <a:normAutofit/>
          </a:bodyPr>
          <a:lstStyle>
            <a:lvl1pPr>
              <a:defRPr sz="1999"/>
            </a:lvl1pPr>
            <a:lvl2pPr>
              <a:defRPr sz="1799"/>
            </a:lvl2pPr>
            <a:lvl3pPr>
              <a:defRPr sz="1600"/>
            </a:lvl3pPr>
            <a:lvl4pPr>
              <a:defRPr sz="1400"/>
            </a:lvl4pPr>
            <a:lvl5pPr>
              <a:defRPr sz="1400"/>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797052"/>
            <a:ext cx="5383398" cy="4329113"/>
          </a:xfrm>
        </p:spPr>
        <p:txBody>
          <a:bodyPr>
            <a:normAutofit/>
          </a:bodyPr>
          <a:lstStyle>
            <a:lvl1pPr>
              <a:defRPr sz="1999"/>
            </a:lvl1pPr>
            <a:lvl2pPr>
              <a:defRPr sz="1799"/>
            </a:lvl2pPr>
            <a:lvl3pPr>
              <a:defRPr sz="1600"/>
            </a:lvl3pPr>
            <a:lvl4pPr>
              <a:defRPr sz="1400"/>
            </a:lvl4pPr>
            <a:lvl5pPr>
              <a:defRPr sz="1400"/>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4102520995"/>
      </p:ext>
    </p:extLst>
  </p:cSld>
  <p:clrMapOvr>
    <a:masterClrMapping/>
  </p:clrMapOvr>
  <p:transition spd="slow">
    <p:push/>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2242870"/>
            <a:ext cx="5383398" cy="3883295"/>
          </a:xfrm>
        </p:spPr>
        <p:txBody>
          <a:bodyPr>
            <a:normAutofit/>
          </a:bodyPr>
          <a:lstStyle>
            <a:lvl1pPr>
              <a:defRPr sz="1999"/>
            </a:lvl1pPr>
            <a:lvl2pPr>
              <a:defRPr sz="1799"/>
            </a:lvl2pPr>
            <a:lvl3pPr>
              <a:defRPr sz="1600"/>
            </a:lvl3pPr>
            <a:lvl4pPr>
              <a:defRPr sz="1400"/>
            </a:lvl4pPr>
            <a:lvl5pPr>
              <a:defRPr sz="1400"/>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2242870"/>
            <a:ext cx="5383398" cy="3883295"/>
          </a:xfrm>
        </p:spPr>
        <p:txBody>
          <a:bodyPr>
            <a:normAutofit/>
          </a:bodyPr>
          <a:lstStyle>
            <a:lvl1pPr>
              <a:defRPr sz="1999"/>
            </a:lvl1pPr>
            <a:lvl2pPr>
              <a:defRPr sz="1799"/>
            </a:lvl2pPr>
            <a:lvl3pPr>
              <a:defRPr sz="1600"/>
            </a:lvl3pPr>
            <a:lvl4pPr>
              <a:defRPr sz="1400"/>
            </a:lvl4pPr>
            <a:lvl5pPr>
              <a:defRPr sz="1400"/>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1" name="Text Placeholder 4"/>
          <p:cNvSpPr>
            <a:spLocks noGrp="1"/>
          </p:cNvSpPr>
          <p:nvPr>
            <p:ph type="body" sz="quarter" idx="13" hasCustomPrompt="1"/>
          </p:nvPr>
        </p:nvSpPr>
        <p:spPr>
          <a:xfrm>
            <a:off x="608013" y="1525589"/>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102349390"/>
      </p:ext>
    </p:extLst>
  </p:cSld>
  <p:clrMapOvr>
    <a:masterClrMapping/>
  </p:clrMapOvr>
  <p:transition spd="slow">
    <p:push/>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2" y="1535113"/>
            <a:ext cx="5385514" cy="825028"/>
          </a:xfrm>
        </p:spPr>
        <p:txBody>
          <a:bodyPr anchor="ctr" anchorCtr="0"/>
          <a:lstStyle>
            <a:lvl1pPr marL="0" indent="0">
              <a:spcBef>
                <a:spcPts val="0"/>
              </a:spcBef>
              <a:buNone/>
              <a:defRPr sz="2399" b="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Type heading here</a:t>
            </a:r>
          </a:p>
        </p:txBody>
      </p:sp>
      <p:sp>
        <p:nvSpPr>
          <p:cNvPr id="4" name="Content Placeholder 3"/>
          <p:cNvSpPr>
            <a:spLocks noGrp="1"/>
          </p:cNvSpPr>
          <p:nvPr>
            <p:ph sz="half" idx="2"/>
          </p:nvPr>
        </p:nvSpPr>
        <p:spPr>
          <a:xfrm>
            <a:off x="609442" y="2372497"/>
            <a:ext cx="5385514" cy="3753666"/>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6191754" y="1535113"/>
            <a:ext cx="5387630" cy="825028"/>
          </a:xfrm>
        </p:spPr>
        <p:txBody>
          <a:bodyPr anchor="ctr" anchorCtr="0"/>
          <a:lstStyle>
            <a:lvl1pPr marL="0" indent="0">
              <a:spcBef>
                <a:spcPts val="0"/>
              </a:spcBef>
              <a:buNone/>
              <a:defRPr sz="2399" b="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Type heading here</a:t>
            </a:r>
          </a:p>
        </p:txBody>
      </p:sp>
      <p:sp>
        <p:nvSpPr>
          <p:cNvPr id="6" name="Content Placeholder 5"/>
          <p:cNvSpPr>
            <a:spLocks noGrp="1"/>
          </p:cNvSpPr>
          <p:nvPr>
            <p:ph sz="quarter" idx="4"/>
          </p:nvPr>
        </p:nvSpPr>
        <p:spPr>
          <a:xfrm>
            <a:off x="6191754" y="2372497"/>
            <a:ext cx="5387630" cy="3753666"/>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1648571921"/>
      </p:ext>
    </p:extLst>
  </p:cSld>
  <p:clrMapOvr>
    <a:masterClrMapping/>
  </p:clrMapOvr>
  <p:transition spd="slow">
    <p:push/>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a:xfrm>
            <a:off x="609442" y="1989347"/>
            <a:ext cx="5385514" cy="825028"/>
          </a:xfrm>
        </p:spPr>
        <p:txBody>
          <a:bodyPr anchor="ctr" anchorCtr="0"/>
          <a:lstStyle>
            <a:lvl1pPr marL="0" indent="0">
              <a:spcBef>
                <a:spcPts val="0"/>
              </a:spcBef>
              <a:buNone/>
              <a:defRPr sz="2399" b="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Type heading here</a:t>
            </a:r>
          </a:p>
        </p:txBody>
      </p:sp>
      <p:sp>
        <p:nvSpPr>
          <p:cNvPr id="4" name="Content Placeholder 3"/>
          <p:cNvSpPr>
            <a:spLocks noGrp="1"/>
          </p:cNvSpPr>
          <p:nvPr>
            <p:ph sz="half" idx="2"/>
          </p:nvPr>
        </p:nvSpPr>
        <p:spPr>
          <a:xfrm>
            <a:off x="609442" y="2826733"/>
            <a:ext cx="5385514" cy="3320069"/>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6191754" y="1989347"/>
            <a:ext cx="5387630" cy="825028"/>
          </a:xfrm>
        </p:spPr>
        <p:txBody>
          <a:bodyPr anchor="ctr" anchorCtr="0"/>
          <a:lstStyle>
            <a:lvl1pPr marL="0" indent="0">
              <a:spcBef>
                <a:spcPts val="0"/>
              </a:spcBef>
              <a:buNone/>
              <a:defRPr sz="2399" b="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Type heading here</a:t>
            </a:r>
          </a:p>
        </p:txBody>
      </p:sp>
      <p:sp>
        <p:nvSpPr>
          <p:cNvPr id="6" name="Content Placeholder 5"/>
          <p:cNvSpPr>
            <a:spLocks noGrp="1"/>
          </p:cNvSpPr>
          <p:nvPr>
            <p:ph sz="quarter" idx="4"/>
          </p:nvPr>
        </p:nvSpPr>
        <p:spPr>
          <a:xfrm>
            <a:off x="6191754" y="2826733"/>
            <a:ext cx="5387630" cy="3320069"/>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D5B7E3E8-3945-47CA-849A-2583F2DE4662}" type="slidenum">
              <a:rPr lang="en-US" smtClean="0"/>
              <a:pPr/>
              <a:t>‹#›</a:t>
            </a:fld>
            <a:endParaRPr lang="en-US"/>
          </a:p>
        </p:txBody>
      </p:sp>
      <p:sp>
        <p:nvSpPr>
          <p:cNvPr id="13" name="Text Placeholder 4"/>
          <p:cNvSpPr>
            <a:spLocks noGrp="1"/>
          </p:cNvSpPr>
          <p:nvPr>
            <p:ph type="body" sz="quarter" idx="13" hasCustomPrompt="1"/>
          </p:nvPr>
        </p:nvSpPr>
        <p:spPr>
          <a:xfrm>
            <a:off x="608013" y="1525588"/>
            <a:ext cx="10972800" cy="441236"/>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497002617"/>
      </p:ext>
    </p:extLst>
  </p:cSld>
  <p:clrMapOvr>
    <a:masterClrMapping/>
  </p:clrMapOvr>
  <p:transition spd="slow">
    <p:push/>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2529941481"/>
      </p:ext>
    </p:extLst>
  </p:cSld>
  <p:clrMapOvr>
    <a:masterClrMapping/>
  </p:clrMapOvr>
  <p:transition spd="slow">
    <p:push/>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D5B7E3E8-3945-47CA-849A-2583F2DE4662}" type="slidenum">
              <a:rPr lang="en-US" smtClean="0"/>
              <a:pPr/>
              <a:t>‹#›</a:t>
            </a:fld>
            <a:endParaRPr lang="en-US"/>
          </a:p>
        </p:txBody>
      </p:sp>
      <p:sp>
        <p:nvSpPr>
          <p:cNvPr id="9" name="Text Placeholder 4"/>
          <p:cNvSpPr>
            <a:spLocks noGrp="1"/>
          </p:cNvSpPr>
          <p:nvPr>
            <p:ph type="body" sz="quarter" idx="13" hasCustomPrompt="1"/>
          </p:nvPr>
        </p:nvSpPr>
        <p:spPr>
          <a:xfrm>
            <a:off x="608013" y="1525589"/>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2148960340"/>
      </p:ext>
    </p:extLst>
  </p:cSld>
  <p:clrMapOvr>
    <a:masterClrMapping/>
  </p:clrMapOvr>
  <p:transition spd="slow">
    <p:push/>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1538409"/>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Divider--Screen Presentation">
    <p:bg>
      <p:bgPr>
        <a:gradFill flip="none" rotWithShape="1">
          <a:gsLst>
            <a:gs pos="0">
              <a:srgbClr val="5C656C"/>
            </a:gs>
            <a:gs pos="100000">
              <a:srgbClr val="343E48"/>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916259" y="3710234"/>
            <a:ext cx="10360501" cy="464952"/>
          </a:xfrm>
        </p:spPr>
        <p:txBody>
          <a:bodyPr anchor="t" anchorCtr="0">
            <a:noAutofit/>
          </a:bodyPr>
          <a:lstStyle>
            <a:lvl1pPr marL="0" indent="0" algn="ctr">
              <a:buNone/>
              <a:defRPr sz="2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Speaker Name </a:t>
            </a:r>
          </a:p>
        </p:txBody>
      </p:sp>
      <p:sp>
        <p:nvSpPr>
          <p:cNvPr id="8" name="Title 9"/>
          <p:cNvSpPr txBox="1">
            <a:spLocks/>
          </p:cNvSpPr>
          <p:nvPr userDrawn="1"/>
        </p:nvSpPr>
        <p:spPr>
          <a:xfrm>
            <a:off x="611538" y="2455597"/>
            <a:ext cx="10969943" cy="1064713"/>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pPr algn="ctr"/>
            <a:r>
              <a:rPr lang="en-US" sz="5400" b="0" dirty="0">
                <a:solidFill>
                  <a:schemeClr val="bg1"/>
                </a:solidFill>
              </a:rPr>
              <a:t>Click to edit Master title style</a:t>
            </a:r>
          </a:p>
        </p:txBody>
      </p:sp>
      <p:sp>
        <p:nvSpPr>
          <p:cNvPr id="6" name="Text Placeholder 2"/>
          <p:cNvSpPr>
            <a:spLocks noGrp="1"/>
          </p:cNvSpPr>
          <p:nvPr>
            <p:ph type="body" idx="10" hasCustomPrompt="1"/>
          </p:nvPr>
        </p:nvSpPr>
        <p:spPr>
          <a:xfrm>
            <a:off x="916259" y="4262325"/>
            <a:ext cx="10360501" cy="464952"/>
          </a:xfrm>
        </p:spPr>
        <p:txBody>
          <a:bodyPr anchor="t" anchorCtr="0">
            <a:noAutofit/>
          </a:bodyPr>
          <a:lstStyle>
            <a:lvl1pPr marL="0" indent="0" algn="ctr">
              <a:buNone/>
              <a:defRPr sz="20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Speaker Title</a:t>
            </a:r>
          </a:p>
        </p:txBody>
      </p:sp>
      <p:sp>
        <p:nvSpPr>
          <p:cNvPr id="5" name="TextBox 4"/>
          <p:cNvSpPr txBox="1"/>
          <p:nvPr userDrawn="1"/>
        </p:nvSpPr>
        <p:spPr>
          <a:xfrm>
            <a:off x="12370278" y="427038"/>
            <a:ext cx="1725283" cy="1754326"/>
          </a:xfrm>
          <a:prstGeom prst="rect">
            <a:avLst/>
          </a:prstGeom>
          <a:noFill/>
        </p:spPr>
        <p:txBody>
          <a:bodyPr wrap="square" rtlCol="0">
            <a:spAutoFit/>
          </a:bodyPr>
          <a:lstStyle/>
          <a:p>
            <a:r>
              <a:rPr lang="en-US" dirty="0"/>
              <a:t>Use this section divider slide for </a:t>
            </a:r>
            <a:r>
              <a:rPr lang="en-US" baseline="0" dirty="0"/>
              <a:t>projected </a:t>
            </a:r>
            <a:r>
              <a:rPr lang="en-US" dirty="0"/>
              <a:t>presentation</a:t>
            </a:r>
            <a:r>
              <a:rPr lang="en-US" baseline="0" dirty="0"/>
              <a:t>s only.</a:t>
            </a:r>
            <a:endParaRPr lang="en-US" dirty="0"/>
          </a:p>
        </p:txBody>
      </p:sp>
    </p:spTree>
    <p:extLst>
      <p:ext uri="{BB962C8B-B14F-4D97-AF65-F5344CB8AC3E}">
        <p14:creationId xmlns:p14="http://schemas.microsoft.com/office/powerpoint/2010/main" val="64852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losing messag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08013" y="2273643"/>
            <a:ext cx="10972800" cy="2310714"/>
          </a:xfrm>
          <a:ln>
            <a:noFill/>
          </a:ln>
        </p:spPr>
        <p:txBody>
          <a:bodyPr anchor="ctr" anchorCtr="0">
            <a:normAutofit/>
          </a:bodyPr>
          <a:lstStyle>
            <a:lvl1pPr marL="0" indent="0" algn="ctr">
              <a:buFontTx/>
              <a:buNone/>
              <a:defRPr sz="5398">
                <a:solidFill>
                  <a:srgbClr val="FFFFFF"/>
                </a:solidFill>
              </a:defRPr>
            </a:lvl1pPr>
          </a:lstStyle>
          <a:p>
            <a:pPr lvl="0"/>
            <a:r>
              <a:rPr lang="en-US"/>
              <a:t>Type closing message here</a:t>
            </a:r>
          </a:p>
        </p:txBody>
      </p:sp>
    </p:spTree>
    <p:extLst>
      <p:ext uri="{BB962C8B-B14F-4D97-AF65-F5344CB8AC3E}">
        <p14:creationId xmlns:p14="http://schemas.microsoft.com/office/powerpoint/2010/main" val="77597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IBC logo">
    <p:spTree>
      <p:nvGrpSpPr>
        <p:cNvPr id="1" name=""/>
        <p:cNvGrpSpPr/>
        <p:nvPr/>
      </p:nvGrpSpPr>
      <p:grpSpPr>
        <a:xfrm>
          <a:off x="0" y="0"/>
          <a:ext cx="0" cy="0"/>
          <a:chOff x="0" y="0"/>
          <a:chExt cx="0" cy="0"/>
        </a:xfrm>
      </p:grpSpPr>
      <p:pic>
        <p:nvPicPr>
          <p:cNvPr id="2050" name="Picture 2" descr="C:\Users\c62ck46\Desktop\Seismic Base Presentations\PowerPoint Graphic Elements\Placed Art\IBC_RGB-PPT.wmf"/>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471738" y="2971800"/>
            <a:ext cx="7245351" cy="914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60766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3" y="427038"/>
            <a:ext cx="10971371" cy="1008062"/>
          </a:xfrm>
        </p:spPr>
        <p:txBody>
          <a:bodyPr anchor="b"/>
          <a:lstStyle>
            <a:lvl1pPr algn="l">
              <a:defRPr sz="3999" b="0"/>
            </a:lvl1pPr>
          </a:lstStyle>
          <a:p>
            <a:r>
              <a:rPr lang="en-US"/>
              <a:t>Click to edit Master title style</a:t>
            </a:r>
          </a:p>
        </p:txBody>
      </p:sp>
      <p:sp>
        <p:nvSpPr>
          <p:cNvPr id="3" name="Content Placeholder 2"/>
          <p:cNvSpPr>
            <a:spLocks noGrp="1"/>
          </p:cNvSpPr>
          <p:nvPr>
            <p:ph idx="1"/>
          </p:nvPr>
        </p:nvSpPr>
        <p:spPr>
          <a:xfrm>
            <a:off x="608013" y="1797050"/>
            <a:ext cx="6813892" cy="4329114"/>
          </a:xfrm>
        </p:spPr>
        <p:txBody>
          <a:bodyPr>
            <a:normAutofit/>
          </a:bodyPr>
          <a:lstStyle>
            <a:lvl1pPr>
              <a:defRPr sz="2399"/>
            </a:lvl1pPr>
            <a:lvl2pPr>
              <a:defRPr sz="1999"/>
            </a:lvl2pPr>
            <a:lvl3pPr>
              <a:defRPr sz="1799"/>
            </a:lvl3pPr>
            <a:lvl4pPr>
              <a:defRPr sz="1600"/>
            </a:lvl4pPr>
            <a:lvl5pPr>
              <a:defRPr sz="1600"/>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560950" y="1797050"/>
            <a:ext cx="4010039" cy="1419226"/>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2315558139"/>
      </p:ext>
    </p:extLst>
  </p:cSld>
  <p:clrMapOvr>
    <a:masterClrMapping/>
  </p:clrMapOvr>
  <p:transition spd="slow">
    <p:push/>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9443" y="427038"/>
            <a:ext cx="10971371" cy="1008062"/>
          </a:xfrm>
        </p:spPr>
        <p:txBody>
          <a:bodyPr anchor="b"/>
          <a:lstStyle>
            <a:lvl1pPr algn="l">
              <a:defRPr sz="3999" b="0"/>
            </a:lvl1pPr>
          </a:lstStyle>
          <a:p>
            <a:r>
              <a:rPr lang="en-US"/>
              <a:t>Click to edit Master title style</a:t>
            </a:r>
          </a:p>
        </p:txBody>
      </p:sp>
      <p:sp>
        <p:nvSpPr>
          <p:cNvPr id="3" name="Content Placeholder 2"/>
          <p:cNvSpPr>
            <a:spLocks noGrp="1"/>
          </p:cNvSpPr>
          <p:nvPr>
            <p:ph idx="1"/>
          </p:nvPr>
        </p:nvSpPr>
        <p:spPr>
          <a:xfrm>
            <a:off x="608013" y="2225615"/>
            <a:ext cx="6813892" cy="3900548"/>
          </a:xfrm>
        </p:spPr>
        <p:txBody>
          <a:bodyPr>
            <a:normAutofit/>
          </a:bodyPr>
          <a:lstStyle>
            <a:lvl1pPr>
              <a:defRPr sz="2399"/>
            </a:lvl1pPr>
            <a:lvl2pPr>
              <a:defRPr sz="1999"/>
            </a:lvl2pPr>
            <a:lvl3pPr>
              <a:defRPr sz="1799"/>
            </a:lvl3pPr>
            <a:lvl4pPr>
              <a:defRPr sz="1600"/>
            </a:lvl4pPr>
            <a:lvl5pPr>
              <a:defRPr sz="1600"/>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560950" y="2260420"/>
            <a:ext cx="4010039" cy="1419226"/>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1" name="Text Placeholder 4"/>
          <p:cNvSpPr>
            <a:spLocks noGrp="1"/>
          </p:cNvSpPr>
          <p:nvPr>
            <p:ph type="body" sz="quarter" idx="13" hasCustomPrompt="1"/>
          </p:nvPr>
        </p:nvSpPr>
        <p:spPr>
          <a:xfrm>
            <a:off x="608013" y="1525589"/>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1955651568"/>
      </p:ext>
    </p:extLst>
  </p:cSld>
  <p:clrMapOvr>
    <a:masterClrMapping/>
  </p:clrMapOvr>
  <p:transition spd="slow">
    <p:push/>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b"/>
          <a:lstStyle>
            <a:lvl1pPr algn="l">
              <a:defRPr sz="3999" b="0"/>
            </a:lvl1pPr>
          </a:lstStyle>
          <a:p>
            <a:r>
              <a:rPr lang="en-US"/>
              <a:t>Click to edit Master title style</a:t>
            </a:r>
          </a:p>
        </p:txBody>
      </p:sp>
      <p:sp>
        <p:nvSpPr>
          <p:cNvPr id="3" name="Picture Placeholder 2"/>
          <p:cNvSpPr>
            <a:spLocks noGrp="1"/>
          </p:cNvSpPr>
          <p:nvPr>
            <p:ph type="pic" idx="1"/>
          </p:nvPr>
        </p:nvSpPr>
        <p:spPr>
          <a:xfrm>
            <a:off x="608013" y="1797051"/>
            <a:ext cx="7734300" cy="4109481"/>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p>
        </p:txBody>
      </p:sp>
      <p:sp>
        <p:nvSpPr>
          <p:cNvPr id="4" name="Text Placeholder 3"/>
          <p:cNvSpPr>
            <a:spLocks noGrp="1"/>
          </p:cNvSpPr>
          <p:nvPr>
            <p:ph type="body" sz="half" idx="2"/>
          </p:nvPr>
        </p:nvSpPr>
        <p:spPr>
          <a:xfrm>
            <a:off x="8563232" y="1797049"/>
            <a:ext cx="3017581" cy="4097124"/>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2063108826"/>
      </p:ext>
    </p:extLst>
  </p:cSld>
  <p:clrMapOvr>
    <a:masterClrMapping/>
  </p:clrMapOvr>
  <p:transition spd="slow">
    <p:push/>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icture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608013" y="427038"/>
            <a:ext cx="10972800" cy="1098550"/>
          </a:xfrm>
        </p:spPr>
        <p:txBody>
          <a:bodyPr anchor="b"/>
          <a:lstStyle>
            <a:lvl1pPr algn="l">
              <a:defRPr sz="3999" b="0"/>
            </a:lvl1pPr>
          </a:lstStyle>
          <a:p>
            <a:r>
              <a:rPr lang="en-US"/>
              <a:t>Click to edit Master title style</a:t>
            </a:r>
          </a:p>
        </p:txBody>
      </p:sp>
      <p:sp>
        <p:nvSpPr>
          <p:cNvPr id="3" name="Picture Placeholder 2"/>
          <p:cNvSpPr>
            <a:spLocks noGrp="1"/>
          </p:cNvSpPr>
          <p:nvPr>
            <p:ph type="pic" idx="1"/>
          </p:nvPr>
        </p:nvSpPr>
        <p:spPr>
          <a:xfrm>
            <a:off x="608013" y="2241597"/>
            <a:ext cx="7734300" cy="3762388"/>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p>
        </p:txBody>
      </p:sp>
      <p:sp>
        <p:nvSpPr>
          <p:cNvPr id="4" name="Text Placeholder 3"/>
          <p:cNvSpPr>
            <a:spLocks noGrp="1"/>
          </p:cNvSpPr>
          <p:nvPr>
            <p:ph type="body" sz="half" idx="2"/>
          </p:nvPr>
        </p:nvSpPr>
        <p:spPr>
          <a:xfrm>
            <a:off x="8563232" y="2240724"/>
            <a:ext cx="3017581" cy="3751075"/>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2" name="Text Placeholder 4"/>
          <p:cNvSpPr>
            <a:spLocks noGrp="1"/>
          </p:cNvSpPr>
          <p:nvPr>
            <p:ph type="body" sz="quarter" idx="13" hasCustomPrompt="1"/>
          </p:nvPr>
        </p:nvSpPr>
        <p:spPr>
          <a:xfrm>
            <a:off x="608013" y="1525589"/>
            <a:ext cx="7734300" cy="710985"/>
          </a:xfrm>
        </p:spPr>
        <p:txBody>
          <a:bodyPr>
            <a:noAutofit/>
          </a:bodyPr>
          <a:lstStyle>
            <a:lvl1pPr marL="0" indent="0">
              <a:buFontTx/>
              <a:buNone/>
              <a:defRPr/>
            </a:lvl1pPr>
          </a:lstStyle>
          <a:p>
            <a:pPr lvl="0"/>
            <a:r>
              <a:rPr lang="en-US"/>
              <a:t>Type subtitle here</a:t>
            </a:r>
          </a:p>
        </p:txBody>
      </p:sp>
    </p:spTree>
    <p:extLst>
      <p:ext uri="{BB962C8B-B14F-4D97-AF65-F5344CB8AC3E}">
        <p14:creationId xmlns:p14="http://schemas.microsoft.com/office/powerpoint/2010/main" val="2949926844"/>
      </p:ext>
    </p:extLst>
  </p:cSld>
  <p:clrMapOvr>
    <a:masterClrMapping/>
  </p:clrMapOvr>
  <p:transition spd="slow">
    <p:push/>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35922385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427038"/>
            <a:ext cx="2742486" cy="56991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427038"/>
            <a:ext cx="8024310" cy="56991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6919941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ivider -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1" y="0"/>
            <a:ext cx="12188825" cy="6870700"/>
          </a:xfrm>
        </p:spPr>
        <p:txBody>
          <a:bodyPr/>
          <a:lstStyle/>
          <a:p>
            <a:r>
              <a:rPr lang="en-US"/>
              <a:t>Click icon to add picture</a:t>
            </a:r>
          </a:p>
        </p:txBody>
      </p:sp>
      <p:sp>
        <p:nvSpPr>
          <p:cNvPr id="2" name="Title 1"/>
          <p:cNvSpPr>
            <a:spLocks noGrp="1"/>
          </p:cNvSpPr>
          <p:nvPr>
            <p:ph type="title"/>
          </p:nvPr>
        </p:nvSpPr>
        <p:spPr>
          <a:xfrm>
            <a:off x="609442" y="954981"/>
            <a:ext cx="10969943" cy="748052"/>
          </a:xfrm>
        </p:spPr>
        <p:txBody>
          <a:bodyPr/>
          <a:lstStyle/>
          <a:p>
            <a:r>
              <a:rPr lang="en-US"/>
              <a:t>Click to edit Master title style</a:t>
            </a:r>
          </a:p>
        </p:txBody>
      </p:sp>
      <p:sp>
        <p:nvSpPr>
          <p:cNvPr id="8" name="Text Placeholder 7"/>
          <p:cNvSpPr>
            <a:spLocks noGrp="1"/>
          </p:cNvSpPr>
          <p:nvPr>
            <p:ph type="body" sz="quarter" idx="13"/>
          </p:nvPr>
        </p:nvSpPr>
        <p:spPr>
          <a:xfrm>
            <a:off x="609600" y="2067464"/>
            <a:ext cx="7754938" cy="1181100"/>
          </a:xfrm>
        </p:spPr>
        <p:txBody>
          <a:bodyPr>
            <a:normAutofit/>
          </a:bodyPr>
          <a:lstStyle>
            <a:lvl1pPr marL="0" indent="0">
              <a:buNone/>
              <a:defRPr sz="3199"/>
            </a:lvl1pPr>
          </a:lstStyle>
          <a:p>
            <a:pPr lvl="0"/>
            <a:r>
              <a:rPr lang="en-US"/>
              <a:t>Click to edit Master text styles</a:t>
            </a:r>
          </a:p>
        </p:txBody>
      </p:sp>
    </p:spTree>
    <p:extLst>
      <p:ext uri="{BB962C8B-B14F-4D97-AF65-F5344CB8AC3E}">
        <p14:creationId xmlns:p14="http://schemas.microsoft.com/office/powerpoint/2010/main" val="36351782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_Content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6"/>
            <a:ext cx="6573496" cy="1064713"/>
          </a:xfrm>
        </p:spPr>
        <p:txBody>
          <a:bodyPr/>
          <a:lstStyle/>
          <a:p>
            <a:r>
              <a:rPr lang="en-US"/>
              <a:t>Click to edit Master title style</a:t>
            </a:r>
          </a:p>
        </p:txBody>
      </p:sp>
      <p:sp>
        <p:nvSpPr>
          <p:cNvPr id="3" name="Content Placeholder 2"/>
          <p:cNvSpPr>
            <a:spLocks noGrp="1"/>
          </p:cNvSpPr>
          <p:nvPr>
            <p:ph idx="1"/>
          </p:nvPr>
        </p:nvSpPr>
        <p:spPr>
          <a:xfrm>
            <a:off x="609442" y="1778696"/>
            <a:ext cx="6573496" cy="4347468"/>
          </a:xfrm>
        </p:spPr>
        <p:txBody>
          <a:bodyPr>
            <a:normAutofit/>
          </a:bodyPr>
          <a:lstStyle>
            <a:lvl1pPr>
              <a:defRPr sz="2799"/>
            </a:lvl1pPr>
            <a:lvl2pPr>
              <a:defRPr sz="2399"/>
            </a:lvl2pPr>
            <a:lvl3pPr>
              <a:defRPr sz="1999"/>
            </a:lvl3pPr>
            <a:lvl4pPr>
              <a:defRPr sz="1999"/>
            </a:lvl4pPr>
            <a:lvl5pPr>
              <a:defRPr sz="199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10" name="Rectangle 9"/>
          <p:cNvSpPr/>
          <p:nvPr userDrawn="1"/>
        </p:nvSpPr>
        <p:spPr>
          <a:xfrm>
            <a:off x="7443038" y="425885"/>
            <a:ext cx="4426514" cy="5700281"/>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Text Placeholder 4"/>
          <p:cNvSpPr>
            <a:spLocks noGrp="1"/>
          </p:cNvSpPr>
          <p:nvPr>
            <p:ph type="body" sz="quarter" idx="13" hasCustomPrompt="1"/>
          </p:nvPr>
        </p:nvSpPr>
        <p:spPr>
          <a:xfrm>
            <a:off x="7845239" y="690274"/>
            <a:ext cx="4024313" cy="644525"/>
          </a:xfrm>
        </p:spPr>
        <p:txBody>
          <a:bodyPr>
            <a:noAutofit/>
          </a:bodyPr>
          <a:lstStyle>
            <a:lvl1pPr marL="0" indent="0">
              <a:buNone/>
              <a:defRPr sz="3199" b="1" baseline="0">
                <a:solidFill>
                  <a:schemeClr val="bg1"/>
                </a:solidFill>
              </a:defRPr>
            </a:lvl1pPr>
          </a:lstStyle>
          <a:p>
            <a:pPr lvl="0"/>
            <a:r>
              <a:rPr lang="en-US"/>
              <a:t>Callout Header</a:t>
            </a:r>
          </a:p>
        </p:txBody>
      </p:sp>
      <p:sp>
        <p:nvSpPr>
          <p:cNvPr id="15" name="Picture Placeholder 14"/>
          <p:cNvSpPr>
            <a:spLocks noGrp="1"/>
          </p:cNvSpPr>
          <p:nvPr>
            <p:ph type="pic" sz="quarter" idx="14"/>
          </p:nvPr>
        </p:nvSpPr>
        <p:spPr>
          <a:xfrm>
            <a:off x="8781582" y="1598613"/>
            <a:ext cx="1749425" cy="1751012"/>
          </a:xfrm>
        </p:spPr>
        <p:txBody>
          <a:bodyPr/>
          <a:lstStyle/>
          <a:p>
            <a:r>
              <a:rPr lang="en-US"/>
              <a:t>Click icon to add picture</a:t>
            </a:r>
          </a:p>
        </p:txBody>
      </p:sp>
      <p:sp>
        <p:nvSpPr>
          <p:cNvPr id="16" name="Text Placeholder 4"/>
          <p:cNvSpPr>
            <a:spLocks noGrp="1"/>
          </p:cNvSpPr>
          <p:nvPr>
            <p:ph type="body" sz="quarter" idx="15" hasCustomPrompt="1"/>
          </p:nvPr>
        </p:nvSpPr>
        <p:spPr>
          <a:xfrm>
            <a:off x="7845239" y="3583121"/>
            <a:ext cx="4024313" cy="644525"/>
          </a:xfrm>
        </p:spPr>
        <p:txBody>
          <a:bodyPr>
            <a:noAutofit/>
          </a:bodyPr>
          <a:lstStyle>
            <a:lvl1pPr marL="0" indent="0">
              <a:buNone/>
              <a:defRPr sz="4399" b="1">
                <a:solidFill>
                  <a:schemeClr val="bg1"/>
                </a:solidFill>
              </a:defRPr>
            </a:lvl1pPr>
          </a:lstStyle>
          <a:p>
            <a:pPr lvl="0"/>
            <a:r>
              <a:rPr lang="en-US"/>
              <a:t>XXX,XXX</a:t>
            </a:r>
          </a:p>
        </p:txBody>
      </p:sp>
      <p:sp>
        <p:nvSpPr>
          <p:cNvPr id="17" name="Text Placeholder 4"/>
          <p:cNvSpPr>
            <a:spLocks noGrp="1"/>
          </p:cNvSpPr>
          <p:nvPr>
            <p:ph type="body" sz="quarter" idx="16" hasCustomPrompt="1"/>
          </p:nvPr>
        </p:nvSpPr>
        <p:spPr>
          <a:xfrm>
            <a:off x="7845239" y="4185661"/>
            <a:ext cx="4024313" cy="644525"/>
          </a:xfrm>
        </p:spPr>
        <p:txBody>
          <a:bodyPr>
            <a:noAutofit/>
          </a:bodyPr>
          <a:lstStyle>
            <a:lvl1pPr marL="0" indent="0">
              <a:buNone/>
              <a:defRPr sz="2399" b="0">
                <a:solidFill>
                  <a:schemeClr val="bg1"/>
                </a:solidFill>
              </a:defRPr>
            </a:lvl1pPr>
          </a:lstStyle>
          <a:p>
            <a:pPr lvl="0"/>
            <a:r>
              <a:rPr lang="en-US"/>
              <a:t>Callout info</a:t>
            </a:r>
          </a:p>
        </p:txBody>
      </p:sp>
      <p:sp>
        <p:nvSpPr>
          <p:cNvPr id="18" name="Text Placeholder 4"/>
          <p:cNvSpPr>
            <a:spLocks noGrp="1"/>
          </p:cNvSpPr>
          <p:nvPr>
            <p:ph type="body" sz="quarter" idx="17" hasCustomPrompt="1"/>
          </p:nvPr>
        </p:nvSpPr>
        <p:spPr>
          <a:xfrm>
            <a:off x="7845239" y="4860591"/>
            <a:ext cx="4024313" cy="644525"/>
          </a:xfrm>
        </p:spPr>
        <p:txBody>
          <a:bodyPr>
            <a:noAutofit/>
          </a:bodyPr>
          <a:lstStyle>
            <a:lvl1pPr marL="0" indent="0">
              <a:buNone/>
              <a:defRPr sz="4399" b="1">
                <a:solidFill>
                  <a:schemeClr val="bg1"/>
                </a:solidFill>
              </a:defRPr>
            </a:lvl1pPr>
          </a:lstStyle>
          <a:p>
            <a:pPr lvl="0"/>
            <a:r>
              <a:rPr lang="en-US"/>
              <a:t>XXX,XXX</a:t>
            </a:r>
          </a:p>
        </p:txBody>
      </p:sp>
      <p:sp>
        <p:nvSpPr>
          <p:cNvPr id="19" name="Text Placeholder 4"/>
          <p:cNvSpPr>
            <a:spLocks noGrp="1"/>
          </p:cNvSpPr>
          <p:nvPr>
            <p:ph type="body" sz="quarter" idx="18" hasCustomPrompt="1"/>
          </p:nvPr>
        </p:nvSpPr>
        <p:spPr>
          <a:xfrm>
            <a:off x="7845239" y="5463131"/>
            <a:ext cx="4024313" cy="644525"/>
          </a:xfrm>
        </p:spPr>
        <p:txBody>
          <a:bodyPr>
            <a:noAutofit/>
          </a:bodyPr>
          <a:lstStyle>
            <a:lvl1pPr marL="0" indent="0">
              <a:buNone/>
              <a:defRPr sz="2399" b="0">
                <a:solidFill>
                  <a:schemeClr val="bg1"/>
                </a:solidFill>
              </a:defRPr>
            </a:lvl1pPr>
          </a:lstStyle>
          <a:p>
            <a:pPr lvl="0"/>
            <a:r>
              <a:rPr lang="en-US"/>
              <a:t>Callout info</a:t>
            </a:r>
          </a:p>
        </p:txBody>
      </p:sp>
    </p:spTree>
    <p:extLst>
      <p:ext uri="{BB962C8B-B14F-4D97-AF65-F5344CB8AC3E}">
        <p14:creationId xmlns:p14="http://schemas.microsoft.com/office/powerpoint/2010/main" val="2860366162"/>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797050"/>
            <a:ext cx="5383398" cy="432911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5986" y="1797050"/>
            <a:ext cx="5383398" cy="432911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Tree>
    <p:extLst>
      <p:ext uri="{BB962C8B-B14F-4D97-AF65-F5344CB8AC3E}">
        <p14:creationId xmlns:p14="http://schemas.microsoft.com/office/powerpoint/2010/main" val="732730011"/>
      </p:ext>
    </p:extLst>
  </p:cSld>
  <p:clrMapOvr>
    <a:masterClrMapping/>
  </p:clrMapOvr>
  <p:transition spd="slow">
    <p:push/>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6"/>
            <a:ext cx="6573496" cy="1064713"/>
          </a:xfrm>
        </p:spPr>
        <p:txBody>
          <a:bodyPr/>
          <a:lstStyle/>
          <a:p>
            <a:r>
              <a:rPr lang="en-US"/>
              <a:t>Click to edit Master title style</a:t>
            </a:r>
          </a:p>
        </p:txBody>
      </p:sp>
      <p:sp>
        <p:nvSpPr>
          <p:cNvPr id="3" name="Content Placeholder 2"/>
          <p:cNvSpPr>
            <a:spLocks noGrp="1"/>
          </p:cNvSpPr>
          <p:nvPr>
            <p:ph idx="1"/>
          </p:nvPr>
        </p:nvSpPr>
        <p:spPr>
          <a:xfrm>
            <a:off x="609442" y="1778696"/>
            <a:ext cx="6573496" cy="4347468"/>
          </a:xfrm>
        </p:spPr>
        <p:txBody>
          <a:bodyPr>
            <a:normAutofit/>
          </a:bodyPr>
          <a:lstStyle>
            <a:lvl1pPr>
              <a:defRPr sz="2799"/>
            </a:lvl1pPr>
            <a:lvl2pPr>
              <a:defRPr sz="2399"/>
            </a:lvl2pPr>
            <a:lvl3pPr>
              <a:defRPr sz="1999"/>
            </a:lvl3pPr>
            <a:lvl4pPr>
              <a:defRPr sz="1999"/>
            </a:lvl4pPr>
            <a:lvl5pPr>
              <a:defRPr sz="199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Picture Placeholder 5"/>
          <p:cNvSpPr>
            <a:spLocks noGrp="1"/>
          </p:cNvSpPr>
          <p:nvPr>
            <p:ph type="pic" sz="quarter" idx="13"/>
          </p:nvPr>
        </p:nvSpPr>
        <p:spPr>
          <a:xfrm>
            <a:off x="7443789" y="425452"/>
            <a:ext cx="4425950" cy="5700713"/>
          </a:xfrm>
        </p:spPr>
        <p:txBody>
          <a:bodyPr/>
          <a:lstStyle/>
          <a:p>
            <a:r>
              <a:rPr lang="en-US"/>
              <a:t>Click icon to add picture</a:t>
            </a:r>
          </a:p>
        </p:txBody>
      </p:sp>
    </p:spTree>
    <p:extLst>
      <p:ext uri="{BB962C8B-B14F-4D97-AF65-F5344CB8AC3E}">
        <p14:creationId xmlns:p14="http://schemas.microsoft.com/office/powerpoint/2010/main" val="2821787128"/>
      </p:ext>
    </p:extLst>
  </p:cSld>
  <p:clrMapOvr>
    <a:masterClrMapping/>
  </p:clrMapOvr>
  <p:transition spd="slow">
    <p:push/>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Title_Content_Photo">
    <p:spTree>
      <p:nvGrpSpPr>
        <p:cNvPr id="1" name=""/>
        <p:cNvGrpSpPr/>
        <p:nvPr/>
      </p:nvGrpSpPr>
      <p:grpSpPr>
        <a:xfrm>
          <a:off x="0" y="0"/>
          <a:ext cx="0" cy="0"/>
          <a:chOff x="0" y="0"/>
          <a:chExt cx="0" cy="0"/>
        </a:xfrm>
      </p:grpSpPr>
      <p:sp>
        <p:nvSpPr>
          <p:cNvPr id="2" name="Title 1"/>
          <p:cNvSpPr>
            <a:spLocks noGrp="1"/>
          </p:cNvSpPr>
          <p:nvPr>
            <p:ph type="title"/>
          </p:nvPr>
        </p:nvSpPr>
        <p:spPr>
          <a:xfrm>
            <a:off x="609443" y="425886"/>
            <a:ext cx="11260296" cy="1064713"/>
          </a:xfrm>
        </p:spPr>
        <p:txBody>
          <a:bodyPr/>
          <a:lstStyle/>
          <a:p>
            <a:r>
              <a:rPr lang="en-US"/>
              <a:t>Click to edit Master title style</a:t>
            </a:r>
          </a:p>
        </p:txBody>
      </p:sp>
      <p:sp>
        <p:nvSpPr>
          <p:cNvPr id="3" name="Content Placeholder 2"/>
          <p:cNvSpPr>
            <a:spLocks noGrp="1"/>
          </p:cNvSpPr>
          <p:nvPr>
            <p:ph idx="1"/>
          </p:nvPr>
        </p:nvSpPr>
        <p:spPr>
          <a:xfrm>
            <a:off x="609442" y="1778696"/>
            <a:ext cx="6573496" cy="4347468"/>
          </a:xfrm>
        </p:spPr>
        <p:txBody>
          <a:bodyPr>
            <a:normAutofit/>
          </a:bodyPr>
          <a:lstStyle>
            <a:lvl1pPr>
              <a:defRPr sz="2799"/>
            </a:lvl1pPr>
            <a:lvl2pPr>
              <a:defRPr sz="2399"/>
            </a:lvl2pPr>
            <a:lvl3pPr>
              <a:defRPr sz="1999"/>
            </a:lvl3pPr>
            <a:lvl4pPr>
              <a:defRPr sz="1999"/>
            </a:lvl4pPr>
            <a:lvl5pPr>
              <a:defRPr sz="199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Picture Placeholder 5"/>
          <p:cNvSpPr>
            <a:spLocks noGrp="1"/>
          </p:cNvSpPr>
          <p:nvPr>
            <p:ph type="pic" sz="quarter" idx="13" hasCustomPrompt="1"/>
          </p:nvPr>
        </p:nvSpPr>
        <p:spPr>
          <a:xfrm>
            <a:off x="7443789" y="1778695"/>
            <a:ext cx="4425950" cy="4347468"/>
          </a:xfrm>
        </p:spPr>
        <p:txBody>
          <a:bodyPr/>
          <a:lstStyle/>
          <a:p>
            <a:r>
              <a:rPr lang="en-US"/>
              <a:t>Click to add icon</a:t>
            </a:r>
          </a:p>
        </p:txBody>
      </p:sp>
    </p:spTree>
    <p:extLst>
      <p:ext uri="{BB962C8B-B14F-4D97-AF65-F5344CB8AC3E}">
        <p14:creationId xmlns:p14="http://schemas.microsoft.com/office/powerpoint/2010/main" val="3617920613"/>
      </p:ext>
    </p:extLst>
  </p:cSld>
  <p:clrMapOvr>
    <a:masterClrMapping/>
  </p:clrMapOvr>
  <p:transition spd="slow">
    <p:push/>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_Table_Callout">
    <p:spTree>
      <p:nvGrpSpPr>
        <p:cNvPr id="1" name=""/>
        <p:cNvGrpSpPr/>
        <p:nvPr/>
      </p:nvGrpSpPr>
      <p:grpSpPr>
        <a:xfrm>
          <a:off x="0" y="0"/>
          <a:ext cx="0" cy="0"/>
          <a:chOff x="0" y="0"/>
          <a:chExt cx="0" cy="0"/>
        </a:xfrm>
      </p:grpSpPr>
      <p:sp>
        <p:nvSpPr>
          <p:cNvPr id="2" name="Title 1"/>
          <p:cNvSpPr>
            <a:spLocks noGrp="1"/>
          </p:cNvSpPr>
          <p:nvPr>
            <p:ph type="title"/>
          </p:nvPr>
        </p:nvSpPr>
        <p:spPr>
          <a:xfrm>
            <a:off x="609442" y="425886"/>
            <a:ext cx="1083325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able Placeholder 4"/>
          <p:cNvSpPr>
            <a:spLocks noGrp="1"/>
          </p:cNvSpPr>
          <p:nvPr>
            <p:ph type="tbl" sz="quarter" idx="14"/>
          </p:nvPr>
        </p:nvSpPr>
        <p:spPr>
          <a:xfrm>
            <a:off x="609600" y="2453405"/>
            <a:ext cx="6573838" cy="3006101"/>
          </a:xfrm>
        </p:spPr>
        <p:txBody>
          <a:bodyPr/>
          <a:lstStyle/>
          <a:p>
            <a:r>
              <a:rPr lang="en-US"/>
              <a:t>Click icon to add table</a:t>
            </a:r>
          </a:p>
        </p:txBody>
      </p:sp>
      <p:sp>
        <p:nvSpPr>
          <p:cNvPr id="15" name="Text Placeholder 14"/>
          <p:cNvSpPr>
            <a:spLocks noGrp="1"/>
          </p:cNvSpPr>
          <p:nvPr>
            <p:ph type="body" sz="quarter" idx="15"/>
          </p:nvPr>
        </p:nvSpPr>
        <p:spPr>
          <a:xfrm>
            <a:off x="609601" y="1909765"/>
            <a:ext cx="6573337" cy="479425"/>
          </a:xfrm>
        </p:spPr>
        <p:txBody>
          <a:bodyPr>
            <a:normAutofit/>
          </a:bodyPr>
          <a:lstStyle>
            <a:lvl1pPr marL="0" indent="0">
              <a:buNone/>
              <a:defRPr sz="2399" b="1">
                <a:solidFill>
                  <a:schemeClr val="tx2"/>
                </a:solidFill>
              </a:defRPr>
            </a:lvl1pPr>
          </a:lstStyle>
          <a:p>
            <a:pPr lvl="0"/>
            <a:r>
              <a:rPr lang="en-US"/>
              <a:t>Click to edit Master text styles</a:t>
            </a:r>
          </a:p>
        </p:txBody>
      </p:sp>
      <p:sp>
        <p:nvSpPr>
          <p:cNvPr id="16" name="Text Placeholder 14"/>
          <p:cNvSpPr>
            <a:spLocks noGrp="1"/>
          </p:cNvSpPr>
          <p:nvPr>
            <p:ph type="body" sz="quarter" idx="16" hasCustomPrompt="1"/>
          </p:nvPr>
        </p:nvSpPr>
        <p:spPr>
          <a:xfrm>
            <a:off x="609601" y="5620639"/>
            <a:ext cx="6573337" cy="479425"/>
          </a:xfrm>
        </p:spPr>
        <p:txBody>
          <a:bodyPr>
            <a:normAutofit/>
          </a:bodyPr>
          <a:lstStyle>
            <a:lvl1pPr marL="0" indent="0">
              <a:buNone/>
              <a:defRPr sz="2199" b="0">
                <a:solidFill>
                  <a:schemeClr val="accent6"/>
                </a:solidFill>
              </a:defRPr>
            </a:lvl1pPr>
          </a:lstStyle>
          <a:p>
            <a:pPr lvl="0"/>
            <a:r>
              <a:rPr lang="en-US"/>
              <a:t>Bottom info</a:t>
            </a:r>
          </a:p>
        </p:txBody>
      </p:sp>
      <p:sp>
        <p:nvSpPr>
          <p:cNvPr id="18" name="Text Placeholder 17"/>
          <p:cNvSpPr>
            <a:spLocks noGrp="1"/>
          </p:cNvSpPr>
          <p:nvPr>
            <p:ph type="body" sz="quarter" idx="17" hasCustomPrompt="1"/>
          </p:nvPr>
        </p:nvSpPr>
        <p:spPr>
          <a:xfrm>
            <a:off x="7826376" y="1909765"/>
            <a:ext cx="3616325" cy="1531937"/>
          </a:xfrm>
        </p:spPr>
        <p:txBody>
          <a:bodyPr>
            <a:noAutofit/>
          </a:bodyPr>
          <a:lstStyle>
            <a:lvl1pPr marL="0" indent="0" algn="ctr">
              <a:buNone/>
              <a:defRPr sz="9597" b="1">
                <a:solidFill>
                  <a:schemeClr val="tx2"/>
                </a:solidFill>
              </a:defRPr>
            </a:lvl1pPr>
          </a:lstStyle>
          <a:p>
            <a:pPr lvl="0"/>
            <a:r>
              <a:rPr lang="en-US"/>
              <a:t>XX</a:t>
            </a:r>
          </a:p>
        </p:txBody>
      </p:sp>
      <p:sp>
        <p:nvSpPr>
          <p:cNvPr id="20" name="Text Placeholder 19"/>
          <p:cNvSpPr>
            <a:spLocks noGrp="1"/>
          </p:cNvSpPr>
          <p:nvPr>
            <p:ph type="body" sz="quarter" idx="18" hasCustomPrompt="1"/>
          </p:nvPr>
        </p:nvSpPr>
        <p:spPr>
          <a:xfrm>
            <a:off x="7826376" y="3584296"/>
            <a:ext cx="3616325" cy="2515766"/>
          </a:xfrm>
        </p:spPr>
        <p:txBody>
          <a:bodyPr>
            <a:normAutofit/>
          </a:bodyPr>
          <a:lstStyle>
            <a:lvl1pPr marL="0" indent="0" algn="ctr">
              <a:buNone/>
              <a:defRPr sz="2399" b="1">
                <a:solidFill>
                  <a:schemeClr val="tx2"/>
                </a:solidFill>
              </a:defRPr>
            </a:lvl1pPr>
          </a:lstStyle>
          <a:p>
            <a:pPr lvl="0"/>
            <a:r>
              <a:rPr lang="en-US"/>
              <a:t>Callout info</a:t>
            </a:r>
          </a:p>
        </p:txBody>
      </p:sp>
      <p:cxnSp>
        <p:nvCxnSpPr>
          <p:cNvPr id="22" name="Straight Connector 21"/>
          <p:cNvCxnSpPr/>
          <p:nvPr userDrawn="1"/>
        </p:nvCxnSpPr>
        <p:spPr>
          <a:xfrm>
            <a:off x="7513775" y="1909765"/>
            <a:ext cx="0" cy="4190299"/>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6931970"/>
      </p:ext>
    </p:extLst>
  </p:cSld>
  <p:clrMapOvr>
    <a:masterClrMapping/>
  </p:clrMapOvr>
  <p:transition spd="slow">
    <p:push/>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_2_Callout_Boxes">
    <p:spTree>
      <p:nvGrpSpPr>
        <p:cNvPr id="1" name=""/>
        <p:cNvGrpSpPr/>
        <p:nvPr/>
      </p:nvGrpSpPr>
      <p:grpSpPr>
        <a:xfrm>
          <a:off x="0" y="0"/>
          <a:ext cx="0" cy="0"/>
          <a:chOff x="0" y="0"/>
          <a:chExt cx="0" cy="0"/>
        </a:xfrm>
      </p:grpSpPr>
      <p:sp>
        <p:nvSpPr>
          <p:cNvPr id="11" name="Rectangle 10"/>
          <p:cNvSpPr/>
          <p:nvPr userDrawn="1"/>
        </p:nvSpPr>
        <p:spPr>
          <a:xfrm>
            <a:off x="6295193"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Rectangle 11"/>
          <p:cNvSpPr/>
          <p:nvPr userDrawn="1"/>
        </p:nvSpPr>
        <p:spPr>
          <a:xfrm>
            <a:off x="747251" y="1465007"/>
            <a:ext cx="5208549" cy="3678824"/>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7" y="1586392"/>
            <a:ext cx="4703591" cy="578115"/>
          </a:xfrm>
        </p:spPr>
        <p:txBody>
          <a:bodyPr>
            <a:normAutofit/>
          </a:bodyPr>
          <a:lstStyle>
            <a:lvl1pPr marL="0" indent="0">
              <a:buNone/>
              <a:defRPr sz="3199" b="1">
                <a:solidFill>
                  <a:schemeClr val="bg1"/>
                </a:solidFill>
              </a:defRPr>
            </a:lvl1pPr>
            <a:lvl2pPr>
              <a:defRPr sz="2399"/>
            </a:lvl2pPr>
            <a:lvl3pPr>
              <a:defRPr sz="1999"/>
            </a:lvl3pPr>
            <a:lvl4pPr>
              <a:defRPr sz="1999"/>
            </a:lvl4pPr>
            <a:lvl5pPr>
              <a:defRPr sz="1999"/>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6" y="2192527"/>
            <a:ext cx="4703763" cy="415925"/>
          </a:xfrm>
        </p:spPr>
        <p:txBody>
          <a:bodyPr>
            <a:noAutofit/>
          </a:bodyPr>
          <a:lstStyle>
            <a:lvl1pPr marL="0" indent="0">
              <a:buNone/>
              <a:defRPr sz="1999">
                <a:solidFill>
                  <a:schemeClr val="bg1"/>
                </a:solidFill>
              </a:defRPr>
            </a:lvl1pPr>
          </a:lstStyle>
          <a:p>
            <a:pPr lvl="0"/>
            <a:r>
              <a:rPr lang="en-US"/>
              <a:t>Callout subtitle</a:t>
            </a:r>
          </a:p>
        </p:txBody>
      </p:sp>
      <p:sp>
        <p:nvSpPr>
          <p:cNvPr id="22" name="Content Placeholder 2"/>
          <p:cNvSpPr>
            <a:spLocks noGrp="1"/>
          </p:cNvSpPr>
          <p:nvPr>
            <p:ph idx="14" hasCustomPrompt="1"/>
          </p:nvPr>
        </p:nvSpPr>
        <p:spPr>
          <a:xfrm>
            <a:off x="968067" y="2660502"/>
            <a:ext cx="4703591" cy="578115"/>
          </a:xfrm>
        </p:spPr>
        <p:txBody>
          <a:bodyPr>
            <a:noAutofit/>
          </a:bodyPr>
          <a:lstStyle>
            <a:lvl1pPr marL="0" indent="0">
              <a:buNone/>
              <a:defRPr sz="4399" b="1">
                <a:solidFill>
                  <a:schemeClr val="bg1"/>
                </a:solidFill>
              </a:defRPr>
            </a:lvl1pPr>
            <a:lvl2pPr>
              <a:defRPr sz="2399"/>
            </a:lvl2pPr>
            <a:lvl3pPr>
              <a:defRPr sz="1999"/>
            </a:lvl3pPr>
            <a:lvl4pPr>
              <a:defRPr sz="1999"/>
            </a:lvl4pPr>
            <a:lvl5pPr>
              <a:defRPr sz="1999"/>
            </a:lvl5pPr>
          </a:lstStyle>
          <a:p>
            <a:pPr lvl="0"/>
            <a:r>
              <a:rPr lang="en-US"/>
              <a:t>XXX,XXX</a:t>
            </a:r>
          </a:p>
        </p:txBody>
      </p:sp>
      <p:sp>
        <p:nvSpPr>
          <p:cNvPr id="24" name="Text Placeholder 4"/>
          <p:cNvSpPr>
            <a:spLocks noGrp="1"/>
          </p:cNvSpPr>
          <p:nvPr>
            <p:ph type="body" sz="quarter" idx="15" hasCustomPrompt="1"/>
          </p:nvPr>
        </p:nvSpPr>
        <p:spPr>
          <a:xfrm>
            <a:off x="968376" y="3320084"/>
            <a:ext cx="4703763" cy="415925"/>
          </a:xfrm>
        </p:spPr>
        <p:txBody>
          <a:bodyPr>
            <a:noAutofit/>
          </a:bodyPr>
          <a:lstStyle>
            <a:lvl1pPr marL="0" indent="0">
              <a:buNone/>
              <a:defRPr sz="1799">
                <a:solidFill>
                  <a:schemeClr val="bg1"/>
                </a:solidFill>
              </a:defRPr>
            </a:lvl1pPr>
          </a:lstStyle>
          <a:p>
            <a:pPr lvl="0"/>
            <a:r>
              <a:rPr lang="en-US"/>
              <a:t>Callout info</a:t>
            </a:r>
          </a:p>
        </p:txBody>
      </p:sp>
      <p:sp>
        <p:nvSpPr>
          <p:cNvPr id="25" name="Content Placeholder 2"/>
          <p:cNvSpPr>
            <a:spLocks noGrp="1"/>
          </p:cNvSpPr>
          <p:nvPr>
            <p:ph idx="16" hasCustomPrompt="1"/>
          </p:nvPr>
        </p:nvSpPr>
        <p:spPr>
          <a:xfrm>
            <a:off x="968067" y="3887687"/>
            <a:ext cx="4703591" cy="578115"/>
          </a:xfrm>
        </p:spPr>
        <p:txBody>
          <a:bodyPr>
            <a:noAutofit/>
          </a:bodyPr>
          <a:lstStyle>
            <a:lvl1pPr marL="0" indent="0">
              <a:buNone/>
              <a:defRPr sz="4399" b="1">
                <a:solidFill>
                  <a:schemeClr val="bg1"/>
                </a:solidFill>
              </a:defRPr>
            </a:lvl1pPr>
            <a:lvl2pPr>
              <a:defRPr sz="2399"/>
            </a:lvl2pPr>
            <a:lvl3pPr>
              <a:defRPr sz="1999"/>
            </a:lvl3pPr>
            <a:lvl4pPr>
              <a:defRPr sz="1999"/>
            </a:lvl4pPr>
            <a:lvl5pPr>
              <a:defRPr sz="1999"/>
            </a:lvl5pPr>
          </a:lstStyle>
          <a:p>
            <a:pPr lvl="0"/>
            <a:r>
              <a:rPr lang="en-US"/>
              <a:t>XXX,XXX</a:t>
            </a:r>
          </a:p>
        </p:txBody>
      </p:sp>
      <p:sp>
        <p:nvSpPr>
          <p:cNvPr id="26" name="Text Placeholder 4"/>
          <p:cNvSpPr>
            <a:spLocks noGrp="1"/>
          </p:cNvSpPr>
          <p:nvPr>
            <p:ph type="body" sz="quarter" idx="17" hasCustomPrompt="1"/>
          </p:nvPr>
        </p:nvSpPr>
        <p:spPr>
          <a:xfrm>
            <a:off x="968376" y="4547271"/>
            <a:ext cx="4703763" cy="415925"/>
          </a:xfrm>
        </p:spPr>
        <p:txBody>
          <a:bodyPr>
            <a:noAutofit/>
          </a:bodyPr>
          <a:lstStyle>
            <a:lvl1pPr marL="0" indent="0">
              <a:buNone/>
              <a:defRPr sz="1799">
                <a:solidFill>
                  <a:schemeClr val="bg1"/>
                </a:solidFill>
              </a:defRPr>
            </a:lvl1pPr>
          </a:lstStyle>
          <a:p>
            <a:pPr lvl="0"/>
            <a:r>
              <a:rPr lang="en-US"/>
              <a:t>Callout info</a:t>
            </a:r>
          </a:p>
        </p:txBody>
      </p:sp>
      <p:sp>
        <p:nvSpPr>
          <p:cNvPr id="27" name="Content Placeholder 2"/>
          <p:cNvSpPr>
            <a:spLocks noGrp="1"/>
          </p:cNvSpPr>
          <p:nvPr>
            <p:ph idx="18" hasCustomPrompt="1"/>
          </p:nvPr>
        </p:nvSpPr>
        <p:spPr>
          <a:xfrm>
            <a:off x="6494807" y="1586392"/>
            <a:ext cx="4703591" cy="578115"/>
          </a:xfrm>
        </p:spPr>
        <p:txBody>
          <a:bodyPr>
            <a:normAutofit/>
          </a:bodyPr>
          <a:lstStyle>
            <a:lvl1pPr marL="0" indent="0">
              <a:buNone/>
              <a:defRPr sz="3199" b="1">
                <a:solidFill>
                  <a:schemeClr val="bg1"/>
                </a:solidFill>
              </a:defRPr>
            </a:lvl1pPr>
            <a:lvl2pPr>
              <a:defRPr sz="2399"/>
            </a:lvl2pPr>
            <a:lvl3pPr>
              <a:defRPr sz="1999"/>
            </a:lvl3pPr>
            <a:lvl4pPr>
              <a:defRPr sz="1999"/>
            </a:lvl4pPr>
            <a:lvl5pPr>
              <a:defRPr sz="1999"/>
            </a:lvl5pPr>
          </a:lstStyle>
          <a:p>
            <a:pPr lvl="0"/>
            <a:r>
              <a:rPr lang="en-US"/>
              <a:t>Callout Title</a:t>
            </a:r>
          </a:p>
        </p:txBody>
      </p:sp>
      <p:sp>
        <p:nvSpPr>
          <p:cNvPr id="28" name="Text Placeholder 4"/>
          <p:cNvSpPr>
            <a:spLocks noGrp="1"/>
          </p:cNvSpPr>
          <p:nvPr>
            <p:ph type="body" sz="quarter" idx="19" hasCustomPrompt="1"/>
          </p:nvPr>
        </p:nvSpPr>
        <p:spPr>
          <a:xfrm>
            <a:off x="6495117" y="2192527"/>
            <a:ext cx="4703763" cy="415925"/>
          </a:xfrm>
        </p:spPr>
        <p:txBody>
          <a:bodyPr>
            <a:noAutofit/>
          </a:bodyPr>
          <a:lstStyle>
            <a:lvl1pPr marL="0" indent="0">
              <a:buNone/>
              <a:defRPr sz="1999">
                <a:solidFill>
                  <a:schemeClr val="bg1"/>
                </a:solidFill>
              </a:defRPr>
            </a:lvl1pPr>
          </a:lstStyle>
          <a:p>
            <a:pPr lvl="0"/>
            <a:r>
              <a:rPr lang="en-US"/>
              <a:t>Callout subtitle</a:t>
            </a:r>
          </a:p>
        </p:txBody>
      </p:sp>
      <p:sp>
        <p:nvSpPr>
          <p:cNvPr id="29" name="Content Placeholder 2"/>
          <p:cNvSpPr>
            <a:spLocks noGrp="1"/>
          </p:cNvSpPr>
          <p:nvPr>
            <p:ph idx="20" hasCustomPrompt="1"/>
          </p:nvPr>
        </p:nvSpPr>
        <p:spPr>
          <a:xfrm>
            <a:off x="6494807" y="2660502"/>
            <a:ext cx="4703591" cy="578115"/>
          </a:xfrm>
        </p:spPr>
        <p:txBody>
          <a:bodyPr>
            <a:noAutofit/>
          </a:bodyPr>
          <a:lstStyle>
            <a:lvl1pPr marL="0" indent="0">
              <a:buNone/>
              <a:defRPr sz="4399" b="1">
                <a:solidFill>
                  <a:schemeClr val="bg1"/>
                </a:solidFill>
              </a:defRPr>
            </a:lvl1pPr>
            <a:lvl2pPr>
              <a:defRPr sz="2399"/>
            </a:lvl2pPr>
            <a:lvl3pPr>
              <a:defRPr sz="1999"/>
            </a:lvl3pPr>
            <a:lvl4pPr>
              <a:defRPr sz="1999"/>
            </a:lvl4pPr>
            <a:lvl5pPr>
              <a:defRPr sz="1999"/>
            </a:lvl5pPr>
          </a:lstStyle>
          <a:p>
            <a:pPr lvl="0"/>
            <a:r>
              <a:rPr lang="en-US"/>
              <a:t>XXX,XXX</a:t>
            </a:r>
          </a:p>
        </p:txBody>
      </p:sp>
      <p:sp>
        <p:nvSpPr>
          <p:cNvPr id="30" name="Text Placeholder 4"/>
          <p:cNvSpPr>
            <a:spLocks noGrp="1"/>
          </p:cNvSpPr>
          <p:nvPr>
            <p:ph type="body" sz="quarter" idx="21" hasCustomPrompt="1"/>
          </p:nvPr>
        </p:nvSpPr>
        <p:spPr>
          <a:xfrm>
            <a:off x="6495117" y="3320084"/>
            <a:ext cx="4703763" cy="415925"/>
          </a:xfrm>
        </p:spPr>
        <p:txBody>
          <a:bodyPr>
            <a:noAutofit/>
          </a:bodyPr>
          <a:lstStyle>
            <a:lvl1pPr marL="0" indent="0">
              <a:buNone/>
              <a:defRPr sz="1799">
                <a:solidFill>
                  <a:schemeClr val="bg1"/>
                </a:solidFill>
              </a:defRPr>
            </a:lvl1pPr>
          </a:lstStyle>
          <a:p>
            <a:pPr lvl="0"/>
            <a:r>
              <a:rPr lang="en-US"/>
              <a:t>Callout info</a:t>
            </a:r>
          </a:p>
        </p:txBody>
      </p:sp>
      <p:sp>
        <p:nvSpPr>
          <p:cNvPr id="31" name="Content Placeholder 2"/>
          <p:cNvSpPr>
            <a:spLocks noGrp="1"/>
          </p:cNvSpPr>
          <p:nvPr>
            <p:ph idx="22" hasCustomPrompt="1"/>
          </p:nvPr>
        </p:nvSpPr>
        <p:spPr>
          <a:xfrm>
            <a:off x="6494807" y="3887687"/>
            <a:ext cx="4703591" cy="578115"/>
          </a:xfrm>
        </p:spPr>
        <p:txBody>
          <a:bodyPr>
            <a:noAutofit/>
          </a:bodyPr>
          <a:lstStyle>
            <a:lvl1pPr marL="0" indent="0">
              <a:buNone/>
              <a:defRPr sz="4399" b="1">
                <a:solidFill>
                  <a:schemeClr val="bg1"/>
                </a:solidFill>
              </a:defRPr>
            </a:lvl1pPr>
            <a:lvl2pPr>
              <a:defRPr sz="2399"/>
            </a:lvl2pPr>
            <a:lvl3pPr>
              <a:defRPr sz="1999"/>
            </a:lvl3pPr>
            <a:lvl4pPr>
              <a:defRPr sz="1999"/>
            </a:lvl4pPr>
            <a:lvl5pPr>
              <a:defRPr sz="1999"/>
            </a:lvl5pPr>
          </a:lstStyle>
          <a:p>
            <a:pPr lvl="0"/>
            <a:r>
              <a:rPr lang="en-US"/>
              <a:t>XXX,XXX</a:t>
            </a:r>
          </a:p>
        </p:txBody>
      </p:sp>
      <p:sp>
        <p:nvSpPr>
          <p:cNvPr id="32" name="Text Placeholder 4"/>
          <p:cNvSpPr>
            <a:spLocks noGrp="1"/>
          </p:cNvSpPr>
          <p:nvPr>
            <p:ph type="body" sz="quarter" idx="23" hasCustomPrompt="1"/>
          </p:nvPr>
        </p:nvSpPr>
        <p:spPr>
          <a:xfrm>
            <a:off x="6495117" y="4547271"/>
            <a:ext cx="4703763" cy="415925"/>
          </a:xfrm>
        </p:spPr>
        <p:txBody>
          <a:bodyPr>
            <a:noAutofit/>
          </a:bodyPr>
          <a:lstStyle>
            <a:lvl1pPr marL="0" indent="0">
              <a:buNone/>
              <a:defRPr sz="1799">
                <a:solidFill>
                  <a:schemeClr val="bg1"/>
                </a:solidFill>
              </a:defRPr>
            </a:lvl1pPr>
          </a:lstStyle>
          <a:p>
            <a:pPr lvl="0"/>
            <a:r>
              <a:rPr lang="en-US"/>
              <a:t>Callout info</a:t>
            </a:r>
          </a:p>
        </p:txBody>
      </p:sp>
      <p:sp>
        <p:nvSpPr>
          <p:cNvPr id="23" name="Rectangle 22">
            <a:extLst>
              <a:ext uri="{FF2B5EF4-FFF2-40B4-BE49-F238E27FC236}">
                <a16:creationId xmlns:a16="http://schemas.microsoft.com/office/drawing/2014/main" id="{529ADE26-1B91-2542-953E-8630BC5029AB}"/>
              </a:ext>
            </a:extLst>
          </p:cNvPr>
          <p:cNvSpPr/>
          <p:nvPr userDrawn="1"/>
        </p:nvSpPr>
        <p:spPr>
          <a:xfrm>
            <a:off x="747252" y="5328460"/>
            <a:ext cx="10756491" cy="917413"/>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33" name="Text Placeholder 33">
            <a:extLst>
              <a:ext uri="{FF2B5EF4-FFF2-40B4-BE49-F238E27FC236}">
                <a16:creationId xmlns:a16="http://schemas.microsoft.com/office/drawing/2014/main" id="{7A91842C-BBD2-5546-AF91-75558D1495DC}"/>
              </a:ext>
            </a:extLst>
          </p:cNvPr>
          <p:cNvSpPr>
            <a:spLocks noGrp="1"/>
          </p:cNvSpPr>
          <p:nvPr>
            <p:ph type="body" sz="quarter" idx="25" hasCustomPrompt="1"/>
          </p:nvPr>
        </p:nvSpPr>
        <p:spPr>
          <a:xfrm>
            <a:off x="968066" y="5461463"/>
            <a:ext cx="2699367" cy="653023"/>
          </a:xfrm>
        </p:spPr>
        <p:txBody>
          <a:bodyPr lIns="0" rIns="0" anchor="ctr" anchorCtr="0">
            <a:noAutofit/>
          </a:bodyPr>
          <a:lstStyle>
            <a:lvl1pPr marL="0" indent="0">
              <a:buNone/>
              <a:defRPr sz="4799" b="1">
                <a:solidFill>
                  <a:schemeClr val="tx2"/>
                </a:solidFill>
              </a:defRPr>
            </a:lvl1pPr>
          </a:lstStyle>
          <a:p>
            <a:pPr lvl="0"/>
            <a:r>
              <a:rPr lang="en-US"/>
              <a:t>XXX,XXX</a:t>
            </a:r>
          </a:p>
        </p:txBody>
      </p:sp>
      <p:sp>
        <p:nvSpPr>
          <p:cNvPr id="36" name="Text Placeholder 33">
            <a:extLst>
              <a:ext uri="{FF2B5EF4-FFF2-40B4-BE49-F238E27FC236}">
                <a16:creationId xmlns:a16="http://schemas.microsoft.com/office/drawing/2014/main" id="{33D27976-3E47-F740-819E-22A8A7669FF9}"/>
              </a:ext>
            </a:extLst>
          </p:cNvPr>
          <p:cNvSpPr>
            <a:spLocks noGrp="1"/>
          </p:cNvSpPr>
          <p:nvPr>
            <p:ph type="body" sz="quarter" idx="26" hasCustomPrompt="1"/>
          </p:nvPr>
        </p:nvSpPr>
        <p:spPr>
          <a:xfrm>
            <a:off x="3836439" y="5461463"/>
            <a:ext cx="3670437" cy="653023"/>
          </a:xfrm>
        </p:spPr>
        <p:txBody>
          <a:bodyPr lIns="0" rIns="0" anchor="ctr" anchorCtr="0">
            <a:noAutofit/>
          </a:bodyPr>
          <a:lstStyle>
            <a:lvl1pPr marL="0" indent="0">
              <a:buNone/>
              <a:defRPr sz="1600" b="0">
                <a:solidFill>
                  <a:schemeClr val="accent5"/>
                </a:solidFill>
              </a:defRPr>
            </a:lvl1pPr>
          </a:lstStyle>
          <a:p>
            <a:pPr lvl="0"/>
            <a:r>
              <a:rPr lang="en-US"/>
              <a:t>Bottom Callout</a:t>
            </a:r>
          </a:p>
        </p:txBody>
      </p:sp>
    </p:spTree>
    <p:extLst>
      <p:ext uri="{BB962C8B-B14F-4D97-AF65-F5344CB8AC3E}">
        <p14:creationId xmlns:p14="http://schemas.microsoft.com/office/powerpoint/2010/main" val="3857258856"/>
      </p:ext>
    </p:extLst>
  </p:cSld>
  <p:clrMapOvr>
    <a:masterClrMapping/>
  </p:clrMapOvr>
  <p:transition spd="slow">
    <p:push/>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_2_Callout_Box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C0721E-515E-0E40-9F09-FF8A59958408}"/>
              </a:ext>
            </a:extLst>
          </p:cNvPr>
          <p:cNvSpPr/>
          <p:nvPr userDrawn="1"/>
        </p:nvSpPr>
        <p:spPr>
          <a:xfrm>
            <a:off x="747252" y="5328460"/>
            <a:ext cx="10756491" cy="917413"/>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Rectangle 10"/>
          <p:cNvSpPr/>
          <p:nvPr userDrawn="1"/>
        </p:nvSpPr>
        <p:spPr>
          <a:xfrm>
            <a:off x="6295193" y="1465007"/>
            <a:ext cx="5208549" cy="3678824"/>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Rectangle 11"/>
          <p:cNvSpPr/>
          <p:nvPr userDrawn="1"/>
        </p:nvSpPr>
        <p:spPr>
          <a:xfrm>
            <a:off x="747251" y="1465007"/>
            <a:ext cx="5208549" cy="3678824"/>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7" y="1586392"/>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6" y="2192527"/>
            <a:ext cx="4703763" cy="415925"/>
          </a:xfrm>
        </p:spPr>
        <p:txBody>
          <a:bodyPr>
            <a:noAutofit/>
          </a:bodyPr>
          <a:lstStyle>
            <a:lvl1pPr marL="0" indent="0">
              <a:buNone/>
              <a:defRPr sz="1999">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7" y="2660502"/>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24" name="Text Placeholder 4"/>
          <p:cNvSpPr>
            <a:spLocks noGrp="1"/>
          </p:cNvSpPr>
          <p:nvPr>
            <p:ph type="body" sz="quarter" idx="15" hasCustomPrompt="1"/>
          </p:nvPr>
        </p:nvSpPr>
        <p:spPr>
          <a:xfrm>
            <a:off x="968376" y="3320084"/>
            <a:ext cx="4703763" cy="415925"/>
          </a:xfrm>
        </p:spPr>
        <p:txBody>
          <a:bodyPr>
            <a:noAutofit/>
          </a:bodyPr>
          <a:lstStyle>
            <a:lvl1pPr marL="0" indent="0">
              <a:buNone/>
              <a:defRPr sz="1799">
                <a:solidFill>
                  <a:schemeClr val="accent5"/>
                </a:solidFill>
              </a:defRPr>
            </a:lvl1pPr>
          </a:lstStyle>
          <a:p>
            <a:pPr lvl="0"/>
            <a:r>
              <a:rPr lang="en-US"/>
              <a:t>Callout info</a:t>
            </a:r>
          </a:p>
        </p:txBody>
      </p:sp>
      <p:sp>
        <p:nvSpPr>
          <p:cNvPr id="25" name="Content Placeholder 2"/>
          <p:cNvSpPr>
            <a:spLocks noGrp="1"/>
          </p:cNvSpPr>
          <p:nvPr>
            <p:ph idx="16" hasCustomPrompt="1"/>
          </p:nvPr>
        </p:nvSpPr>
        <p:spPr>
          <a:xfrm>
            <a:off x="968067" y="3887687"/>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26" name="Text Placeholder 4"/>
          <p:cNvSpPr>
            <a:spLocks noGrp="1"/>
          </p:cNvSpPr>
          <p:nvPr>
            <p:ph type="body" sz="quarter" idx="17" hasCustomPrompt="1"/>
          </p:nvPr>
        </p:nvSpPr>
        <p:spPr>
          <a:xfrm>
            <a:off x="968376" y="4547271"/>
            <a:ext cx="4703763" cy="415925"/>
          </a:xfrm>
        </p:spPr>
        <p:txBody>
          <a:bodyPr>
            <a:noAutofit/>
          </a:bodyPr>
          <a:lstStyle>
            <a:lvl1pPr marL="0" indent="0">
              <a:buNone/>
              <a:defRPr sz="1799">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94807" y="1586392"/>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28" name="Text Placeholder 4"/>
          <p:cNvSpPr>
            <a:spLocks noGrp="1"/>
          </p:cNvSpPr>
          <p:nvPr>
            <p:ph type="body" sz="quarter" idx="19" hasCustomPrompt="1"/>
          </p:nvPr>
        </p:nvSpPr>
        <p:spPr>
          <a:xfrm>
            <a:off x="6495117" y="2192527"/>
            <a:ext cx="4703763" cy="415925"/>
          </a:xfrm>
        </p:spPr>
        <p:txBody>
          <a:bodyPr>
            <a:noAutofit/>
          </a:bodyPr>
          <a:lstStyle>
            <a:lvl1pPr marL="0" indent="0">
              <a:buNone/>
              <a:defRPr sz="1999">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94807" y="2660502"/>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30" name="Text Placeholder 4"/>
          <p:cNvSpPr>
            <a:spLocks noGrp="1"/>
          </p:cNvSpPr>
          <p:nvPr>
            <p:ph type="body" sz="quarter" idx="21" hasCustomPrompt="1"/>
          </p:nvPr>
        </p:nvSpPr>
        <p:spPr>
          <a:xfrm>
            <a:off x="6495117" y="3320084"/>
            <a:ext cx="4703763" cy="415925"/>
          </a:xfrm>
        </p:spPr>
        <p:txBody>
          <a:bodyPr>
            <a:noAutofit/>
          </a:bodyPr>
          <a:lstStyle>
            <a:lvl1pPr marL="0" indent="0">
              <a:buNone/>
              <a:defRPr sz="1799">
                <a:solidFill>
                  <a:schemeClr val="accent5"/>
                </a:solidFill>
              </a:defRPr>
            </a:lvl1pPr>
          </a:lstStyle>
          <a:p>
            <a:pPr lvl="0"/>
            <a:r>
              <a:rPr lang="en-US"/>
              <a:t>Callout info</a:t>
            </a:r>
          </a:p>
        </p:txBody>
      </p:sp>
      <p:sp>
        <p:nvSpPr>
          <p:cNvPr id="31" name="Content Placeholder 2"/>
          <p:cNvSpPr>
            <a:spLocks noGrp="1"/>
          </p:cNvSpPr>
          <p:nvPr>
            <p:ph idx="22" hasCustomPrompt="1"/>
          </p:nvPr>
        </p:nvSpPr>
        <p:spPr>
          <a:xfrm>
            <a:off x="6494807" y="3887687"/>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32" name="Text Placeholder 4"/>
          <p:cNvSpPr>
            <a:spLocks noGrp="1"/>
          </p:cNvSpPr>
          <p:nvPr>
            <p:ph type="body" sz="quarter" idx="23" hasCustomPrompt="1"/>
          </p:nvPr>
        </p:nvSpPr>
        <p:spPr>
          <a:xfrm>
            <a:off x="6495117" y="4547271"/>
            <a:ext cx="4703763" cy="415925"/>
          </a:xfrm>
        </p:spPr>
        <p:txBody>
          <a:bodyPr>
            <a:noAutofit/>
          </a:bodyPr>
          <a:lstStyle>
            <a:lvl1pPr marL="0" indent="0">
              <a:buNone/>
              <a:defRPr sz="1799">
                <a:solidFill>
                  <a:schemeClr val="accent5"/>
                </a:solidFill>
              </a:defRPr>
            </a:lvl1pPr>
          </a:lstStyle>
          <a:p>
            <a:pPr lvl="0"/>
            <a:r>
              <a:rPr lang="en-US"/>
              <a:t>Callout info</a:t>
            </a:r>
          </a:p>
        </p:txBody>
      </p:sp>
      <p:sp>
        <p:nvSpPr>
          <p:cNvPr id="35" name="Text Placeholder 33"/>
          <p:cNvSpPr>
            <a:spLocks noGrp="1"/>
          </p:cNvSpPr>
          <p:nvPr>
            <p:ph type="body" sz="quarter" idx="25" hasCustomPrompt="1"/>
          </p:nvPr>
        </p:nvSpPr>
        <p:spPr>
          <a:xfrm>
            <a:off x="968066" y="5461463"/>
            <a:ext cx="2699367" cy="653023"/>
          </a:xfrm>
        </p:spPr>
        <p:txBody>
          <a:bodyPr lIns="0" rIns="0" anchor="ctr" anchorCtr="0">
            <a:noAutofit/>
          </a:bodyPr>
          <a:lstStyle>
            <a:lvl1pPr marL="0" indent="0">
              <a:buNone/>
              <a:defRPr sz="4799" b="1">
                <a:solidFill>
                  <a:schemeClr val="bg1"/>
                </a:solidFill>
              </a:defRPr>
            </a:lvl1pPr>
          </a:lstStyle>
          <a:p>
            <a:pPr lvl="0"/>
            <a:r>
              <a:rPr lang="en-US"/>
              <a:t>XXX,XXX</a:t>
            </a:r>
          </a:p>
        </p:txBody>
      </p:sp>
      <p:sp>
        <p:nvSpPr>
          <p:cNvPr id="23" name="Text Placeholder 33">
            <a:extLst>
              <a:ext uri="{FF2B5EF4-FFF2-40B4-BE49-F238E27FC236}">
                <a16:creationId xmlns:a16="http://schemas.microsoft.com/office/drawing/2014/main" id="{CA0A4CFA-1636-DC48-96CF-4D3413409056}"/>
              </a:ext>
            </a:extLst>
          </p:cNvPr>
          <p:cNvSpPr>
            <a:spLocks noGrp="1"/>
          </p:cNvSpPr>
          <p:nvPr>
            <p:ph type="body" sz="quarter" idx="26" hasCustomPrompt="1"/>
          </p:nvPr>
        </p:nvSpPr>
        <p:spPr>
          <a:xfrm>
            <a:off x="3836439" y="5461463"/>
            <a:ext cx="3670437" cy="653023"/>
          </a:xfrm>
        </p:spPr>
        <p:txBody>
          <a:bodyPr lIns="0" rIns="0" anchor="ctr" anchorCtr="0">
            <a:noAutofit/>
          </a:bodyPr>
          <a:lstStyle>
            <a:lvl1pPr marL="0" indent="0">
              <a:buNone/>
              <a:defRPr sz="1600" b="0">
                <a:solidFill>
                  <a:schemeClr val="bg1"/>
                </a:solidFill>
              </a:defRPr>
            </a:lvl1pPr>
          </a:lstStyle>
          <a:p>
            <a:pPr lvl="0"/>
            <a:r>
              <a:rPr lang="en-US"/>
              <a:t>Bottom Callout</a:t>
            </a:r>
          </a:p>
        </p:txBody>
      </p:sp>
    </p:spTree>
    <p:extLst>
      <p:ext uri="{BB962C8B-B14F-4D97-AF65-F5344CB8AC3E}">
        <p14:creationId xmlns:p14="http://schemas.microsoft.com/office/powerpoint/2010/main" val="2743217609"/>
      </p:ext>
    </p:extLst>
  </p:cSld>
  <p:clrMapOvr>
    <a:masterClrMapping/>
  </p:clrMapOvr>
  <p:transition spd="slow">
    <p:push/>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_2_Callout_Boxes-Blank">
    <p:spTree>
      <p:nvGrpSpPr>
        <p:cNvPr id="1" name=""/>
        <p:cNvGrpSpPr/>
        <p:nvPr/>
      </p:nvGrpSpPr>
      <p:grpSpPr>
        <a:xfrm>
          <a:off x="0" y="0"/>
          <a:ext cx="0" cy="0"/>
          <a:chOff x="0" y="0"/>
          <a:chExt cx="0" cy="0"/>
        </a:xfrm>
      </p:grpSpPr>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7" y="1586392"/>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6" y="2192527"/>
            <a:ext cx="4703763" cy="415925"/>
          </a:xfrm>
        </p:spPr>
        <p:txBody>
          <a:bodyPr>
            <a:noAutofit/>
          </a:bodyPr>
          <a:lstStyle>
            <a:lvl1pPr marL="0" indent="0">
              <a:buNone/>
              <a:defRPr sz="1999">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7" y="2660502"/>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24" name="Text Placeholder 4"/>
          <p:cNvSpPr>
            <a:spLocks noGrp="1"/>
          </p:cNvSpPr>
          <p:nvPr>
            <p:ph type="body" sz="quarter" idx="15" hasCustomPrompt="1"/>
          </p:nvPr>
        </p:nvSpPr>
        <p:spPr>
          <a:xfrm>
            <a:off x="968376" y="3320084"/>
            <a:ext cx="4703763" cy="415925"/>
          </a:xfrm>
        </p:spPr>
        <p:txBody>
          <a:bodyPr>
            <a:noAutofit/>
          </a:bodyPr>
          <a:lstStyle>
            <a:lvl1pPr marL="0" indent="0">
              <a:buNone/>
              <a:defRPr sz="1799">
                <a:solidFill>
                  <a:schemeClr val="accent5"/>
                </a:solidFill>
              </a:defRPr>
            </a:lvl1pPr>
          </a:lstStyle>
          <a:p>
            <a:pPr lvl="0"/>
            <a:r>
              <a:rPr lang="en-US"/>
              <a:t>Callout info</a:t>
            </a:r>
          </a:p>
        </p:txBody>
      </p:sp>
      <p:sp>
        <p:nvSpPr>
          <p:cNvPr id="25" name="Content Placeholder 2"/>
          <p:cNvSpPr>
            <a:spLocks noGrp="1"/>
          </p:cNvSpPr>
          <p:nvPr>
            <p:ph idx="16" hasCustomPrompt="1"/>
          </p:nvPr>
        </p:nvSpPr>
        <p:spPr>
          <a:xfrm>
            <a:off x="968067" y="3887687"/>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26" name="Text Placeholder 4"/>
          <p:cNvSpPr>
            <a:spLocks noGrp="1"/>
          </p:cNvSpPr>
          <p:nvPr>
            <p:ph type="body" sz="quarter" idx="17" hasCustomPrompt="1"/>
          </p:nvPr>
        </p:nvSpPr>
        <p:spPr>
          <a:xfrm>
            <a:off x="968376" y="4547271"/>
            <a:ext cx="4703763" cy="415925"/>
          </a:xfrm>
        </p:spPr>
        <p:txBody>
          <a:bodyPr>
            <a:noAutofit/>
          </a:bodyPr>
          <a:lstStyle>
            <a:lvl1pPr marL="0" indent="0">
              <a:buNone/>
              <a:defRPr sz="1799">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94807" y="1586392"/>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28" name="Text Placeholder 4"/>
          <p:cNvSpPr>
            <a:spLocks noGrp="1"/>
          </p:cNvSpPr>
          <p:nvPr>
            <p:ph type="body" sz="quarter" idx="19" hasCustomPrompt="1"/>
          </p:nvPr>
        </p:nvSpPr>
        <p:spPr>
          <a:xfrm>
            <a:off x="6495117" y="2192527"/>
            <a:ext cx="4703763" cy="415925"/>
          </a:xfrm>
        </p:spPr>
        <p:txBody>
          <a:bodyPr>
            <a:noAutofit/>
          </a:bodyPr>
          <a:lstStyle>
            <a:lvl1pPr marL="0" indent="0">
              <a:buNone/>
              <a:defRPr sz="1999">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94807" y="2660502"/>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30" name="Text Placeholder 4"/>
          <p:cNvSpPr>
            <a:spLocks noGrp="1"/>
          </p:cNvSpPr>
          <p:nvPr>
            <p:ph type="body" sz="quarter" idx="21" hasCustomPrompt="1"/>
          </p:nvPr>
        </p:nvSpPr>
        <p:spPr>
          <a:xfrm>
            <a:off x="6495117" y="3320084"/>
            <a:ext cx="4703763" cy="415925"/>
          </a:xfrm>
        </p:spPr>
        <p:txBody>
          <a:bodyPr>
            <a:noAutofit/>
          </a:bodyPr>
          <a:lstStyle>
            <a:lvl1pPr marL="0" indent="0">
              <a:buNone/>
              <a:defRPr sz="1799">
                <a:solidFill>
                  <a:schemeClr val="accent5"/>
                </a:solidFill>
              </a:defRPr>
            </a:lvl1pPr>
          </a:lstStyle>
          <a:p>
            <a:pPr lvl="0"/>
            <a:r>
              <a:rPr lang="en-US"/>
              <a:t>Callout info</a:t>
            </a:r>
          </a:p>
        </p:txBody>
      </p:sp>
      <p:sp>
        <p:nvSpPr>
          <p:cNvPr id="31" name="Content Placeholder 2"/>
          <p:cNvSpPr>
            <a:spLocks noGrp="1"/>
          </p:cNvSpPr>
          <p:nvPr>
            <p:ph idx="22" hasCustomPrompt="1"/>
          </p:nvPr>
        </p:nvSpPr>
        <p:spPr>
          <a:xfrm>
            <a:off x="6494807" y="3887687"/>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32" name="Text Placeholder 4"/>
          <p:cNvSpPr>
            <a:spLocks noGrp="1"/>
          </p:cNvSpPr>
          <p:nvPr>
            <p:ph type="body" sz="quarter" idx="23" hasCustomPrompt="1"/>
          </p:nvPr>
        </p:nvSpPr>
        <p:spPr>
          <a:xfrm>
            <a:off x="6495117" y="4547271"/>
            <a:ext cx="4703763" cy="415925"/>
          </a:xfrm>
        </p:spPr>
        <p:txBody>
          <a:bodyPr>
            <a:noAutofit/>
          </a:bodyPr>
          <a:lstStyle>
            <a:lvl1pPr marL="0" indent="0">
              <a:buNone/>
              <a:defRPr sz="1799">
                <a:solidFill>
                  <a:schemeClr val="accent5"/>
                </a:solidFill>
              </a:defRPr>
            </a:lvl1pPr>
          </a:lstStyle>
          <a:p>
            <a:pPr lvl="0"/>
            <a:r>
              <a:rPr lang="en-US"/>
              <a:t>Callout info</a:t>
            </a:r>
          </a:p>
        </p:txBody>
      </p:sp>
      <p:sp>
        <p:nvSpPr>
          <p:cNvPr id="35" name="Text Placeholder 33"/>
          <p:cNvSpPr>
            <a:spLocks noGrp="1"/>
          </p:cNvSpPr>
          <p:nvPr>
            <p:ph type="body" sz="quarter" idx="25" hasCustomPrompt="1"/>
          </p:nvPr>
        </p:nvSpPr>
        <p:spPr>
          <a:xfrm>
            <a:off x="968066" y="5461463"/>
            <a:ext cx="2699367" cy="653023"/>
          </a:xfrm>
        </p:spPr>
        <p:txBody>
          <a:bodyPr lIns="0" rIns="0" anchor="ctr" anchorCtr="0">
            <a:noAutofit/>
          </a:bodyPr>
          <a:lstStyle>
            <a:lvl1pPr marL="0" indent="0">
              <a:buNone/>
              <a:defRPr sz="4799" b="1">
                <a:solidFill>
                  <a:schemeClr val="bg1"/>
                </a:solidFill>
              </a:defRPr>
            </a:lvl1pPr>
          </a:lstStyle>
          <a:p>
            <a:pPr lvl="0"/>
            <a:r>
              <a:rPr lang="en-US"/>
              <a:t>XXX,XXX</a:t>
            </a:r>
          </a:p>
        </p:txBody>
      </p:sp>
      <p:sp>
        <p:nvSpPr>
          <p:cNvPr id="23" name="Text Placeholder 33">
            <a:extLst>
              <a:ext uri="{FF2B5EF4-FFF2-40B4-BE49-F238E27FC236}">
                <a16:creationId xmlns:a16="http://schemas.microsoft.com/office/drawing/2014/main" id="{CA0A4CFA-1636-DC48-96CF-4D3413409056}"/>
              </a:ext>
            </a:extLst>
          </p:cNvPr>
          <p:cNvSpPr>
            <a:spLocks noGrp="1"/>
          </p:cNvSpPr>
          <p:nvPr>
            <p:ph type="body" sz="quarter" idx="26" hasCustomPrompt="1"/>
          </p:nvPr>
        </p:nvSpPr>
        <p:spPr>
          <a:xfrm>
            <a:off x="3836439" y="5461463"/>
            <a:ext cx="3670437" cy="653023"/>
          </a:xfrm>
        </p:spPr>
        <p:txBody>
          <a:bodyPr lIns="0" rIns="0" anchor="ctr" anchorCtr="0">
            <a:noAutofit/>
          </a:bodyPr>
          <a:lstStyle>
            <a:lvl1pPr marL="0" indent="0">
              <a:buNone/>
              <a:defRPr sz="1600" b="0">
                <a:solidFill>
                  <a:schemeClr val="bg1"/>
                </a:solidFill>
              </a:defRPr>
            </a:lvl1pPr>
          </a:lstStyle>
          <a:p>
            <a:pPr lvl="0"/>
            <a:r>
              <a:rPr lang="en-US"/>
              <a:t>Bottom Callout</a:t>
            </a:r>
          </a:p>
        </p:txBody>
      </p:sp>
    </p:spTree>
    <p:extLst>
      <p:ext uri="{BB962C8B-B14F-4D97-AF65-F5344CB8AC3E}">
        <p14:creationId xmlns:p14="http://schemas.microsoft.com/office/powerpoint/2010/main" val="1813433295"/>
      </p:ext>
    </p:extLst>
  </p:cSld>
  <p:clrMapOvr>
    <a:masterClrMapping/>
  </p:clrMapOvr>
  <p:transition spd="slow">
    <p:push/>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_4_Callout_Boxes">
    <p:spTree>
      <p:nvGrpSpPr>
        <p:cNvPr id="1" name=""/>
        <p:cNvGrpSpPr/>
        <p:nvPr/>
      </p:nvGrpSpPr>
      <p:grpSpPr>
        <a:xfrm>
          <a:off x="0" y="0"/>
          <a:ext cx="0" cy="0"/>
          <a:chOff x="0" y="0"/>
          <a:chExt cx="0" cy="0"/>
        </a:xfrm>
      </p:grpSpPr>
      <p:sp>
        <p:nvSpPr>
          <p:cNvPr id="57" name="Rectangle 56"/>
          <p:cNvSpPr/>
          <p:nvPr userDrawn="1"/>
        </p:nvSpPr>
        <p:spPr>
          <a:xfrm>
            <a:off x="6214511" y="3979735"/>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Rectangle 10"/>
          <p:cNvSpPr/>
          <p:nvPr userDrawn="1"/>
        </p:nvSpPr>
        <p:spPr>
          <a:xfrm>
            <a:off x="6214511" y="1370880"/>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Rectangle 11"/>
          <p:cNvSpPr/>
          <p:nvPr userDrawn="1"/>
        </p:nvSpPr>
        <p:spPr>
          <a:xfrm>
            <a:off x="747251" y="1370880"/>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7" y="1492264"/>
            <a:ext cx="4703591" cy="578115"/>
          </a:xfrm>
        </p:spPr>
        <p:txBody>
          <a:bodyPr>
            <a:normAutofit/>
          </a:bodyPr>
          <a:lstStyle>
            <a:lvl1pPr marL="0" indent="0">
              <a:buNone/>
              <a:defRPr sz="3199" b="1">
                <a:solidFill>
                  <a:schemeClr val="bg1"/>
                </a:solidFill>
              </a:defRPr>
            </a:lvl1pPr>
            <a:lvl2pPr>
              <a:defRPr sz="2399"/>
            </a:lvl2pPr>
            <a:lvl3pPr>
              <a:defRPr sz="1999"/>
            </a:lvl3pPr>
            <a:lvl4pPr>
              <a:defRPr sz="1999"/>
            </a:lvl4pPr>
            <a:lvl5pPr>
              <a:defRPr sz="1999"/>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6" y="2098398"/>
            <a:ext cx="4703763" cy="415925"/>
          </a:xfrm>
        </p:spPr>
        <p:txBody>
          <a:bodyPr>
            <a:normAutofit/>
          </a:bodyPr>
          <a:lstStyle>
            <a:lvl1pPr marL="0" indent="0">
              <a:buNone/>
              <a:defRPr sz="1799">
                <a:solidFill>
                  <a:schemeClr val="bg1"/>
                </a:solidFill>
              </a:defRPr>
            </a:lvl1pPr>
          </a:lstStyle>
          <a:p>
            <a:pPr lvl="0"/>
            <a:r>
              <a:rPr lang="en-US"/>
              <a:t>Callout subtitle</a:t>
            </a:r>
          </a:p>
        </p:txBody>
      </p:sp>
      <p:sp>
        <p:nvSpPr>
          <p:cNvPr id="22" name="Content Placeholder 2"/>
          <p:cNvSpPr>
            <a:spLocks noGrp="1"/>
          </p:cNvSpPr>
          <p:nvPr>
            <p:ph idx="14" hasCustomPrompt="1"/>
          </p:nvPr>
        </p:nvSpPr>
        <p:spPr>
          <a:xfrm>
            <a:off x="968067" y="2472244"/>
            <a:ext cx="4703591" cy="578115"/>
          </a:xfrm>
        </p:spPr>
        <p:txBody>
          <a:bodyPr>
            <a:noAutofit/>
          </a:bodyPr>
          <a:lstStyle>
            <a:lvl1pPr marL="0" indent="0">
              <a:buNone/>
              <a:defRPr sz="4399" b="1">
                <a:solidFill>
                  <a:schemeClr val="bg1"/>
                </a:solidFill>
              </a:defRPr>
            </a:lvl1pPr>
            <a:lvl2pPr>
              <a:defRPr sz="2399"/>
            </a:lvl2pPr>
            <a:lvl3pPr>
              <a:defRPr sz="1999"/>
            </a:lvl3pPr>
            <a:lvl4pPr>
              <a:defRPr sz="1999"/>
            </a:lvl4pPr>
            <a:lvl5pPr>
              <a:defRPr sz="1999"/>
            </a:lvl5pPr>
          </a:lstStyle>
          <a:p>
            <a:pPr lvl="0"/>
            <a:r>
              <a:rPr lang="en-US"/>
              <a:t>XXX,XXX</a:t>
            </a:r>
          </a:p>
        </p:txBody>
      </p:sp>
      <p:sp>
        <p:nvSpPr>
          <p:cNvPr id="24" name="Text Placeholder 4"/>
          <p:cNvSpPr>
            <a:spLocks noGrp="1"/>
          </p:cNvSpPr>
          <p:nvPr>
            <p:ph type="body" sz="quarter" idx="15" hasCustomPrompt="1"/>
          </p:nvPr>
        </p:nvSpPr>
        <p:spPr>
          <a:xfrm>
            <a:off x="968376" y="3131828"/>
            <a:ext cx="4703763" cy="415925"/>
          </a:xfrm>
        </p:spPr>
        <p:txBody>
          <a:bodyPr>
            <a:noAutofit/>
          </a:bodyPr>
          <a:lstStyle>
            <a:lvl1pPr marL="0" indent="0">
              <a:buNone/>
              <a:defRPr sz="2399">
                <a:solidFill>
                  <a:schemeClr val="bg1"/>
                </a:solidFill>
              </a:defRPr>
            </a:lvl1pPr>
          </a:lstStyle>
          <a:p>
            <a:pPr lvl="0"/>
            <a:r>
              <a:rPr lang="en-US"/>
              <a:t>Callout info</a:t>
            </a:r>
          </a:p>
        </p:txBody>
      </p:sp>
      <p:sp>
        <p:nvSpPr>
          <p:cNvPr id="27" name="Content Placeholder 2"/>
          <p:cNvSpPr>
            <a:spLocks noGrp="1"/>
          </p:cNvSpPr>
          <p:nvPr>
            <p:ph idx="18" hasCustomPrompt="1"/>
          </p:nvPr>
        </p:nvSpPr>
        <p:spPr>
          <a:xfrm>
            <a:off x="6414125" y="1492264"/>
            <a:ext cx="4703591" cy="578115"/>
          </a:xfrm>
        </p:spPr>
        <p:txBody>
          <a:bodyPr>
            <a:normAutofit/>
          </a:bodyPr>
          <a:lstStyle>
            <a:lvl1pPr marL="0" indent="0">
              <a:buNone/>
              <a:defRPr sz="3199" b="1">
                <a:solidFill>
                  <a:schemeClr val="bg1"/>
                </a:solidFill>
              </a:defRPr>
            </a:lvl1pPr>
            <a:lvl2pPr>
              <a:defRPr sz="2399"/>
            </a:lvl2pPr>
            <a:lvl3pPr>
              <a:defRPr sz="1999"/>
            </a:lvl3pPr>
            <a:lvl4pPr>
              <a:defRPr sz="1999"/>
            </a:lvl4pPr>
            <a:lvl5pPr>
              <a:defRPr sz="1999"/>
            </a:lvl5pPr>
          </a:lstStyle>
          <a:p>
            <a:pPr lvl="0"/>
            <a:r>
              <a:rPr lang="en-US"/>
              <a:t>Callout Title</a:t>
            </a:r>
          </a:p>
        </p:txBody>
      </p:sp>
      <p:sp>
        <p:nvSpPr>
          <p:cNvPr id="28" name="Text Placeholder 4"/>
          <p:cNvSpPr>
            <a:spLocks noGrp="1"/>
          </p:cNvSpPr>
          <p:nvPr>
            <p:ph type="body" sz="quarter" idx="19" hasCustomPrompt="1"/>
          </p:nvPr>
        </p:nvSpPr>
        <p:spPr>
          <a:xfrm>
            <a:off x="6414434" y="2098398"/>
            <a:ext cx="4703763" cy="415925"/>
          </a:xfrm>
        </p:spPr>
        <p:txBody>
          <a:bodyPr>
            <a:normAutofit/>
          </a:bodyPr>
          <a:lstStyle>
            <a:lvl1pPr marL="0" indent="0">
              <a:buNone/>
              <a:defRPr sz="1799">
                <a:solidFill>
                  <a:schemeClr val="bg1"/>
                </a:solidFill>
              </a:defRPr>
            </a:lvl1pPr>
          </a:lstStyle>
          <a:p>
            <a:pPr lvl="0"/>
            <a:r>
              <a:rPr lang="en-US"/>
              <a:t>Callout subtitle</a:t>
            </a:r>
          </a:p>
        </p:txBody>
      </p:sp>
      <p:sp>
        <p:nvSpPr>
          <p:cNvPr id="29" name="Content Placeholder 2"/>
          <p:cNvSpPr>
            <a:spLocks noGrp="1"/>
          </p:cNvSpPr>
          <p:nvPr>
            <p:ph idx="20" hasCustomPrompt="1"/>
          </p:nvPr>
        </p:nvSpPr>
        <p:spPr>
          <a:xfrm>
            <a:off x="6414125" y="2472244"/>
            <a:ext cx="4703591" cy="578115"/>
          </a:xfrm>
        </p:spPr>
        <p:txBody>
          <a:bodyPr>
            <a:noAutofit/>
          </a:bodyPr>
          <a:lstStyle>
            <a:lvl1pPr marL="0" indent="0">
              <a:buNone/>
              <a:defRPr sz="4399" b="1">
                <a:solidFill>
                  <a:schemeClr val="bg1"/>
                </a:solidFill>
              </a:defRPr>
            </a:lvl1pPr>
            <a:lvl2pPr>
              <a:defRPr sz="2399"/>
            </a:lvl2pPr>
            <a:lvl3pPr>
              <a:defRPr sz="1999"/>
            </a:lvl3pPr>
            <a:lvl4pPr>
              <a:defRPr sz="1999"/>
            </a:lvl4pPr>
            <a:lvl5pPr>
              <a:defRPr sz="1999"/>
            </a:lvl5pPr>
          </a:lstStyle>
          <a:p>
            <a:pPr lvl="0"/>
            <a:r>
              <a:rPr lang="en-US"/>
              <a:t>XXX,XXX</a:t>
            </a:r>
          </a:p>
        </p:txBody>
      </p:sp>
      <p:sp>
        <p:nvSpPr>
          <p:cNvPr id="30" name="Text Placeholder 4"/>
          <p:cNvSpPr>
            <a:spLocks noGrp="1"/>
          </p:cNvSpPr>
          <p:nvPr>
            <p:ph type="body" sz="quarter" idx="21" hasCustomPrompt="1"/>
          </p:nvPr>
        </p:nvSpPr>
        <p:spPr>
          <a:xfrm>
            <a:off x="6414434" y="3131828"/>
            <a:ext cx="4703763" cy="415925"/>
          </a:xfrm>
        </p:spPr>
        <p:txBody>
          <a:bodyPr>
            <a:noAutofit/>
          </a:bodyPr>
          <a:lstStyle>
            <a:lvl1pPr marL="0" indent="0">
              <a:buNone/>
              <a:defRPr sz="2399">
                <a:solidFill>
                  <a:schemeClr val="bg1"/>
                </a:solidFill>
              </a:defRPr>
            </a:lvl1pPr>
          </a:lstStyle>
          <a:p>
            <a:pPr lvl="0"/>
            <a:r>
              <a:rPr lang="en-US"/>
              <a:t>Callout info</a:t>
            </a:r>
          </a:p>
        </p:txBody>
      </p:sp>
      <p:sp>
        <p:nvSpPr>
          <p:cNvPr id="45" name="Rectangle 44"/>
          <p:cNvSpPr/>
          <p:nvPr userDrawn="1"/>
        </p:nvSpPr>
        <p:spPr>
          <a:xfrm>
            <a:off x="747251" y="3979736"/>
            <a:ext cx="5208549" cy="2340385"/>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46" name="Content Placeholder 2"/>
          <p:cNvSpPr>
            <a:spLocks noGrp="1"/>
          </p:cNvSpPr>
          <p:nvPr>
            <p:ph idx="22" hasCustomPrompt="1"/>
          </p:nvPr>
        </p:nvSpPr>
        <p:spPr>
          <a:xfrm>
            <a:off x="968067" y="4101120"/>
            <a:ext cx="4703591" cy="578115"/>
          </a:xfrm>
        </p:spPr>
        <p:txBody>
          <a:bodyPr>
            <a:normAutofit/>
          </a:bodyPr>
          <a:lstStyle>
            <a:lvl1pPr marL="0" indent="0">
              <a:buNone/>
              <a:defRPr sz="3199" b="1">
                <a:solidFill>
                  <a:schemeClr val="bg1"/>
                </a:solidFill>
              </a:defRPr>
            </a:lvl1pPr>
            <a:lvl2pPr>
              <a:defRPr sz="2399"/>
            </a:lvl2pPr>
            <a:lvl3pPr>
              <a:defRPr sz="1999"/>
            </a:lvl3pPr>
            <a:lvl4pPr>
              <a:defRPr sz="1999"/>
            </a:lvl4pPr>
            <a:lvl5pPr>
              <a:defRPr sz="1999"/>
            </a:lvl5pPr>
          </a:lstStyle>
          <a:p>
            <a:pPr lvl="0"/>
            <a:r>
              <a:rPr lang="en-US"/>
              <a:t>Callout Title</a:t>
            </a:r>
          </a:p>
        </p:txBody>
      </p:sp>
      <p:sp>
        <p:nvSpPr>
          <p:cNvPr id="47" name="Text Placeholder 4"/>
          <p:cNvSpPr>
            <a:spLocks noGrp="1"/>
          </p:cNvSpPr>
          <p:nvPr>
            <p:ph type="body" sz="quarter" idx="23" hasCustomPrompt="1"/>
          </p:nvPr>
        </p:nvSpPr>
        <p:spPr>
          <a:xfrm>
            <a:off x="968376" y="4707254"/>
            <a:ext cx="4703763" cy="415925"/>
          </a:xfrm>
        </p:spPr>
        <p:txBody>
          <a:bodyPr>
            <a:normAutofit/>
          </a:bodyPr>
          <a:lstStyle>
            <a:lvl1pPr marL="0" indent="0">
              <a:buNone/>
              <a:defRPr sz="1799">
                <a:solidFill>
                  <a:schemeClr val="bg1"/>
                </a:solidFill>
              </a:defRPr>
            </a:lvl1pPr>
          </a:lstStyle>
          <a:p>
            <a:pPr lvl="0"/>
            <a:r>
              <a:rPr lang="en-US"/>
              <a:t>Callout subtitle</a:t>
            </a:r>
          </a:p>
        </p:txBody>
      </p:sp>
      <p:sp>
        <p:nvSpPr>
          <p:cNvPr id="48" name="Content Placeholder 2"/>
          <p:cNvSpPr>
            <a:spLocks noGrp="1"/>
          </p:cNvSpPr>
          <p:nvPr>
            <p:ph idx="24" hasCustomPrompt="1"/>
          </p:nvPr>
        </p:nvSpPr>
        <p:spPr>
          <a:xfrm>
            <a:off x="968067" y="5081100"/>
            <a:ext cx="4703591" cy="578115"/>
          </a:xfrm>
        </p:spPr>
        <p:txBody>
          <a:bodyPr>
            <a:noAutofit/>
          </a:bodyPr>
          <a:lstStyle>
            <a:lvl1pPr marL="0" indent="0">
              <a:buNone/>
              <a:defRPr sz="4399" b="1">
                <a:solidFill>
                  <a:schemeClr val="bg1"/>
                </a:solidFill>
              </a:defRPr>
            </a:lvl1pPr>
            <a:lvl2pPr>
              <a:defRPr sz="2399"/>
            </a:lvl2pPr>
            <a:lvl3pPr>
              <a:defRPr sz="1999"/>
            </a:lvl3pPr>
            <a:lvl4pPr>
              <a:defRPr sz="1999"/>
            </a:lvl4pPr>
            <a:lvl5pPr>
              <a:defRPr sz="1999"/>
            </a:lvl5pPr>
          </a:lstStyle>
          <a:p>
            <a:pPr lvl="0"/>
            <a:r>
              <a:rPr lang="en-US"/>
              <a:t>XXX,XXX</a:t>
            </a:r>
          </a:p>
        </p:txBody>
      </p:sp>
      <p:sp>
        <p:nvSpPr>
          <p:cNvPr id="49" name="Text Placeholder 4"/>
          <p:cNvSpPr>
            <a:spLocks noGrp="1"/>
          </p:cNvSpPr>
          <p:nvPr>
            <p:ph type="body" sz="quarter" idx="25" hasCustomPrompt="1"/>
          </p:nvPr>
        </p:nvSpPr>
        <p:spPr>
          <a:xfrm>
            <a:off x="968376" y="5740684"/>
            <a:ext cx="4703763" cy="415925"/>
          </a:xfrm>
        </p:spPr>
        <p:txBody>
          <a:bodyPr>
            <a:noAutofit/>
          </a:bodyPr>
          <a:lstStyle>
            <a:lvl1pPr marL="0" indent="0">
              <a:buNone/>
              <a:defRPr sz="2399">
                <a:solidFill>
                  <a:schemeClr val="bg1"/>
                </a:solidFill>
              </a:defRPr>
            </a:lvl1pPr>
          </a:lstStyle>
          <a:p>
            <a:pPr lvl="0"/>
            <a:r>
              <a:rPr lang="en-US"/>
              <a:t>Callout info</a:t>
            </a:r>
          </a:p>
        </p:txBody>
      </p:sp>
      <p:sp>
        <p:nvSpPr>
          <p:cNvPr id="50" name="Content Placeholder 2"/>
          <p:cNvSpPr>
            <a:spLocks noGrp="1"/>
          </p:cNvSpPr>
          <p:nvPr>
            <p:ph idx="26" hasCustomPrompt="1"/>
          </p:nvPr>
        </p:nvSpPr>
        <p:spPr>
          <a:xfrm>
            <a:off x="6414125" y="4101120"/>
            <a:ext cx="4703591" cy="578115"/>
          </a:xfrm>
        </p:spPr>
        <p:txBody>
          <a:bodyPr>
            <a:normAutofit/>
          </a:bodyPr>
          <a:lstStyle>
            <a:lvl1pPr marL="0" indent="0">
              <a:buNone/>
              <a:defRPr sz="3199" b="1">
                <a:solidFill>
                  <a:schemeClr val="bg1"/>
                </a:solidFill>
              </a:defRPr>
            </a:lvl1pPr>
            <a:lvl2pPr>
              <a:defRPr sz="2399"/>
            </a:lvl2pPr>
            <a:lvl3pPr>
              <a:defRPr sz="1999"/>
            </a:lvl3pPr>
            <a:lvl4pPr>
              <a:defRPr sz="1999"/>
            </a:lvl4pPr>
            <a:lvl5pPr>
              <a:defRPr sz="1999"/>
            </a:lvl5pPr>
          </a:lstStyle>
          <a:p>
            <a:pPr lvl="0"/>
            <a:r>
              <a:rPr lang="en-US"/>
              <a:t>Callout Title</a:t>
            </a:r>
          </a:p>
        </p:txBody>
      </p:sp>
      <p:sp>
        <p:nvSpPr>
          <p:cNvPr id="51" name="Text Placeholder 4"/>
          <p:cNvSpPr>
            <a:spLocks noGrp="1"/>
          </p:cNvSpPr>
          <p:nvPr>
            <p:ph type="body" sz="quarter" idx="27" hasCustomPrompt="1"/>
          </p:nvPr>
        </p:nvSpPr>
        <p:spPr>
          <a:xfrm>
            <a:off x="6414434" y="4707254"/>
            <a:ext cx="4703763" cy="415925"/>
          </a:xfrm>
        </p:spPr>
        <p:txBody>
          <a:bodyPr>
            <a:normAutofit/>
          </a:bodyPr>
          <a:lstStyle>
            <a:lvl1pPr marL="0" indent="0">
              <a:buNone/>
              <a:defRPr sz="1799">
                <a:solidFill>
                  <a:schemeClr val="bg1"/>
                </a:solidFill>
              </a:defRPr>
            </a:lvl1pPr>
          </a:lstStyle>
          <a:p>
            <a:pPr lvl="0"/>
            <a:r>
              <a:rPr lang="en-US"/>
              <a:t>Callout subtitle</a:t>
            </a:r>
          </a:p>
        </p:txBody>
      </p:sp>
      <p:sp>
        <p:nvSpPr>
          <p:cNvPr id="52" name="Content Placeholder 2"/>
          <p:cNvSpPr>
            <a:spLocks noGrp="1"/>
          </p:cNvSpPr>
          <p:nvPr>
            <p:ph idx="28" hasCustomPrompt="1"/>
          </p:nvPr>
        </p:nvSpPr>
        <p:spPr>
          <a:xfrm>
            <a:off x="6414125" y="5081100"/>
            <a:ext cx="4703591" cy="578115"/>
          </a:xfrm>
        </p:spPr>
        <p:txBody>
          <a:bodyPr>
            <a:noAutofit/>
          </a:bodyPr>
          <a:lstStyle>
            <a:lvl1pPr marL="0" indent="0">
              <a:buNone/>
              <a:defRPr sz="4399" b="1">
                <a:solidFill>
                  <a:schemeClr val="bg1"/>
                </a:solidFill>
              </a:defRPr>
            </a:lvl1pPr>
            <a:lvl2pPr>
              <a:defRPr sz="2399"/>
            </a:lvl2pPr>
            <a:lvl3pPr>
              <a:defRPr sz="1999"/>
            </a:lvl3pPr>
            <a:lvl4pPr>
              <a:defRPr sz="1999"/>
            </a:lvl4pPr>
            <a:lvl5pPr>
              <a:defRPr sz="1999"/>
            </a:lvl5pPr>
          </a:lstStyle>
          <a:p>
            <a:pPr lvl="0"/>
            <a:r>
              <a:rPr lang="en-US"/>
              <a:t>XXX,XXX</a:t>
            </a:r>
          </a:p>
        </p:txBody>
      </p:sp>
      <p:sp>
        <p:nvSpPr>
          <p:cNvPr id="53" name="Text Placeholder 4"/>
          <p:cNvSpPr>
            <a:spLocks noGrp="1"/>
          </p:cNvSpPr>
          <p:nvPr>
            <p:ph type="body" sz="quarter" idx="29" hasCustomPrompt="1"/>
          </p:nvPr>
        </p:nvSpPr>
        <p:spPr>
          <a:xfrm>
            <a:off x="6414434" y="5740684"/>
            <a:ext cx="4703763" cy="415925"/>
          </a:xfrm>
        </p:spPr>
        <p:txBody>
          <a:bodyPr>
            <a:noAutofit/>
          </a:bodyPr>
          <a:lstStyle>
            <a:lvl1pPr marL="0" indent="0">
              <a:buNone/>
              <a:defRPr sz="2399">
                <a:solidFill>
                  <a:schemeClr val="bg1"/>
                </a:solidFill>
              </a:defRPr>
            </a:lvl1pPr>
          </a:lstStyle>
          <a:p>
            <a:pPr lvl="0"/>
            <a:r>
              <a:rPr lang="en-US"/>
              <a:t>Callout info</a:t>
            </a:r>
          </a:p>
        </p:txBody>
      </p:sp>
    </p:spTree>
    <p:extLst>
      <p:ext uri="{BB962C8B-B14F-4D97-AF65-F5344CB8AC3E}">
        <p14:creationId xmlns:p14="http://schemas.microsoft.com/office/powerpoint/2010/main" val="2458295946"/>
      </p:ext>
    </p:extLst>
  </p:cSld>
  <p:clrMapOvr>
    <a:masterClrMapping/>
  </p:clrMapOvr>
  <p:transition spd="slow">
    <p:push/>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_4_Callout_Boxes">
    <p:spTree>
      <p:nvGrpSpPr>
        <p:cNvPr id="1" name=""/>
        <p:cNvGrpSpPr/>
        <p:nvPr/>
      </p:nvGrpSpPr>
      <p:grpSpPr>
        <a:xfrm>
          <a:off x="0" y="0"/>
          <a:ext cx="0" cy="0"/>
          <a:chOff x="0" y="0"/>
          <a:chExt cx="0" cy="0"/>
        </a:xfrm>
      </p:grpSpPr>
      <p:sp>
        <p:nvSpPr>
          <p:cNvPr id="57" name="Rectangle 56"/>
          <p:cNvSpPr/>
          <p:nvPr userDrawn="1"/>
        </p:nvSpPr>
        <p:spPr>
          <a:xfrm>
            <a:off x="6214511" y="3979735"/>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Rectangle 10"/>
          <p:cNvSpPr/>
          <p:nvPr userDrawn="1"/>
        </p:nvSpPr>
        <p:spPr>
          <a:xfrm>
            <a:off x="6214511" y="1370880"/>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2" name="Rectangle 11"/>
          <p:cNvSpPr/>
          <p:nvPr userDrawn="1"/>
        </p:nvSpPr>
        <p:spPr>
          <a:xfrm>
            <a:off x="747251" y="1370880"/>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7" y="1492264"/>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6" y="2098398"/>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7" y="2472244"/>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24" name="Text Placeholder 4"/>
          <p:cNvSpPr>
            <a:spLocks noGrp="1"/>
          </p:cNvSpPr>
          <p:nvPr>
            <p:ph type="body" sz="quarter" idx="15" hasCustomPrompt="1"/>
          </p:nvPr>
        </p:nvSpPr>
        <p:spPr>
          <a:xfrm>
            <a:off x="968376" y="3131828"/>
            <a:ext cx="4703763" cy="415925"/>
          </a:xfrm>
        </p:spPr>
        <p:txBody>
          <a:bodyPr>
            <a:noAutofit/>
          </a:bodyPr>
          <a:lstStyle>
            <a:lvl1pPr marL="0" indent="0">
              <a:buNone/>
              <a:defRPr sz="2399">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14125" y="1492264"/>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28" name="Text Placeholder 4"/>
          <p:cNvSpPr>
            <a:spLocks noGrp="1"/>
          </p:cNvSpPr>
          <p:nvPr>
            <p:ph type="body" sz="quarter" idx="19" hasCustomPrompt="1"/>
          </p:nvPr>
        </p:nvSpPr>
        <p:spPr>
          <a:xfrm>
            <a:off x="6414434" y="2098398"/>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14125" y="2472244"/>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30" name="Text Placeholder 4"/>
          <p:cNvSpPr>
            <a:spLocks noGrp="1"/>
          </p:cNvSpPr>
          <p:nvPr>
            <p:ph type="body" sz="quarter" idx="21" hasCustomPrompt="1"/>
          </p:nvPr>
        </p:nvSpPr>
        <p:spPr>
          <a:xfrm>
            <a:off x="6414434" y="3131828"/>
            <a:ext cx="4703763" cy="415925"/>
          </a:xfrm>
        </p:spPr>
        <p:txBody>
          <a:bodyPr>
            <a:noAutofit/>
          </a:bodyPr>
          <a:lstStyle>
            <a:lvl1pPr marL="0" indent="0">
              <a:buNone/>
              <a:defRPr sz="2399">
                <a:solidFill>
                  <a:schemeClr val="accent5"/>
                </a:solidFill>
              </a:defRPr>
            </a:lvl1pPr>
          </a:lstStyle>
          <a:p>
            <a:pPr lvl="0"/>
            <a:r>
              <a:rPr lang="en-US"/>
              <a:t>Callout info</a:t>
            </a:r>
          </a:p>
        </p:txBody>
      </p:sp>
      <p:sp>
        <p:nvSpPr>
          <p:cNvPr id="45" name="Rectangle 44"/>
          <p:cNvSpPr/>
          <p:nvPr userDrawn="1"/>
        </p:nvSpPr>
        <p:spPr>
          <a:xfrm>
            <a:off x="747251" y="3979736"/>
            <a:ext cx="5208549" cy="2340385"/>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46" name="Content Placeholder 2"/>
          <p:cNvSpPr>
            <a:spLocks noGrp="1"/>
          </p:cNvSpPr>
          <p:nvPr>
            <p:ph idx="22" hasCustomPrompt="1"/>
          </p:nvPr>
        </p:nvSpPr>
        <p:spPr>
          <a:xfrm>
            <a:off x="968067" y="4101120"/>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47" name="Text Placeholder 4"/>
          <p:cNvSpPr>
            <a:spLocks noGrp="1"/>
          </p:cNvSpPr>
          <p:nvPr>
            <p:ph type="body" sz="quarter" idx="23" hasCustomPrompt="1"/>
          </p:nvPr>
        </p:nvSpPr>
        <p:spPr>
          <a:xfrm>
            <a:off x="968376" y="4707254"/>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48" name="Content Placeholder 2"/>
          <p:cNvSpPr>
            <a:spLocks noGrp="1"/>
          </p:cNvSpPr>
          <p:nvPr>
            <p:ph idx="24" hasCustomPrompt="1"/>
          </p:nvPr>
        </p:nvSpPr>
        <p:spPr>
          <a:xfrm>
            <a:off x="968067" y="5081100"/>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49" name="Text Placeholder 4"/>
          <p:cNvSpPr>
            <a:spLocks noGrp="1"/>
          </p:cNvSpPr>
          <p:nvPr>
            <p:ph type="body" sz="quarter" idx="25" hasCustomPrompt="1"/>
          </p:nvPr>
        </p:nvSpPr>
        <p:spPr>
          <a:xfrm>
            <a:off x="968376" y="5740684"/>
            <a:ext cx="4703763" cy="415925"/>
          </a:xfrm>
        </p:spPr>
        <p:txBody>
          <a:bodyPr>
            <a:noAutofit/>
          </a:bodyPr>
          <a:lstStyle>
            <a:lvl1pPr marL="0" indent="0">
              <a:buNone/>
              <a:defRPr sz="2399">
                <a:solidFill>
                  <a:schemeClr val="accent5"/>
                </a:solidFill>
              </a:defRPr>
            </a:lvl1pPr>
          </a:lstStyle>
          <a:p>
            <a:pPr lvl="0"/>
            <a:r>
              <a:rPr lang="en-US"/>
              <a:t>Callout info</a:t>
            </a:r>
          </a:p>
        </p:txBody>
      </p:sp>
      <p:sp>
        <p:nvSpPr>
          <p:cNvPr id="50" name="Content Placeholder 2"/>
          <p:cNvSpPr>
            <a:spLocks noGrp="1"/>
          </p:cNvSpPr>
          <p:nvPr>
            <p:ph idx="26" hasCustomPrompt="1"/>
          </p:nvPr>
        </p:nvSpPr>
        <p:spPr>
          <a:xfrm>
            <a:off x="6414125" y="4101120"/>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51" name="Text Placeholder 4"/>
          <p:cNvSpPr>
            <a:spLocks noGrp="1"/>
          </p:cNvSpPr>
          <p:nvPr>
            <p:ph type="body" sz="quarter" idx="27" hasCustomPrompt="1"/>
          </p:nvPr>
        </p:nvSpPr>
        <p:spPr>
          <a:xfrm>
            <a:off x="6414434" y="4707254"/>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52" name="Content Placeholder 2"/>
          <p:cNvSpPr>
            <a:spLocks noGrp="1"/>
          </p:cNvSpPr>
          <p:nvPr>
            <p:ph idx="28" hasCustomPrompt="1"/>
          </p:nvPr>
        </p:nvSpPr>
        <p:spPr>
          <a:xfrm>
            <a:off x="6414125" y="5081100"/>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53" name="Text Placeholder 4"/>
          <p:cNvSpPr>
            <a:spLocks noGrp="1"/>
          </p:cNvSpPr>
          <p:nvPr>
            <p:ph type="body" sz="quarter" idx="29" hasCustomPrompt="1"/>
          </p:nvPr>
        </p:nvSpPr>
        <p:spPr>
          <a:xfrm>
            <a:off x="6414434" y="5740684"/>
            <a:ext cx="4703763" cy="415925"/>
          </a:xfrm>
        </p:spPr>
        <p:txBody>
          <a:bodyPr>
            <a:noAutofit/>
          </a:bodyPr>
          <a:lstStyle>
            <a:lvl1pPr marL="0" indent="0">
              <a:buNone/>
              <a:defRPr sz="2399">
                <a:solidFill>
                  <a:schemeClr val="accent5"/>
                </a:solidFill>
              </a:defRPr>
            </a:lvl1pPr>
          </a:lstStyle>
          <a:p>
            <a:pPr lvl="0"/>
            <a:r>
              <a:rPr lang="en-US"/>
              <a:t>Callout info</a:t>
            </a:r>
          </a:p>
        </p:txBody>
      </p:sp>
    </p:spTree>
    <p:extLst>
      <p:ext uri="{BB962C8B-B14F-4D97-AF65-F5344CB8AC3E}">
        <p14:creationId xmlns:p14="http://schemas.microsoft.com/office/powerpoint/2010/main" val="3702085926"/>
      </p:ext>
    </p:extLst>
  </p:cSld>
  <p:clrMapOvr>
    <a:masterClrMapping/>
  </p:clrMapOvr>
  <p:transition spd="slow">
    <p:push/>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_4_Quadrants-Lines">
    <p:spTree>
      <p:nvGrpSpPr>
        <p:cNvPr id="1" name=""/>
        <p:cNvGrpSpPr/>
        <p:nvPr/>
      </p:nvGrpSpPr>
      <p:grpSpPr>
        <a:xfrm>
          <a:off x="0" y="0"/>
          <a:ext cx="0" cy="0"/>
          <a:chOff x="0" y="0"/>
          <a:chExt cx="0" cy="0"/>
        </a:xfrm>
      </p:grpSpPr>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7" y="1492264"/>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6" y="2098398"/>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7" y="2472244"/>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24" name="Text Placeholder 4"/>
          <p:cNvSpPr>
            <a:spLocks noGrp="1"/>
          </p:cNvSpPr>
          <p:nvPr>
            <p:ph type="body" sz="quarter" idx="15" hasCustomPrompt="1"/>
          </p:nvPr>
        </p:nvSpPr>
        <p:spPr>
          <a:xfrm>
            <a:off x="968376" y="3131828"/>
            <a:ext cx="4703763" cy="415925"/>
          </a:xfrm>
        </p:spPr>
        <p:txBody>
          <a:bodyPr>
            <a:noAutofit/>
          </a:bodyPr>
          <a:lstStyle>
            <a:lvl1pPr marL="0" indent="0">
              <a:buNone/>
              <a:defRPr sz="2399">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14125" y="1492264"/>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28" name="Text Placeholder 4"/>
          <p:cNvSpPr>
            <a:spLocks noGrp="1"/>
          </p:cNvSpPr>
          <p:nvPr>
            <p:ph type="body" sz="quarter" idx="19" hasCustomPrompt="1"/>
          </p:nvPr>
        </p:nvSpPr>
        <p:spPr>
          <a:xfrm>
            <a:off x="6414434" y="2098398"/>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14125" y="2472244"/>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30" name="Text Placeholder 4"/>
          <p:cNvSpPr>
            <a:spLocks noGrp="1"/>
          </p:cNvSpPr>
          <p:nvPr>
            <p:ph type="body" sz="quarter" idx="21" hasCustomPrompt="1"/>
          </p:nvPr>
        </p:nvSpPr>
        <p:spPr>
          <a:xfrm>
            <a:off x="6414434" y="3131828"/>
            <a:ext cx="4703763" cy="415925"/>
          </a:xfrm>
        </p:spPr>
        <p:txBody>
          <a:bodyPr>
            <a:noAutofit/>
          </a:bodyPr>
          <a:lstStyle>
            <a:lvl1pPr marL="0" indent="0">
              <a:buNone/>
              <a:defRPr sz="2399">
                <a:solidFill>
                  <a:schemeClr val="accent5"/>
                </a:solidFill>
              </a:defRPr>
            </a:lvl1pPr>
          </a:lstStyle>
          <a:p>
            <a:pPr lvl="0"/>
            <a:r>
              <a:rPr lang="en-US"/>
              <a:t>Callout info</a:t>
            </a:r>
          </a:p>
        </p:txBody>
      </p:sp>
      <p:sp>
        <p:nvSpPr>
          <p:cNvPr id="46" name="Content Placeholder 2"/>
          <p:cNvSpPr>
            <a:spLocks noGrp="1"/>
          </p:cNvSpPr>
          <p:nvPr>
            <p:ph idx="22" hasCustomPrompt="1"/>
          </p:nvPr>
        </p:nvSpPr>
        <p:spPr>
          <a:xfrm>
            <a:off x="968067" y="4101120"/>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47" name="Text Placeholder 4"/>
          <p:cNvSpPr>
            <a:spLocks noGrp="1"/>
          </p:cNvSpPr>
          <p:nvPr>
            <p:ph type="body" sz="quarter" idx="23" hasCustomPrompt="1"/>
          </p:nvPr>
        </p:nvSpPr>
        <p:spPr>
          <a:xfrm>
            <a:off x="968376" y="4707254"/>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48" name="Content Placeholder 2"/>
          <p:cNvSpPr>
            <a:spLocks noGrp="1"/>
          </p:cNvSpPr>
          <p:nvPr>
            <p:ph idx="24" hasCustomPrompt="1"/>
          </p:nvPr>
        </p:nvSpPr>
        <p:spPr>
          <a:xfrm>
            <a:off x="968067" y="5081100"/>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49" name="Text Placeholder 4"/>
          <p:cNvSpPr>
            <a:spLocks noGrp="1"/>
          </p:cNvSpPr>
          <p:nvPr>
            <p:ph type="body" sz="quarter" idx="25" hasCustomPrompt="1"/>
          </p:nvPr>
        </p:nvSpPr>
        <p:spPr>
          <a:xfrm>
            <a:off x="968376" y="5740684"/>
            <a:ext cx="4703763" cy="415925"/>
          </a:xfrm>
        </p:spPr>
        <p:txBody>
          <a:bodyPr>
            <a:noAutofit/>
          </a:bodyPr>
          <a:lstStyle>
            <a:lvl1pPr marL="0" indent="0">
              <a:buNone/>
              <a:defRPr sz="2399">
                <a:solidFill>
                  <a:schemeClr val="accent5"/>
                </a:solidFill>
              </a:defRPr>
            </a:lvl1pPr>
          </a:lstStyle>
          <a:p>
            <a:pPr lvl="0"/>
            <a:r>
              <a:rPr lang="en-US"/>
              <a:t>Callout info</a:t>
            </a:r>
          </a:p>
        </p:txBody>
      </p:sp>
      <p:sp>
        <p:nvSpPr>
          <p:cNvPr id="50" name="Content Placeholder 2"/>
          <p:cNvSpPr>
            <a:spLocks noGrp="1"/>
          </p:cNvSpPr>
          <p:nvPr>
            <p:ph idx="26" hasCustomPrompt="1"/>
          </p:nvPr>
        </p:nvSpPr>
        <p:spPr>
          <a:xfrm>
            <a:off x="6414125" y="4101120"/>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51" name="Text Placeholder 4"/>
          <p:cNvSpPr>
            <a:spLocks noGrp="1"/>
          </p:cNvSpPr>
          <p:nvPr>
            <p:ph type="body" sz="quarter" idx="27" hasCustomPrompt="1"/>
          </p:nvPr>
        </p:nvSpPr>
        <p:spPr>
          <a:xfrm>
            <a:off x="6414434" y="4707254"/>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52" name="Content Placeholder 2"/>
          <p:cNvSpPr>
            <a:spLocks noGrp="1"/>
          </p:cNvSpPr>
          <p:nvPr>
            <p:ph idx="28" hasCustomPrompt="1"/>
          </p:nvPr>
        </p:nvSpPr>
        <p:spPr>
          <a:xfrm>
            <a:off x="6414125" y="5081100"/>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53" name="Text Placeholder 4"/>
          <p:cNvSpPr>
            <a:spLocks noGrp="1"/>
          </p:cNvSpPr>
          <p:nvPr>
            <p:ph type="body" sz="quarter" idx="29" hasCustomPrompt="1"/>
          </p:nvPr>
        </p:nvSpPr>
        <p:spPr>
          <a:xfrm>
            <a:off x="6414434" y="5740684"/>
            <a:ext cx="4703763" cy="415925"/>
          </a:xfrm>
        </p:spPr>
        <p:txBody>
          <a:bodyPr>
            <a:noAutofit/>
          </a:bodyPr>
          <a:lstStyle>
            <a:lvl1pPr marL="0" indent="0">
              <a:buNone/>
              <a:defRPr sz="2399">
                <a:solidFill>
                  <a:schemeClr val="accent5"/>
                </a:solidFill>
              </a:defRPr>
            </a:lvl1pPr>
          </a:lstStyle>
          <a:p>
            <a:pPr lvl="0"/>
            <a:r>
              <a:rPr lang="en-US"/>
              <a:t>Callout info</a:t>
            </a:r>
          </a:p>
        </p:txBody>
      </p:sp>
      <p:cxnSp>
        <p:nvCxnSpPr>
          <p:cNvPr id="6" name="Straight Connector 5">
            <a:extLst>
              <a:ext uri="{FF2B5EF4-FFF2-40B4-BE49-F238E27FC236}">
                <a16:creationId xmlns:a16="http://schemas.microsoft.com/office/drawing/2014/main" id="{8A9EDCFC-10F3-5249-8D02-6E25078768DB}"/>
              </a:ext>
            </a:extLst>
          </p:cNvPr>
          <p:cNvCxnSpPr/>
          <p:nvPr userDrawn="1"/>
        </p:nvCxnSpPr>
        <p:spPr>
          <a:xfrm>
            <a:off x="968067"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3752C5F-DEDB-E74C-8F60-5EE4DA734C21}"/>
              </a:ext>
            </a:extLst>
          </p:cNvPr>
          <p:cNvCxnSpPr/>
          <p:nvPr userDrawn="1"/>
        </p:nvCxnSpPr>
        <p:spPr>
          <a:xfrm>
            <a:off x="6407333" y="3836709"/>
            <a:ext cx="4703591" cy="0"/>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6BCCB1F-EEC9-6744-8D63-7FEEDCF541A8}"/>
              </a:ext>
            </a:extLst>
          </p:cNvPr>
          <p:cNvCxnSpPr>
            <a:cxnSpLocks/>
          </p:cNvCxnSpPr>
          <p:nvPr userDrawn="1"/>
        </p:nvCxnSpPr>
        <p:spPr>
          <a:xfrm flipV="1">
            <a:off x="6052009" y="1602557"/>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6ABCB3A-375B-B249-A8B8-F8D9BF4E7AE9}"/>
              </a:ext>
            </a:extLst>
          </p:cNvPr>
          <p:cNvCxnSpPr>
            <a:cxnSpLocks/>
          </p:cNvCxnSpPr>
          <p:nvPr userDrawn="1"/>
        </p:nvCxnSpPr>
        <p:spPr>
          <a:xfrm flipV="1">
            <a:off x="6052009" y="4157221"/>
            <a:ext cx="0" cy="1945194"/>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6990992"/>
      </p:ext>
    </p:extLst>
  </p:cSld>
  <p:clrMapOvr>
    <a:masterClrMapping/>
  </p:clrMapOvr>
  <p:transition spd="slow">
    <p:push/>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_4_Quadrants-Blank">
    <p:spTree>
      <p:nvGrpSpPr>
        <p:cNvPr id="1" name=""/>
        <p:cNvGrpSpPr/>
        <p:nvPr/>
      </p:nvGrpSpPr>
      <p:grpSpPr>
        <a:xfrm>
          <a:off x="0" y="0"/>
          <a:ext cx="0" cy="0"/>
          <a:chOff x="0" y="0"/>
          <a:chExt cx="0" cy="0"/>
        </a:xfrm>
      </p:grpSpPr>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3" name="Content Placeholder 2"/>
          <p:cNvSpPr>
            <a:spLocks noGrp="1"/>
          </p:cNvSpPr>
          <p:nvPr>
            <p:ph idx="1" hasCustomPrompt="1"/>
          </p:nvPr>
        </p:nvSpPr>
        <p:spPr>
          <a:xfrm>
            <a:off x="968067" y="1492264"/>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5" name="Text Placeholder 4"/>
          <p:cNvSpPr>
            <a:spLocks noGrp="1"/>
          </p:cNvSpPr>
          <p:nvPr>
            <p:ph type="body" sz="quarter" idx="13" hasCustomPrompt="1"/>
          </p:nvPr>
        </p:nvSpPr>
        <p:spPr>
          <a:xfrm>
            <a:off x="968376" y="2098398"/>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22" name="Content Placeholder 2"/>
          <p:cNvSpPr>
            <a:spLocks noGrp="1"/>
          </p:cNvSpPr>
          <p:nvPr>
            <p:ph idx="14" hasCustomPrompt="1"/>
          </p:nvPr>
        </p:nvSpPr>
        <p:spPr>
          <a:xfrm>
            <a:off x="968067" y="2472244"/>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24" name="Text Placeholder 4"/>
          <p:cNvSpPr>
            <a:spLocks noGrp="1"/>
          </p:cNvSpPr>
          <p:nvPr>
            <p:ph type="body" sz="quarter" idx="15" hasCustomPrompt="1"/>
          </p:nvPr>
        </p:nvSpPr>
        <p:spPr>
          <a:xfrm>
            <a:off x="968376" y="3131828"/>
            <a:ext cx="4703763" cy="415925"/>
          </a:xfrm>
        </p:spPr>
        <p:txBody>
          <a:bodyPr>
            <a:noAutofit/>
          </a:bodyPr>
          <a:lstStyle>
            <a:lvl1pPr marL="0" indent="0">
              <a:buNone/>
              <a:defRPr sz="2399">
                <a:solidFill>
                  <a:schemeClr val="accent5"/>
                </a:solidFill>
              </a:defRPr>
            </a:lvl1pPr>
          </a:lstStyle>
          <a:p>
            <a:pPr lvl="0"/>
            <a:r>
              <a:rPr lang="en-US"/>
              <a:t>Callout info</a:t>
            </a:r>
          </a:p>
        </p:txBody>
      </p:sp>
      <p:sp>
        <p:nvSpPr>
          <p:cNvPr id="27" name="Content Placeholder 2"/>
          <p:cNvSpPr>
            <a:spLocks noGrp="1"/>
          </p:cNvSpPr>
          <p:nvPr>
            <p:ph idx="18" hasCustomPrompt="1"/>
          </p:nvPr>
        </p:nvSpPr>
        <p:spPr>
          <a:xfrm>
            <a:off x="6414125" y="1492264"/>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28" name="Text Placeholder 4"/>
          <p:cNvSpPr>
            <a:spLocks noGrp="1"/>
          </p:cNvSpPr>
          <p:nvPr>
            <p:ph type="body" sz="quarter" idx="19" hasCustomPrompt="1"/>
          </p:nvPr>
        </p:nvSpPr>
        <p:spPr>
          <a:xfrm>
            <a:off x="6414434" y="2098398"/>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29" name="Content Placeholder 2"/>
          <p:cNvSpPr>
            <a:spLocks noGrp="1"/>
          </p:cNvSpPr>
          <p:nvPr>
            <p:ph idx="20" hasCustomPrompt="1"/>
          </p:nvPr>
        </p:nvSpPr>
        <p:spPr>
          <a:xfrm>
            <a:off x="6414125" y="2472244"/>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30" name="Text Placeholder 4"/>
          <p:cNvSpPr>
            <a:spLocks noGrp="1"/>
          </p:cNvSpPr>
          <p:nvPr>
            <p:ph type="body" sz="quarter" idx="21" hasCustomPrompt="1"/>
          </p:nvPr>
        </p:nvSpPr>
        <p:spPr>
          <a:xfrm>
            <a:off x="6414434" y="3131828"/>
            <a:ext cx="4703763" cy="415925"/>
          </a:xfrm>
        </p:spPr>
        <p:txBody>
          <a:bodyPr>
            <a:noAutofit/>
          </a:bodyPr>
          <a:lstStyle>
            <a:lvl1pPr marL="0" indent="0">
              <a:buNone/>
              <a:defRPr sz="2399">
                <a:solidFill>
                  <a:schemeClr val="accent5"/>
                </a:solidFill>
              </a:defRPr>
            </a:lvl1pPr>
          </a:lstStyle>
          <a:p>
            <a:pPr lvl="0"/>
            <a:r>
              <a:rPr lang="en-US"/>
              <a:t>Callout info</a:t>
            </a:r>
          </a:p>
        </p:txBody>
      </p:sp>
      <p:sp>
        <p:nvSpPr>
          <p:cNvPr id="46" name="Content Placeholder 2"/>
          <p:cNvSpPr>
            <a:spLocks noGrp="1"/>
          </p:cNvSpPr>
          <p:nvPr>
            <p:ph idx="22" hasCustomPrompt="1"/>
          </p:nvPr>
        </p:nvSpPr>
        <p:spPr>
          <a:xfrm>
            <a:off x="968067" y="4101120"/>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47" name="Text Placeholder 4"/>
          <p:cNvSpPr>
            <a:spLocks noGrp="1"/>
          </p:cNvSpPr>
          <p:nvPr>
            <p:ph type="body" sz="quarter" idx="23" hasCustomPrompt="1"/>
          </p:nvPr>
        </p:nvSpPr>
        <p:spPr>
          <a:xfrm>
            <a:off x="968376" y="4707254"/>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48" name="Content Placeholder 2"/>
          <p:cNvSpPr>
            <a:spLocks noGrp="1"/>
          </p:cNvSpPr>
          <p:nvPr>
            <p:ph idx="24" hasCustomPrompt="1"/>
          </p:nvPr>
        </p:nvSpPr>
        <p:spPr>
          <a:xfrm>
            <a:off x="968067" y="5081100"/>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49" name="Text Placeholder 4"/>
          <p:cNvSpPr>
            <a:spLocks noGrp="1"/>
          </p:cNvSpPr>
          <p:nvPr>
            <p:ph type="body" sz="quarter" idx="25" hasCustomPrompt="1"/>
          </p:nvPr>
        </p:nvSpPr>
        <p:spPr>
          <a:xfrm>
            <a:off x="968376" y="5740684"/>
            <a:ext cx="4703763" cy="415925"/>
          </a:xfrm>
        </p:spPr>
        <p:txBody>
          <a:bodyPr>
            <a:noAutofit/>
          </a:bodyPr>
          <a:lstStyle>
            <a:lvl1pPr marL="0" indent="0">
              <a:buNone/>
              <a:defRPr sz="2399">
                <a:solidFill>
                  <a:schemeClr val="accent5"/>
                </a:solidFill>
              </a:defRPr>
            </a:lvl1pPr>
          </a:lstStyle>
          <a:p>
            <a:pPr lvl="0"/>
            <a:r>
              <a:rPr lang="en-US"/>
              <a:t>Callout info</a:t>
            </a:r>
          </a:p>
        </p:txBody>
      </p:sp>
      <p:sp>
        <p:nvSpPr>
          <p:cNvPr id="50" name="Content Placeholder 2"/>
          <p:cNvSpPr>
            <a:spLocks noGrp="1"/>
          </p:cNvSpPr>
          <p:nvPr>
            <p:ph idx="26" hasCustomPrompt="1"/>
          </p:nvPr>
        </p:nvSpPr>
        <p:spPr>
          <a:xfrm>
            <a:off x="6414125" y="4101120"/>
            <a:ext cx="4703591" cy="578115"/>
          </a:xfrm>
        </p:spPr>
        <p:txBody>
          <a:bodyPr>
            <a:normAutofit/>
          </a:bodyPr>
          <a:lstStyle>
            <a:lvl1pPr marL="0" indent="0">
              <a:buNone/>
              <a:defRPr sz="3199" b="1">
                <a:solidFill>
                  <a:schemeClr val="tx2"/>
                </a:solidFill>
              </a:defRPr>
            </a:lvl1pPr>
            <a:lvl2pPr>
              <a:defRPr sz="2399"/>
            </a:lvl2pPr>
            <a:lvl3pPr>
              <a:defRPr sz="1999"/>
            </a:lvl3pPr>
            <a:lvl4pPr>
              <a:defRPr sz="1999"/>
            </a:lvl4pPr>
            <a:lvl5pPr>
              <a:defRPr sz="1999"/>
            </a:lvl5pPr>
          </a:lstStyle>
          <a:p>
            <a:pPr lvl="0"/>
            <a:r>
              <a:rPr lang="en-US"/>
              <a:t>Callout Title</a:t>
            </a:r>
          </a:p>
        </p:txBody>
      </p:sp>
      <p:sp>
        <p:nvSpPr>
          <p:cNvPr id="51" name="Text Placeholder 4"/>
          <p:cNvSpPr>
            <a:spLocks noGrp="1"/>
          </p:cNvSpPr>
          <p:nvPr>
            <p:ph type="body" sz="quarter" idx="27" hasCustomPrompt="1"/>
          </p:nvPr>
        </p:nvSpPr>
        <p:spPr>
          <a:xfrm>
            <a:off x="6414434" y="4707254"/>
            <a:ext cx="4703763" cy="415925"/>
          </a:xfrm>
        </p:spPr>
        <p:txBody>
          <a:bodyPr>
            <a:normAutofit/>
          </a:bodyPr>
          <a:lstStyle>
            <a:lvl1pPr marL="0" indent="0">
              <a:buNone/>
              <a:defRPr sz="1799">
                <a:solidFill>
                  <a:schemeClr val="accent5"/>
                </a:solidFill>
              </a:defRPr>
            </a:lvl1pPr>
          </a:lstStyle>
          <a:p>
            <a:pPr lvl="0"/>
            <a:r>
              <a:rPr lang="en-US"/>
              <a:t>Callout subtitle</a:t>
            </a:r>
          </a:p>
        </p:txBody>
      </p:sp>
      <p:sp>
        <p:nvSpPr>
          <p:cNvPr id="52" name="Content Placeholder 2"/>
          <p:cNvSpPr>
            <a:spLocks noGrp="1"/>
          </p:cNvSpPr>
          <p:nvPr>
            <p:ph idx="28" hasCustomPrompt="1"/>
          </p:nvPr>
        </p:nvSpPr>
        <p:spPr>
          <a:xfrm>
            <a:off x="6414125" y="5081100"/>
            <a:ext cx="4703591" cy="578115"/>
          </a:xfrm>
        </p:spPr>
        <p:txBody>
          <a:bodyPr>
            <a:noAutofit/>
          </a:bodyPr>
          <a:lstStyle>
            <a:lvl1pPr marL="0" indent="0">
              <a:buNone/>
              <a:defRPr sz="4399" b="1">
                <a:solidFill>
                  <a:schemeClr val="tx2"/>
                </a:solidFill>
              </a:defRPr>
            </a:lvl1pPr>
            <a:lvl2pPr>
              <a:defRPr sz="2399"/>
            </a:lvl2pPr>
            <a:lvl3pPr>
              <a:defRPr sz="1999"/>
            </a:lvl3pPr>
            <a:lvl4pPr>
              <a:defRPr sz="1999"/>
            </a:lvl4pPr>
            <a:lvl5pPr>
              <a:defRPr sz="1999"/>
            </a:lvl5pPr>
          </a:lstStyle>
          <a:p>
            <a:pPr lvl="0"/>
            <a:r>
              <a:rPr lang="en-US"/>
              <a:t>XXX,XXX</a:t>
            </a:r>
          </a:p>
        </p:txBody>
      </p:sp>
      <p:sp>
        <p:nvSpPr>
          <p:cNvPr id="53" name="Text Placeholder 4"/>
          <p:cNvSpPr>
            <a:spLocks noGrp="1"/>
          </p:cNvSpPr>
          <p:nvPr>
            <p:ph type="body" sz="quarter" idx="29" hasCustomPrompt="1"/>
          </p:nvPr>
        </p:nvSpPr>
        <p:spPr>
          <a:xfrm>
            <a:off x="6414434" y="5740684"/>
            <a:ext cx="4703763" cy="415925"/>
          </a:xfrm>
        </p:spPr>
        <p:txBody>
          <a:bodyPr>
            <a:noAutofit/>
          </a:bodyPr>
          <a:lstStyle>
            <a:lvl1pPr marL="0" indent="0">
              <a:buNone/>
              <a:defRPr sz="2399">
                <a:solidFill>
                  <a:schemeClr val="accent5"/>
                </a:solidFill>
              </a:defRPr>
            </a:lvl1pPr>
          </a:lstStyle>
          <a:p>
            <a:pPr lvl="0"/>
            <a:r>
              <a:rPr lang="en-US"/>
              <a:t>Callout info</a:t>
            </a:r>
          </a:p>
        </p:txBody>
      </p:sp>
    </p:spTree>
    <p:extLst>
      <p:ext uri="{BB962C8B-B14F-4D97-AF65-F5344CB8AC3E}">
        <p14:creationId xmlns:p14="http://schemas.microsoft.com/office/powerpoint/2010/main" val="413854722"/>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2242868"/>
            <a:ext cx="5383398" cy="388329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5986" y="2242868"/>
            <a:ext cx="5383398" cy="388329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B7E3E8-3945-47CA-849A-2583F2DE4662}" type="slidenum">
              <a:rPr lang="en-US" smtClean="0"/>
              <a:pPr/>
              <a:t>‹#›</a:t>
            </a:fld>
            <a:endParaRPr lang="en-US"/>
          </a:p>
        </p:txBody>
      </p:sp>
      <p:sp>
        <p:nvSpPr>
          <p:cNvPr id="11" name="Text Placeholder 4"/>
          <p:cNvSpPr>
            <a:spLocks noGrp="1"/>
          </p:cNvSpPr>
          <p:nvPr>
            <p:ph type="body" sz="quarter" idx="13" hasCustomPrompt="1"/>
          </p:nvPr>
        </p:nvSpPr>
        <p:spPr>
          <a:xfrm>
            <a:off x="608013" y="1525587"/>
            <a:ext cx="7734300" cy="710985"/>
          </a:xfrm>
        </p:spPr>
        <p:txBody>
          <a:bodyPr>
            <a:noAutofit/>
          </a:bodyPr>
          <a:lstStyle>
            <a:lvl1pPr marL="0" indent="0">
              <a:buFontTx/>
              <a:buNone/>
              <a:defRPr/>
            </a:lvl1pPr>
          </a:lstStyle>
          <a:p>
            <a:pPr lvl="0"/>
            <a:r>
              <a:rPr lang="en-US" dirty="0"/>
              <a:t>Type subtitle here</a:t>
            </a:r>
          </a:p>
        </p:txBody>
      </p:sp>
    </p:spTree>
    <p:extLst>
      <p:ext uri="{BB962C8B-B14F-4D97-AF65-F5344CB8AC3E}">
        <p14:creationId xmlns:p14="http://schemas.microsoft.com/office/powerpoint/2010/main" val="3802003084"/>
      </p:ext>
    </p:extLst>
  </p:cSld>
  <p:clrMapOvr>
    <a:masterClrMapping/>
  </p:clrMapOvr>
  <p:transition spd="slow">
    <p:push/>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_3_Boxes-Dar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4"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5"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7" y="1490597"/>
            <a:ext cx="3480317" cy="4712240"/>
          </a:xfrm>
          <a:prstGeom prst="rect">
            <a:avLst/>
          </a:prstGeom>
          <a:solidFill>
            <a:schemeClr val="tx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bg1"/>
                </a:solidFill>
              </a:defRPr>
            </a:lvl1pPr>
          </a:lstStyle>
          <a:p>
            <a:r>
              <a:rPr lang="en-US"/>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bg1"/>
                </a:solidFill>
              </a:defRPr>
            </a:lvl1pPr>
          </a:lstStyle>
          <a:p>
            <a:r>
              <a:rPr lang="en-US"/>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bg1"/>
                </a:solidFill>
              </a:defRPr>
            </a:lvl1pPr>
          </a:lstStyle>
          <a:p>
            <a:r>
              <a:rPr lang="en-US"/>
              <a:t>Icon 3</a:t>
            </a:r>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80"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61296"/>
            <a:ext cx="2898775" cy="797258"/>
          </a:xfrm>
        </p:spPr>
        <p:txBody>
          <a:bodyPr>
            <a:noAutofit/>
          </a:bodyPr>
          <a:lstStyle>
            <a:lvl1pPr marL="0" indent="0" algn="ctr">
              <a:buNone/>
              <a:defRPr sz="5998" b="1">
                <a:solidFill>
                  <a:schemeClr val="bg1"/>
                </a:solidFill>
              </a:defRPr>
            </a:lvl1pPr>
          </a:lstStyle>
          <a:p>
            <a:pPr lvl="0"/>
            <a:r>
              <a:rPr lang="en-US"/>
              <a:t>XXX</a:t>
            </a:r>
          </a:p>
        </p:txBody>
      </p:sp>
      <p:sp>
        <p:nvSpPr>
          <p:cNvPr id="26" name="Text Placeholder 5"/>
          <p:cNvSpPr>
            <a:spLocks noGrp="1"/>
          </p:cNvSpPr>
          <p:nvPr>
            <p:ph type="body" sz="quarter" idx="16" hasCustomPrompt="1"/>
          </p:nvPr>
        </p:nvSpPr>
        <p:spPr>
          <a:xfrm>
            <a:off x="4645026"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6" y="3761296"/>
            <a:ext cx="2898775" cy="797258"/>
          </a:xfrm>
        </p:spPr>
        <p:txBody>
          <a:bodyPr>
            <a:noAutofit/>
          </a:bodyPr>
          <a:lstStyle>
            <a:lvl1pPr marL="0" indent="0" algn="ctr">
              <a:buNone/>
              <a:defRPr sz="5998" b="1">
                <a:solidFill>
                  <a:schemeClr val="bg1"/>
                </a:solidFill>
              </a:defRPr>
            </a:lvl1pPr>
          </a:lstStyle>
          <a:p>
            <a:pPr lvl="0"/>
            <a:r>
              <a:rPr lang="en-US"/>
              <a:t>XXX</a:t>
            </a:r>
          </a:p>
        </p:txBody>
      </p:sp>
      <p:sp>
        <p:nvSpPr>
          <p:cNvPr id="28" name="Text Placeholder 5"/>
          <p:cNvSpPr>
            <a:spLocks noGrp="1"/>
          </p:cNvSpPr>
          <p:nvPr>
            <p:ph type="body" sz="quarter" idx="18" hasCustomPrompt="1"/>
          </p:nvPr>
        </p:nvSpPr>
        <p:spPr>
          <a:xfrm>
            <a:off x="8380180" y="4676368"/>
            <a:ext cx="2898774" cy="1388256"/>
          </a:xfrm>
        </p:spPr>
        <p:txBody>
          <a:bodyPr/>
          <a:lstStyle>
            <a:lvl1pPr marL="0" indent="0" algn="ctr">
              <a:spcBef>
                <a:spcPts val="600"/>
              </a:spcBef>
              <a:buClr>
                <a:schemeClr val="tx2"/>
              </a:buClr>
              <a:buNone/>
              <a:defRPr>
                <a:solidFill>
                  <a:schemeClr val="bg1"/>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61296"/>
            <a:ext cx="2898775" cy="797258"/>
          </a:xfrm>
        </p:spPr>
        <p:txBody>
          <a:bodyPr>
            <a:noAutofit/>
          </a:bodyPr>
          <a:lstStyle>
            <a:lvl1pPr marL="0" indent="0" algn="ctr">
              <a:buNone/>
              <a:defRPr sz="5998" b="1">
                <a:solidFill>
                  <a:schemeClr val="bg1"/>
                </a:solidFill>
              </a:defRPr>
            </a:lvl1pPr>
          </a:lstStyle>
          <a:p>
            <a:pPr lvl="0"/>
            <a:r>
              <a:rPr lang="en-US"/>
              <a:t>XXX</a:t>
            </a:r>
          </a:p>
        </p:txBody>
      </p:sp>
    </p:spTree>
    <p:extLst>
      <p:ext uri="{BB962C8B-B14F-4D97-AF65-F5344CB8AC3E}">
        <p14:creationId xmlns:p14="http://schemas.microsoft.com/office/powerpoint/2010/main" val="585373780"/>
      </p:ext>
    </p:extLst>
  </p:cSld>
  <p:clrMapOvr>
    <a:masterClrMapping/>
  </p:clrMapOvr>
  <p:transition spd="slow">
    <p:push/>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_3_Boxes-L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77FEB8-ADE1-1A45-BBDB-6847330E6FDE}"/>
              </a:ext>
            </a:extLst>
          </p:cNvPr>
          <p:cNvSpPr/>
          <p:nvPr userDrawn="1"/>
        </p:nvSpPr>
        <p:spPr>
          <a:xfrm>
            <a:off x="620344"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6" name="Rectangle 15">
            <a:extLst>
              <a:ext uri="{FF2B5EF4-FFF2-40B4-BE49-F238E27FC236}">
                <a16:creationId xmlns:a16="http://schemas.microsoft.com/office/drawing/2014/main" id="{874335CD-F25C-9141-8AC1-02BE06818DAD}"/>
              </a:ext>
            </a:extLst>
          </p:cNvPr>
          <p:cNvSpPr/>
          <p:nvPr userDrawn="1"/>
        </p:nvSpPr>
        <p:spPr>
          <a:xfrm>
            <a:off x="4362785"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7" name="Rectangle 16">
            <a:extLst>
              <a:ext uri="{FF2B5EF4-FFF2-40B4-BE49-F238E27FC236}">
                <a16:creationId xmlns:a16="http://schemas.microsoft.com/office/drawing/2014/main" id="{8FCE6F3D-3A24-1A4D-8736-81C3D9BD9CBD}"/>
              </a:ext>
            </a:extLst>
          </p:cNvPr>
          <p:cNvSpPr/>
          <p:nvPr userDrawn="1"/>
        </p:nvSpPr>
        <p:spPr>
          <a:xfrm>
            <a:off x="8105227" y="1490597"/>
            <a:ext cx="3480317" cy="4712240"/>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a:t>Icon 3</a:t>
            </a:r>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80"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5998" b="1">
                <a:solidFill>
                  <a:schemeClr val="tx2"/>
                </a:solidFill>
              </a:defRPr>
            </a:lvl1pPr>
          </a:lstStyle>
          <a:p>
            <a:pPr lvl="0"/>
            <a:r>
              <a:rPr lang="en-US"/>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6" y="3759308"/>
            <a:ext cx="2898775" cy="818099"/>
          </a:xfrm>
        </p:spPr>
        <p:txBody>
          <a:bodyPr>
            <a:noAutofit/>
          </a:bodyPr>
          <a:lstStyle>
            <a:lvl1pPr marL="0" indent="0" algn="ctr">
              <a:buNone/>
              <a:defRPr sz="5998" b="1">
                <a:solidFill>
                  <a:schemeClr val="tx2"/>
                </a:solidFill>
              </a:defRPr>
            </a:lvl1pPr>
          </a:lstStyle>
          <a:p>
            <a:pPr lvl="0"/>
            <a:r>
              <a:rPr lang="en-US"/>
              <a:t>XXX</a:t>
            </a:r>
          </a:p>
        </p:txBody>
      </p:sp>
      <p:sp>
        <p:nvSpPr>
          <p:cNvPr id="28" name="Text Placeholder 5"/>
          <p:cNvSpPr>
            <a:spLocks noGrp="1"/>
          </p:cNvSpPr>
          <p:nvPr>
            <p:ph type="body" sz="quarter" idx="18" hasCustomPrompt="1"/>
          </p:nvPr>
        </p:nvSpPr>
        <p:spPr>
          <a:xfrm>
            <a:off x="8380180"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5998" b="1">
                <a:solidFill>
                  <a:schemeClr val="tx2"/>
                </a:solidFill>
              </a:defRPr>
            </a:lvl1pPr>
          </a:lstStyle>
          <a:p>
            <a:pPr lvl="0"/>
            <a:r>
              <a:rPr lang="en-US"/>
              <a:t>XXX</a:t>
            </a:r>
          </a:p>
        </p:txBody>
      </p:sp>
    </p:spTree>
    <p:extLst>
      <p:ext uri="{BB962C8B-B14F-4D97-AF65-F5344CB8AC3E}">
        <p14:creationId xmlns:p14="http://schemas.microsoft.com/office/powerpoint/2010/main" val="2381506640"/>
      </p:ext>
    </p:extLst>
  </p:cSld>
  <p:clrMapOvr>
    <a:masterClrMapping/>
  </p:clrMapOvr>
  <p:transition spd="slow">
    <p:push/>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itle_3_Boxes-Lines">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a:t>Icon 3</a:t>
            </a:r>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80"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5998" b="1">
                <a:solidFill>
                  <a:schemeClr val="tx2"/>
                </a:solidFill>
              </a:defRPr>
            </a:lvl1pPr>
          </a:lstStyle>
          <a:p>
            <a:pPr lvl="0"/>
            <a:r>
              <a:rPr lang="en-US"/>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6" y="3759308"/>
            <a:ext cx="2898775" cy="818099"/>
          </a:xfrm>
        </p:spPr>
        <p:txBody>
          <a:bodyPr>
            <a:noAutofit/>
          </a:bodyPr>
          <a:lstStyle>
            <a:lvl1pPr marL="0" indent="0" algn="ctr">
              <a:buNone/>
              <a:defRPr sz="5998" b="1">
                <a:solidFill>
                  <a:schemeClr val="tx2"/>
                </a:solidFill>
              </a:defRPr>
            </a:lvl1pPr>
          </a:lstStyle>
          <a:p>
            <a:pPr lvl="0"/>
            <a:r>
              <a:rPr lang="en-US"/>
              <a:t>XXX</a:t>
            </a:r>
          </a:p>
        </p:txBody>
      </p:sp>
      <p:sp>
        <p:nvSpPr>
          <p:cNvPr id="28" name="Text Placeholder 5"/>
          <p:cNvSpPr>
            <a:spLocks noGrp="1"/>
          </p:cNvSpPr>
          <p:nvPr>
            <p:ph type="body" sz="quarter" idx="18" hasCustomPrompt="1"/>
          </p:nvPr>
        </p:nvSpPr>
        <p:spPr>
          <a:xfrm>
            <a:off x="8380180"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5998" b="1">
                <a:solidFill>
                  <a:schemeClr val="tx2"/>
                </a:solidFill>
              </a:defRPr>
            </a:lvl1pPr>
          </a:lstStyle>
          <a:p>
            <a:pPr lvl="0"/>
            <a:r>
              <a:rPr lang="en-US"/>
              <a:t>XXX</a:t>
            </a:r>
          </a:p>
        </p:txBody>
      </p:sp>
      <p:cxnSp>
        <p:nvCxnSpPr>
          <p:cNvPr id="4" name="Straight Connector 3">
            <a:extLst>
              <a:ext uri="{FF2B5EF4-FFF2-40B4-BE49-F238E27FC236}">
                <a16:creationId xmlns:a16="http://schemas.microsoft.com/office/drawing/2014/main" id="{ABED303E-9731-1C43-9143-CB383B97CF2C}"/>
              </a:ext>
            </a:extLst>
          </p:cNvPr>
          <p:cNvCxnSpPr/>
          <p:nvPr userDrawn="1"/>
        </p:nvCxnSpPr>
        <p:spPr>
          <a:xfrm>
            <a:off x="4213781" y="1857601"/>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8BB0A90-343B-E04E-B8F8-2BDBFE334CD6}"/>
              </a:ext>
            </a:extLst>
          </p:cNvPr>
          <p:cNvCxnSpPr/>
          <p:nvPr userDrawn="1"/>
        </p:nvCxnSpPr>
        <p:spPr>
          <a:xfrm>
            <a:off x="7956222" y="1857601"/>
            <a:ext cx="0" cy="4207025"/>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4283660"/>
      </p:ext>
    </p:extLst>
  </p:cSld>
  <p:clrMapOvr>
    <a:masterClrMapping/>
  </p:clrMapOvr>
  <p:transition spd="slow">
    <p:push/>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_3_Boxes-Blank">
    <p:spTree>
      <p:nvGrpSpPr>
        <p:cNvPr id="1" name=""/>
        <p:cNvGrpSpPr/>
        <p:nvPr/>
      </p:nvGrpSpPr>
      <p:grpSpPr>
        <a:xfrm>
          <a:off x="0" y="0"/>
          <a:ext cx="0" cy="0"/>
          <a:chOff x="0" y="0"/>
          <a:chExt cx="0" cy="0"/>
        </a:xfrm>
      </p:grpSpPr>
      <p:sp>
        <p:nvSpPr>
          <p:cNvPr id="13" name="Picture Placeholder 12"/>
          <p:cNvSpPr>
            <a:spLocks noGrp="1" noChangeAspect="1"/>
          </p:cNvSpPr>
          <p:nvPr>
            <p:ph type="pic" sz="quarter" idx="20" hasCustomPrompt="1"/>
          </p:nvPr>
        </p:nvSpPr>
        <p:spPr>
          <a:xfrm>
            <a:off x="1487399" y="1857599"/>
            <a:ext cx="1828800" cy="1828800"/>
          </a:xfrm>
        </p:spPr>
        <p:txBody>
          <a:bodyPr/>
          <a:lstStyle>
            <a:lvl1pPr>
              <a:defRPr>
                <a:solidFill>
                  <a:schemeClr val="accent5"/>
                </a:solidFill>
              </a:defRPr>
            </a:lvl1pPr>
          </a:lstStyle>
          <a:p>
            <a:r>
              <a:rPr lang="en-US"/>
              <a:t>Icon 1</a:t>
            </a:r>
          </a:p>
        </p:txBody>
      </p:sp>
      <p:sp>
        <p:nvSpPr>
          <p:cNvPr id="30" name="Picture Placeholder 12"/>
          <p:cNvSpPr>
            <a:spLocks noGrp="1"/>
          </p:cNvSpPr>
          <p:nvPr>
            <p:ph type="pic" sz="quarter" idx="21" hasCustomPrompt="1"/>
          </p:nvPr>
        </p:nvSpPr>
        <p:spPr>
          <a:xfrm>
            <a:off x="5180012" y="1782855"/>
            <a:ext cx="1828800" cy="1828800"/>
          </a:xfrm>
        </p:spPr>
        <p:txBody>
          <a:bodyPr/>
          <a:lstStyle>
            <a:lvl1pPr>
              <a:defRPr>
                <a:solidFill>
                  <a:schemeClr val="accent5"/>
                </a:solidFill>
              </a:defRPr>
            </a:lvl1pPr>
          </a:lstStyle>
          <a:p>
            <a:r>
              <a:rPr lang="en-US"/>
              <a:t>Icon 2</a:t>
            </a:r>
          </a:p>
        </p:txBody>
      </p:sp>
      <p:sp>
        <p:nvSpPr>
          <p:cNvPr id="31" name="Picture Placeholder 12"/>
          <p:cNvSpPr>
            <a:spLocks noGrp="1"/>
          </p:cNvSpPr>
          <p:nvPr>
            <p:ph type="pic" sz="quarter" idx="22" hasCustomPrompt="1"/>
          </p:nvPr>
        </p:nvSpPr>
        <p:spPr>
          <a:xfrm>
            <a:off x="8915165" y="1782855"/>
            <a:ext cx="1828800" cy="1828800"/>
          </a:xfrm>
        </p:spPr>
        <p:txBody>
          <a:bodyPr/>
          <a:lstStyle>
            <a:lvl1pPr>
              <a:defRPr>
                <a:solidFill>
                  <a:schemeClr val="accent5"/>
                </a:solidFill>
              </a:defRPr>
            </a:lvl1pPr>
          </a:lstStyle>
          <a:p>
            <a:r>
              <a:rPr lang="en-US"/>
              <a:t>Icon 3</a:t>
            </a:r>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80"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759308"/>
            <a:ext cx="2898775" cy="818099"/>
          </a:xfrm>
        </p:spPr>
        <p:txBody>
          <a:bodyPr>
            <a:noAutofit/>
          </a:bodyPr>
          <a:lstStyle>
            <a:lvl1pPr marL="0" indent="0" algn="ctr">
              <a:buNone/>
              <a:defRPr sz="5998" b="1">
                <a:solidFill>
                  <a:schemeClr val="tx2"/>
                </a:solidFill>
              </a:defRPr>
            </a:lvl1pPr>
          </a:lstStyle>
          <a:p>
            <a:pPr lvl="0"/>
            <a:r>
              <a:rPr lang="en-US"/>
              <a:t>XXX</a:t>
            </a:r>
          </a:p>
        </p:txBody>
      </p:sp>
      <p:sp>
        <p:nvSpPr>
          <p:cNvPr id="26" name="Text Placeholder 5"/>
          <p:cNvSpPr>
            <a:spLocks noGrp="1"/>
          </p:cNvSpPr>
          <p:nvPr>
            <p:ph type="body" sz="quarter" idx="16" hasCustomPrompt="1"/>
          </p:nvPr>
        </p:nvSpPr>
        <p:spPr>
          <a:xfrm>
            <a:off x="4645026"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6" y="3759308"/>
            <a:ext cx="2898775" cy="818099"/>
          </a:xfrm>
        </p:spPr>
        <p:txBody>
          <a:bodyPr>
            <a:noAutofit/>
          </a:bodyPr>
          <a:lstStyle>
            <a:lvl1pPr marL="0" indent="0" algn="ctr">
              <a:buNone/>
              <a:defRPr sz="5998" b="1">
                <a:solidFill>
                  <a:schemeClr val="tx2"/>
                </a:solidFill>
              </a:defRPr>
            </a:lvl1pPr>
          </a:lstStyle>
          <a:p>
            <a:pPr lvl="0"/>
            <a:r>
              <a:rPr lang="en-US"/>
              <a:t>XXX</a:t>
            </a:r>
          </a:p>
        </p:txBody>
      </p:sp>
      <p:sp>
        <p:nvSpPr>
          <p:cNvPr id="28" name="Text Placeholder 5"/>
          <p:cNvSpPr>
            <a:spLocks noGrp="1"/>
          </p:cNvSpPr>
          <p:nvPr>
            <p:ph type="body" sz="quarter" idx="18" hasCustomPrompt="1"/>
          </p:nvPr>
        </p:nvSpPr>
        <p:spPr>
          <a:xfrm>
            <a:off x="8380180" y="4687352"/>
            <a:ext cx="2898774" cy="1377272"/>
          </a:xfrm>
        </p:spPr>
        <p:txBody>
          <a:bodyPr/>
          <a:lstStyle>
            <a:lvl1pPr marL="0" indent="0" algn="ctr">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759308"/>
            <a:ext cx="2898775" cy="818099"/>
          </a:xfrm>
        </p:spPr>
        <p:txBody>
          <a:bodyPr>
            <a:noAutofit/>
          </a:bodyPr>
          <a:lstStyle>
            <a:lvl1pPr marL="0" indent="0" algn="ctr">
              <a:buNone/>
              <a:defRPr sz="5998" b="1">
                <a:solidFill>
                  <a:schemeClr val="tx2"/>
                </a:solidFill>
              </a:defRPr>
            </a:lvl1pPr>
          </a:lstStyle>
          <a:p>
            <a:pPr lvl="0"/>
            <a:r>
              <a:rPr lang="en-US"/>
              <a:t>XXX</a:t>
            </a:r>
          </a:p>
        </p:txBody>
      </p:sp>
    </p:spTree>
    <p:extLst>
      <p:ext uri="{BB962C8B-B14F-4D97-AF65-F5344CB8AC3E}">
        <p14:creationId xmlns:p14="http://schemas.microsoft.com/office/powerpoint/2010/main" val="97893711"/>
      </p:ext>
    </p:extLst>
  </p:cSld>
  <p:clrMapOvr>
    <a:masterClrMapping/>
  </p:clrMapOvr>
  <p:transition spd="slow">
    <p:push/>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_3_Icons">
    <p:spTree>
      <p:nvGrpSpPr>
        <p:cNvPr id="1" name=""/>
        <p:cNvGrpSpPr/>
        <p:nvPr/>
      </p:nvGrpSpPr>
      <p:grpSpPr>
        <a:xfrm>
          <a:off x="0" y="0"/>
          <a:ext cx="0" cy="0"/>
          <a:chOff x="0" y="0"/>
          <a:chExt cx="0" cy="0"/>
        </a:xfrm>
      </p:grpSpPr>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09442" y="4558555"/>
            <a:ext cx="2898775" cy="1506071"/>
          </a:xfrm>
        </p:spPr>
        <p:txBody>
          <a:bodyPr/>
          <a:lstStyle>
            <a:lvl1pPr>
              <a:spcBef>
                <a:spcPts val="600"/>
              </a:spcBef>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609442" y="3903916"/>
            <a:ext cx="2898775" cy="654639"/>
          </a:xfrm>
        </p:spPr>
        <p:txBody>
          <a:bodyPr>
            <a:normAutofit/>
          </a:bodyPr>
          <a:lstStyle>
            <a:lvl1pPr marL="0" indent="0">
              <a:buNone/>
              <a:defRPr sz="2799"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4645026" y="4558555"/>
            <a:ext cx="2898775" cy="1506071"/>
          </a:xfrm>
        </p:spPr>
        <p:txBody>
          <a:bodyPr/>
          <a:lstStyle>
            <a:lvl1pPr>
              <a:spcBef>
                <a:spcPts val="600"/>
              </a:spcBef>
              <a:buClr>
                <a:srgbClr val="F16935"/>
              </a:buClr>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4645026" y="3903916"/>
            <a:ext cx="2898775" cy="654639"/>
          </a:xfrm>
        </p:spPr>
        <p:txBody>
          <a:bodyPr>
            <a:normAutofit/>
          </a:bodyPr>
          <a:lstStyle>
            <a:lvl1pPr marL="0" indent="0">
              <a:buNone/>
              <a:defRPr sz="2799" b="1">
                <a:solidFill>
                  <a:srgbClr val="F16935"/>
                </a:solidFill>
              </a:defRPr>
            </a:lvl1pPr>
          </a:lstStyle>
          <a:p>
            <a:pPr lvl="0"/>
            <a:r>
              <a:rPr lang="en-US"/>
              <a:t>Subhead 2</a:t>
            </a:r>
          </a:p>
        </p:txBody>
      </p:sp>
      <p:sp>
        <p:nvSpPr>
          <p:cNvPr id="28" name="Text Placeholder 5"/>
          <p:cNvSpPr>
            <a:spLocks noGrp="1"/>
          </p:cNvSpPr>
          <p:nvPr>
            <p:ph type="body" sz="quarter" idx="18" hasCustomPrompt="1"/>
          </p:nvPr>
        </p:nvSpPr>
        <p:spPr>
          <a:xfrm>
            <a:off x="8568436" y="4558555"/>
            <a:ext cx="2898775" cy="1506071"/>
          </a:xfrm>
        </p:spPr>
        <p:txBody>
          <a:bodyPr/>
          <a:lstStyle>
            <a:lvl1pPr>
              <a:spcBef>
                <a:spcPts val="600"/>
              </a:spcBef>
              <a:buClr>
                <a:schemeClr val="accent6"/>
              </a:buClr>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8568436" y="3903916"/>
            <a:ext cx="2898775" cy="654639"/>
          </a:xfrm>
        </p:spPr>
        <p:txBody>
          <a:bodyPr>
            <a:normAutofit/>
          </a:bodyPr>
          <a:lstStyle>
            <a:lvl1pPr marL="0" indent="0">
              <a:buNone/>
              <a:defRPr sz="2799" b="1">
                <a:solidFill>
                  <a:schemeClr val="accent6"/>
                </a:solidFill>
              </a:defRPr>
            </a:lvl1pPr>
          </a:lstStyle>
          <a:p>
            <a:pPr lvl="0"/>
            <a:r>
              <a:rPr lang="en-US"/>
              <a:t>Subhead 3</a:t>
            </a:r>
          </a:p>
        </p:txBody>
      </p:sp>
      <p:sp>
        <p:nvSpPr>
          <p:cNvPr id="13" name="Picture Placeholder 12"/>
          <p:cNvSpPr>
            <a:spLocks noGrp="1"/>
          </p:cNvSpPr>
          <p:nvPr>
            <p:ph type="pic" sz="quarter" idx="20"/>
          </p:nvPr>
        </p:nvSpPr>
        <p:spPr>
          <a:xfrm>
            <a:off x="1192849" y="1858965"/>
            <a:ext cx="1731962" cy="1730375"/>
          </a:xfrm>
        </p:spPr>
        <p:txBody>
          <a:bodyPr/>
          <a:lstStyle/>
          <a:p>
            <a:r>
              <a:rPr lang="en-US"/>
              <a:t>Click icon to add picture</a:t>
            </a:r>
          </a:p>
        </p:txBody>
      </p:sp>
      <p:sp>
        <p:nvSpPr>
          <p:cNvPr id="30" name="Picture Placeholder 12"/>
          <p:cNvSpPr>
            <a:spLocks noGrp="1"/>
          </p:cNvSpPr>
          <p:nvPr>
            <p:ph type="pic" sz="quarter" idx="21"/>
          </p:nvPr>
        </p:nvSpPr>
        <p:spPr>
          <a:xfrm>
            <a:off x="5228432" y="1858965"/>
            <a:ext cx="1731962" cy="1730375"/>
          </a:xfrm>
        </p:spPr>
        <p:txBody>
          <a:bodyPr/>
          <a:lstStyle/>
          <a:p>
            <a:r>
              <a:rPr lang="en-US"/>
              <a:t>Click icon to add picture</a:t>
            </a:r>
          </a:p>
        </p:txBody>
      </p:sp>
      <p:sp>
        <p:nvSpPr>
          <p:cNvPr id="31" name="Picture Placeholder 12"/>
          <p:cNvSpPr>
            <a:spLocks noGrp="1"/>
          </p:cNvSpPr>
          <p:nvPr>
            <p:ph type="pic" sz="quarter" idx="22"/>
          </p:nvPr>
        </p:nvSpPr>
        <p:spPr>
          <a:xfrm>
            <a:off x="9132393" y="1858965"/>
            <a:ext cx="1731962" cy="1730375"/>
          </a:xfrm>
        </p:spPr>
        <p:txBody>
          <a:bodyPr/>
          <a:lstStyle/>
          <a:p>
            <a:r>
              <a:rPr lang="en-US"/>
              <a:t>Click icon to add picture</a:t>
            </a:r>
          </a:p>
        </p:txBody>
      </p:sp>
      <p:cxnSp>
        <p:nvCxnSpPr>
          <p:cNvPr id="4" name="Straight Connector 3">
            <a:extLst>
              <a:ext uri="{FF2B5EF4-FFF2-40B4-BE49-F238E27FC236}">
                <a16:creationId xmlns:a16="http://schemas.microsoft.com/office/drawing/2014/main" id="{B8A5C013-D91A-FD41-A889-465F22D978F6}"/>
              </a:ext>
            </a:extLst>
          </p:cNvPr>
          <p:cNvCxnSpPr/>
          <p:nvPr userDrawn="1"/>
        </p:nvCxnSpPr>
        <p:spPr>
          <a:xfrm>
            <a:off x="4087907" y="1858965"/>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BA5A0DE-B0FF-6444-84E7-4011D3E98421}"/>
              </a:ext>
            </a:extLst>
          </p:cNvPr>
          <p:cNvCxnSpPr/>
          <p:nvPr userDrawn="1"/>
        </p:nvCxnSpPr>
        <p:spPr>
          <a:xfrm>
            <a:off x="8057478" y="1858965"/>
            <a:ext cx="0" cy="4205661"/>
          </a:xfrm>
          <a:prstGeom prst="line">
            <a:avLst/>
          </a:prstGeom>
          <a:ln w="63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058291"/>
      </p:ext>
    </p:extLst>
  </p:cSld>
  <p:clrMapOvr>
    <a:masterClrMapping/>
  </p:clrMapOvr>
  <p:transition spd="slow">
    <p:push/>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 Key Messag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6" name="Rectangle 15"/>
          <p:cNvSpPr/>
          <p:nvPr userDrawn="1"/>
        </p:nvSpPr>
        <p:spPr>
          <a:xfrm>
            <a:off x="4357985"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7" name="Rectangle 16"/>
          <p:cNvSpPr/>
          <p:nvPr userDrawn="1"/>
        </p:nvSpPr>
        <p:spPr>
          <a:xfrm>
            <a:off x="8106528"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hasCustomPrompt="1"/>
          </p:nvPr>
        </p:nvSpPr>
        <p:spPr>
          <a:xfrm>
            <a:off x="609442" y="425886"/>
            <a:ext cx="9615213" cy="1064713"/>
          </a:xfrm>
        </p:spPr>
        <p:txBody>
          <a:bodyPr/>
          <a:lstStyle/>
          <a:p>
            <a:r>
              <a:rPr lang="en-US"/>
              <a:t>3 Key Messages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5"/>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905278" y="1760522"/>
            <a:ext cx="2898775" cy="2607091"/>
          </a:xfrm>
        </p:spPr>
        <p:txBody>
          <a:bodyPr>
            <a:noAutofit/>
          </a:bodyPr>
          <a:lstStyle>
            <a:lvl1pPr marL="0" indent="0" algn="ctr">
              <a:buNone/>
              <a:defRPr sz="13796"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4645026" y="4558555"/>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4645026" y="1760522"/>
            <a:ext cx="2898775" cy="2607091"/>
          </a:xfrm>
        </p:spPr>
        <p:txBody>
          <a:bodyPr>
            <a:noAutofit/>
          </a:bodyPr>
          <a:lstStyle>
            <a:lvl1pPr marL="0" indent="0" algn="ctr">
              <a:buNone/>
              <a:defRPr sz="13796"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8380178" y="4558555"/>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8380178" y="1760522"/>
            <a:ext cx="2898775" cy="2607091"/>
          </a:xfrm>
        </p:spPr>
        <p:txBody>
          <a:bodyPr>
            <a:noAutofit/>
          </a:bodyPr>
          <a:lstStyle>
            <a:lvl1pPr marL="0" indent="0" algn="ctr">
              <a:buNone/>
              <a:defRPr sz="13796" b="1">
                <a:solidFill>
                  <a:schemeClr val="tx2">
                    <a:lumMod val="60000"/>
                    <a:lumOff val="40000"/>
                  </a:schemeClr>
                </a:solidFill>
              </a:defRPr>
            </a:lvl1pPr>
          </a:lstStyle>
          <a:p>
            <a:pPr lvl="0"/>
            <a:r>
              <a:rPr lang="en-US"/>
              <a:t>3</a:t>
            </a:r>
          </a:p>
        </p:txBody>
      </p:sp>
      <p:pic>
        <p:nvPicPr>
          <p:cNvPr id="18" name="Picture 17">
            <a:extLst>
              <a:ext uri="{FF2B5EF4-FFF2-40B4-BE49-F238E27FC236}">
                <a16:creationId xmlns:a16="http://schemas.microsoft.com/office/drawing/2014/main" id="{26103991-34EF-5F4B-ACED-1D2158770C27}"/>
              </a:ext>
            </a:extLst>
          </p:cNvPr>
          <p:cNvPicPr>
            <a:picLocks noChangeAspect="1"/>
          </p:cNvPicPr>
          <p:nvPr userDrawn="1"/>
        </p:nvPicPr>
        <p:blipFill>
          <a:blip r:embed="rId2"/>
          <a:stretch>
            <a:fillRect/>
          </a:stretch>
        </p:blipFill>
        <p:spPr>
          <a:xfrm>
            <a:off x="10683957" y="403738"/>
            <a:ext cx="907953" cy="936327"/>
          </a:xfrm>
          <a:prstGeom prst="rect">
            <a:avLst/>
          </a:prstGeom>
        </p:spPr>
      </p:pic>
    </p:spTree>
    <p:extLst>
      <p:ext uri="{BB962C8B-B14F-4D97-AF65-F5344CB8AC3E}">
        <p14:creationId xmlns:p14="http://schemas.microsoft.com/office/powerpoint/2010/main" val="4273128513"/>
      </p:ext>
    </p:extLst>
  </p:cSld>
  <p:clrMapOvr>
    <a:masterClrMapping/>
  </p:clrMapOvr>
  <p:transition spd="slow">
    <p:push/>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Milestones-3 Boxes">
    <p:spTree>
      <p:nvGrpSpPr>
        <p:cNvPr id="1" name=""/>
        <p:cNvGrpSpPr/>
        <p:nvPr/>
      </p:nvGrpSpPr>
      <p:grpSpPr>
        <a:xfrm>
          <a:off x="0" y="0"/>
          <a:ext cx="0" cy="0"/>
          <a:chOff x="0" y="0"/>
          <a:chExt cx="0" cy="0"/>
        </a:xfrm>
      </p:grpSpPr>
      <p:sp>
        <p:nvSpPr>
          <p:cNvPr id="15" name="Rectangle 14"/>
          <p:cNvSpPr/>
          <p:nvPr userDrawn="1"/>
        </p:nvSpPr>
        <p:spPr>
          <a:xfrm>
            <a:off x="609442"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6" name="Rectangle 15"/>
          <p:cNvSpPr/>
          <p:nvPr userDrawn="1"/>
        </p:nvSpPr>
        <p:spPr>
          <a:xfrm>
            <a:off x="4357985"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7" name="Rectangle 16"/>
          <p:cNvSpPr/>
          <p:nvPr userDrawn="1"/>
        </p:nvSpPr>
        <p:spPr>
          <a:xfrm>
            <a:off x="8106528" y="1503298"/>
            <a:ext cx="3485382" cy="4681192"/>
          </a:xfrm>
          <a:prstGeom prst="rect">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hasCustomPrompt="1"/>
          </p:nvPr>
        </p:nvSpPr>
        <p:spPr>
          <a:xfrm>
            <a:off x="609442" y="425886"/>
            <a:ext cx="9615213" cy="1064713"/>
          </a:xfrm>
        </p:spPr>
        <p:txBody>
          <a:bodyPr/>
          <a:lstStyle/>
          <a:p>
            <a:r>
              <a:rPr lang="en-US"/>
              <a:t>Milestones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8" y="4558555"/>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5" name="Text Placeholder 5"/>
          <p:cNvSpPr>
            <a:spLocks noGrp="1"/>
          </p:cNvSpPr>
          <p:nvPr>
            <p:ph type="body" sz="quarter" idx="15" hasCustomPrompt="1"/>
          </p:nvPr>
        </p:nvSpPr>
        <p:spPr>
          <a:xfrm>
            <a:off x="905278" y="1760522"/>
            <a:ext cx="2898775" cy="2607091"/>
          </a:xfrm>
        </p:spPr>
        <p:txBody>
          <a:bodyPr>
            <a:noAutofit/>
          </a:bodyPr>
          <a:lstStyle>
            <a:lvl1pPr marL="0" indent="0" algn="ctr">
              <a:buNone/>
              <a:defRPr sz="13796" b="1">
                <a:solidFill>
                  <a:schemeClr val="tx2">
                    <a:lumMod val="60000"/>
                    <a:lumOff val="40000"/>
                  </a:schemeClr>
                </a:solidFill>
              </a:defRPr>
            </a:lvl1pPr>
          </a:lstStyle>
          <a:p>
            <a:pPr lvl="0"/>
            <a:r>
              <a:rPr lang="en-US"/>
              <a:t>1</a:t>
            </a:r>
          </a:p>
        </p:txBody>
      </p:sp>
      <p:sp>
        <p:nvSpPr>
          <p:cNvPr id="26" name="Text Placeholder 5"/>
          <p:cNvSpPr>
            <a:spLocks noGrp="1"/>
          </p:cNvSpPr>
          <p:nvPr>
            <p:ph type="body" sz="quarter" idx="16" hasCustomPrompt="1"/>
          </p:nvPr>
        </p:nvSpPr>
        <p:spPr>
          <a:xfrm>
            <a:off x="4645026" y="4558555"/>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7" name="Text Placeholder 5"/>
          <p:cNvSpPr>
            <a:spLocks noGrp="1"/>
          </p:cNvSpPr>
          <p:nvPr>
            <p:ph type="body" sz="quarter" idx="17" hasCustomPrompt="1"/>
          </p:nvPr>
        </p:nvSpPr>
        <p:spPr>
          <a:xfrm>
            <a:off x="4645026" y="1760522"/>
            <a:ext cx="2898775" cy="2607091"/>
          </a:xfrm>
        </p:spPr>
        <p:txBody>
          <a:bodyPr>
            <a:noAutofit/>
          </a:bodyPr>
          <a:lstStyle>
            <a:lvl1pPr marL="0" indent="0" algn="ctr">
              <a:buNone/>
              <a:defRPr sz="13796" b="1">
                <a:solidFill>
                  <a:schemeClr val="tx2">
                    <a:lumMod val="60000"/>
                    <a:lumOff val="40000"/>
                  </a:schemeClr>
                </a:solidFill>
              </a:defRPr>
            </a:lvl1pPr>
          </a:lstStyle>
          <a:p>
            <a:pPr lvl="0"/>
            <a:r>
              <a:rPr lang="en-US"/>
              <a:t>2</a:t>
            </a:r>
          </a:p>
        </p:txBody>
      </p:sp>
      <p:sp>
        <p:nvSpPr>
          <p:cNvPr id="28" name="Text Placeholder 5"/>
          <p:cNvSpPr>
            <a:spLocks noGrp="1"/>
          </p:cNvSpPr>
          <p:nvPr>
            <p:ph type="body" sz="quarter" idx="18" hasCustomPrompt="1"/>
          </p:nvPr>
        </p:nvSpPr>
        <p:spPr>
          <a:xfrm>
            <a:off x="8380178" y="4558555"/>
            <a:ext cx="2898775" cy="1506071"/>
          </a:xfrm>
        </p:spPr>
        <p:txBody>
          <a:bodyPr/>
          <a:lstStyle>
            <a:lvl1pPr>
              <a:spcBef>
                <a:spcPts val="600"/>
              </a:spcBef>
              <a:buClr>
                <a:schemeClr val="tx2"/>
              </a:buClr>
              <a:defRPr>
                <a:solidFill>
                  <a:schemeClr val="accent5"/>
                </a:solidFill>
              </a:defRPr>
            </a:lvl1pPr>
          </a:lstStyle>
          <a:p>
            <a:pPr lvl="0"/>
            <a:r>
              <a:rPr lang="en-US"/>
              <a:t>Bullet 1</a:t>
            </a:r>
          </a:p>
          <a:p>
            <a:pPr lvl="0"/>
            <a:r>
              <a:rPr lang="en-US"/>
              <a:t>Bullet 2</a:t>
            </a:r>
          </a:p>
          <a:p>
            <a:pPr lvl="0"/>
            <a:r>
              <a:rPr lang="en-US"/>
              <a:t>Bullet 3</a:t>
            </a:r>
          </a:p>
        </p:txBody>
      </p:sp>
      <p:sp>
        <p:nvSpPr>
          <p:cNvPr id="29" name="Text Placeholder 5"/>
          <p:cNvSpPr>
            <a:spLocks noGrp="1"/>
          </p:cNvSpPr>
          <p:nvPr>
            <p:ph type="body" sz="quarter" idx="19" hasCustomPrompt="1"/>
          </p:nvPr>
        </p:nvSpPr>
        <p:spPr>
          <a:xfrm>
            <a:off x="8380178" y="1760522"/>
            <a:ext cx="2898775" cy="2607091"/>
          </a:xfrm>
        </p:spPr>
        <p:txBody>
          <a:bodyPr>
            <a:noAutofit/>
          </a:bodyPr>
          <a:lstStyle>
            <a:lvl1pPr marL="0" indent="0" algn="ctr">
              <a:buNone/>
              <a:defRPr sz="13796" b="1">
                <a:solidFill>
                  <a:schemeClr val="tx2">
                    <a:lumMod val="60000"/>
                    <a:lumOff val="40000"/>
                  </a:schemeClr>
                </a:solidFill>
              </a:defRPr>
            </a:lvl1pPr>
          </a:lstStyle>
          <a:p>
            <a:pPr lvl="0"/>
            <a:r>
              <a:rPr lang="en-US"/>
              <a:t>3</a:t>
            </a:r>
          </a:p>
        </p:txBody>
      </p:sp>
    </p:spTree>
    <p:extLst>
      <p:ext uri="{BB962C8B-B14F-4D97-AF65-F5344CB8AC3E}">
        <p14:creationId xmlns:p14="http://schemas.microsoft.com/office/powerpoint/2010/main" val="1606855471"/>
      </p:ext>
    </p:extLst>
  </p:cSld>
  <p:clrMapOvr>
    <a:masterClrMapping/>
  </p:clrMapOvr>
  <p:transition spd="slow">
    <p:push/>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_3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9"/>
            <a:ext cx="3480317" cy="4693893"/>
          </a:xfrm>
        </p:spPr>
        <p:txBody>
          <a:bodyPr/>
          <a:lstStyle>
            <a:lvl1pPr>
              <a:defRPr>
                <a:solidFill>
                  <a:schemeClr val="accent5"/>
                </a:solidFill>
              </a:defRPr>
            </a:lvl1pPr>
          </a:lstStyle>
          <a:p>
            <a:r>
              <a:rPr lang="en-US"/>
              <a:t>Photo 1</a:t>
            </a:r>
          </a:p>
        </p:txBody>
      </p:sp>
      <p:sp>
        <p:nvSpPr>
          <p:cNvPr id="30" name="Picture Placeholder 12"/>
          <p:cNvSpPr>
            <a:spLocks noGrp="1"/>
          </p:cNvSpPr>
          <p:nvPr>
            <p:ph type="pic" sz="quarter" idx="21" hasCustomPrompt="1"/>
          </p:nvPr>
        </p:nvSpPr>
        <p:spPr>
          <a:xfrm>
            <a:off x="4357984" y="1490597"/>
            <a:ext cx="3480317" cy="4681192"/>
          </a:xfrm>
        </p:spPr>
        <p:txBody>
          <a:bodyPr/>
          <a:lstStyle>
            <a:lvl1pPr>
              <a:defRPr>
                <a:solidFill>
                  <a:schemeClr val="accent5"/>
                </a:solidFill>
              </a:defRPr>
            </a:lvl1pPr>
          </a:lstStyle>
          <a:p>
            <a:r>
              <a:rPr lang="en-US"/>
              <a:t>Photo 2</a:t>
            </a:r>
          </a:p>
        </p:txBody>
      </p:sp>
      <p:sp>
        <p:nvSpPr>
          <p:cNvPr id="31" name="Picture Placeholder 12"/>
          <p:cNvSpPr>
            <a:spLocks noGrp="1"/>
          </p:cNvSpPr>
          <p:nvPr>
            <p:ph type="pic" sz="quarter" idx="22" hasCustomPrompt="1"/>
          </p:nvPr>
        </p:nvSpPr>
        <p:spPr>
          <a:xfrm>
            <a:off x="8101462" y="1490599"/>
            <a:ext cx="3490449" cy="4693893"/>
          </a:xfrm>
        </p:spPr>
        <p:txBody>
          <a:bodyPr/>
          <a:lstStyle>
            <a:lvl1pPr>
              <a:defRPr>
                <a:solidFill>
                  <a:schemeClr val="accent5"/>
                </a:solidFill>
              </a:defRPr>
            </a:lvl1pPr>
          </a:lstStyle>
          <a:p>
            <a:r>
              <a:rPr lang="en-US"/>
              <a:t>Photo 3</a:t>
            </a:r>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80" y="4558555"/>
            <a:ext cx="1355492"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903916"/>
            <a:ext cx="2898775" cy="654639"/>
          </a:xfrm>
        </p:spPr>
        <p:txBody>
          <a:bodyPr>
            <a:normAutofit/>
          </a:bodyPr>
          <a:lstStyle>
            <a:lvl1pPr marL="0" indent="0">
              <a:buNone/>
              <a:defRPr sz="2799"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4645027" y="4558555"/>
            <a:ext cx="1355492"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4645026" y="3903916"/>
            <a:ext cx="2898775" cy="654639"/>
          </a:xfrm>
        </p:spPr>
        <p:txBody>
          <a:bodyPr>
            <a:normAutofit/>
          </a:bodyPr>
          <a:lstStyle>
            <a:lvl1pPr marL="0" indent="0">
              <a:buNone/>
              <a:defRPr sz="2799" b="1">
                <a:solidFill>
                  <a:schemeClr val="tx2"/>
                </a:solidFill>
              </a:defRPr>
            </a:lvl1pPr>
          </a:lstStyle>
          <a:p>
            <a:pPr lvl="0"/>
            <a:r>
              <a:rPr lang="en-US"/>
              <a:t>Subhead 2</a:t>
            </a:r>
          </a:p>
        </p:txBody>
      </p:sp>
      <p:sp>
        <p:nvSpPr>
          <p:cNvPr id="28" name="Text Placeholder 5"/>
          <p:cNvSpPr>
            <a:spLocks noGrp="1"/>
          </p:cNvSpPr>
          <p:nvPr>
            <p:ph type="body" sz="quarter" idx="18" hasCustomPrompt="1"/>
          </p:nvPr>
        </p:nvSpPr>
        <p:spPr>
          <a:xfrm>
            <a:off x="8380180" y="4558555"/>
            <a:ext cx="1355492"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8380178" y="3903916"/>
            <a:ext cx="2898775" cy="654639"/>
          </a:xfrm>
        </p:spPr>
        <p:txBody>
          <a:bodyPr>
            <a:normAutofit/>
          </a:bodyPr>
          <a:lstStyle>
            <a:lvl1pPr marL="0" indent="0">
              <a:buNone/>
              <a:defRPr sz="2799" b="1">
                <a:solidFill>
                  <a:schemeClr val="tx2"/>
                </a:solidFill>
              </a:defRPr>
            </a:lvl1pPr>
          </a:lstStyle>
          <a:p>
            <a:pPr lvl="0"/>
            <a:r>
              <a:rPr lang="en-US"/>
              <a:t>Subhead 3</a:t>
            </a:r>
          </a:p>
        </p:txBody>
      </p:sp>
    </p:spTree>
    <p:extLst>
      <p:ext uri="{BB962C8B-B14F-4D97-AF65-F5344CB8AC3E}">
        <p14:creationId xmlns:p14="http://schemas.microsoft.com/office/powerpoint/2010/main" val="1729302459"/>
      </p:ext>
    </p:extLst>
  </p:cSld>
  <p:clrMapOvr>
    <a:masterClrMapping/>
  </p:clrMapOvr>
  <p:transition spd="slow">
    <p:push/>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_4_Image_Boxes_with_Text_Overlay">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7" y="1490599"/>
            <a:ext cx="2409019" cy="4693893"/>
          </a:xfrm>
        </p:spPr>
        <p:txBody>
          <a:bodyPr/>
          <a:lstStyle>
            <a:lvl1pPr>
              <a:defRPr>
                <a:solidFill>
                  <a:schemeClr val="accent5"/>
                </a:solidFill>
              </a:defRPr>
            </a:lvl1pPr>
          </a:lstStyle>
          <a:p>
            <a:r>
              <a:rPr lang="en-US"/>
              <a:t>Photo 1</a:t>
            </a:r>
          </a:p>
        </p:txBody>
      </p:sp>
      <p:sp>
        <p:nvSpPr>
          <p:cNvPr id="30" name="Picture Placeholder 12"/>
          <p:cNvSpPr>
            <a:spLocks noGrp="1"/>
          </p:cNvSpPr>
          <p:nvPr>
            <p:ph type="pic" sz="quarter" idx="21" hasCustomPrompt="1"/>
          </p:nvPr>
        </p:nvSpPr>
        <p:spPr>
          <a:xfrm>
            <a:off x="3479413" y="1490597"/>
            <a:ext cx="2409019" cy="4681192"/>
          </a:xfrm>
        </p:spPr>
        <p:txBody>
          <a:bodyPr/>
          <a:lstStyle>
            <a:lvl1pPr>
              <a:defRPr>
                <a:solidFill>
                  <a:schemeClr val="accent5"/>
                </a:solidFill>
              </a:defRPr>
            </a:lvl1pPr>
          </a:lstStyle>
          <a:p>
            <a:r>
              <a:rPr lang="en-US"/>
              <a:t>Photo 2</a:t>
            </a:r>
          </a:p>
        </p:txBody>
      </p:sp>
      <p:sp>
        <p:nvSpPr>
          <p:cNvPr id="31" name="Picture Placeholder 12"/>
          <p:cNvSpPr>
            <a:spLocks noGrp="1"/>
          </p:cNvSpPr>
          <p:nvPr>
            <p:ph type="pic" sz="quarter" idx="22" hasCustomPrompt="1"/>
          </p:nvPr>
        </p:nvSpPr>
        <p:spPr>
          <a:xfrm>
            <a:off x="6310971" y="1490599"/>
            <a:ext cx="2416032" cy="4693893"/>
          </a:xfrm>
        </p:spPr>
        <p:txBody>
          <a:bodyPr/>
          <a:lstStyle>
            <a:lvl1pPr>
              <a:defRPr>
                <a:solidFill>
                  <a:schemeClr val="accent5"/>
                </a:solidFill>
              </a:defRPr>
            </a:lvl1pPr>
          </a:lstStyle>
          <a:p>
            <a:r>
              <a:rPr lang="en-US"/>
              <a:t>Photo 3</a:t>
            </a:r>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905279" y="4558555"/>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5" name="Text Placeholder 5"/>
          <p:cNvSpPr>
            <a:spLocks noGrp="1"/>
          </p:cNvSpPr>
          <p:nvPr>
            <p:ph type="body" sz="quarter" idx="15" hasCustomPrompt="1"/>
          </p:nvPr>
        </p:nvSpPr>
        <p:spPr>
          <a:xfrm>
            <a:off x="905278" y="3903916"/>
            <a:ext cx="2006485" cy="654639"/>
          </a:xfrm>
        </p:spPr>
        <p:txBody>
          <a:bodyPr>
            <a:normAutofit/>
          </a:bodyPr>
          <a:lstStyle>
            <a:lvl1pPr marL="0" indent="0">
              <a:buNone/>
              <a:defRPr sz="2799" b="1">
                <a:solidFill>
                  <a:schemeClr val="tx2"/>
                </a:solidFill>
              </a:defRPr>
            </a:lvl1pPr>
          </a:lstStyle>
          <a:p>
            <a:pPr lvl="0"/>
            <a:r>
              <a:rPr lang="en-US"/>
              <a:t>Subhead 1</a:t>
            </a:r>
          </a:p>
        </p:txBody>
      </p:sp>
      <p:sp>
        <p:nvSpPr>
          <p:cNvPr id="26" name="Text Placeholder 5"/>
          <p:cNvSpPr>
            <a:spLocks noGrp="1"/>
          </p:cNvSpPr>
          <p:nvPr>
            <p:ph type="body" sz="quarter" idx="16" hasCustomPrompt="1"/>
          </p:nvPr>
        </p:nvSpPr>
        <p:spPr>
          <a:xfrm>
            <a:off x="3766454" y="4558555"/>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7" name="Text Placeholder 5"/>
          <p:cNvSpPr>
            <a:spLocks noGrp="1"/>
          </p:cNvSpPr>
          <p:nvPr>
            <p:ph type="body" sz="quarter" idx="17" hasCustomPrompt="1"/>
          </p:nvPr>
        </p:nvSpPr>
        <p:spPr>
          <a:xfrm>
            <a:off x="3766453" y="3903916"/>
            <a:ext cx="2006485" cy="654639"/>
          </a:xfrm>
        </p:spPr>
        <p:txBody>
          <a:bodyPr>
            <a:normAutofit/>
          </a:bodyPr>
          <a:lstStyle>
            <a:lvl1pPr marL="0" indent="0">
              <a:buNone/>
              <a:defRPr sz="2799" b="1">
                <a:solidFill>
                  <a:schemeClr val="tx2"/>
                </a:solidFill>
              </a:defRPr>
            </a:lvl1pPr>
          </a:lstStyle>
          <a:p>
            <a:pPr lvl="0"/>
            <a:r>
              <a:rPr lang="en-US"/>
              <a:t>Subhead 2</a:t>
            </a:r>
          </a:p>
        </p:txBody>
      </p:sp>
      <p:sp>
        <p:nvSpPr>
          <p:cNvPr id="28" name="Text Placeholder 5"/>
          <p:cNvSpPr>
            <a:spLocks noGrp="1"/>
          </p:cNvSpPr>
          <p:nvPr>
            <p:ph type="body" sz="quarter" idx="18" hasCustomPrompt="1"/>
          </p:nvPr>
        </p:nvSpPr>
        <p:spPr>
          <a:xfrm>
            <a:off x="6589687" y="4558555"/>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29" name="Text Placeholder 5"/>
          <p:cNvSpPr>
            <a:spLocks noGrp="1"/>
          </p:cNvSpPr>
          <p:nvPr>
            <p:ph type="body" sz="quarter" idx="19" hasCustomPrompt="1"/>
          </p:nvPr>
        </p:nvSpPr>
        <p:spPr>
          <a:xfrm>
            <a:off x="6589688" y="3903916"/>
            <a:ext cx="2006485" cy="654639"/>
          </a:xfrm>
        </p:spPr>
        <p:txBody>
          <a:bodyPr>
            <a:normAutofit/>
          </a:bodyPr>
          <a:lstStyle>
            <a:lvl1pPr marL="0" indent="0">
              <a:buNone/>
              <a:defRPr sz="2799" b="1">
                <a:solidFill>
                  <a:schemeClr val="tx2"/>
                </a:solidFill>
              </a:defRPr>
            </a:lvl1pPr>
          </a:lstStyle>
          <a:p>
            <a:pPr lvl="0"/>
            <a:r>
              <a:rPr lang="en-US"/>
              <a:t>Subhead 3</a:t>
            </a:r>
          </a:p>
        </p:txBody>
      </p:sp>
      <p:sp>
        <p:nvSpPr>
          <p:cNvPr id="15" name="Picture Placeholder 12">
            <a:extLst>
              <a:ext uri="{FF2B5EF4-FFF2-40B4-BE49-F238E27FC236}">
                <a16:creationId xmlns:a16="http://schemas.microsoft.com/office/drawing/2014/main" id="{D59375C4-200E-474B-8EEC-E45DF186FFCE}"/>
              </a:ext>
            </a:extLst>
          </p:cNvPr>
          <p:cNvSpPr>
            <a:spLocks noGrp="1"/>
          </p:cNvSpPr>
          <p:nvPr>
            <p:ph type="pic" sz="quarter" idx="23" hasCustomPrompt="1"/>
          </p:nvPr>
        </p:nvSpPr>
        <p:spPr>
          <a:xfrm>
            <a:off x="9176720" y="1490599"/>
            <a:ext cx="2416032" cy="4693893"/>
          </a:xfrm>
        </p:spPr>
        <p:txBody>
          <a:bodyPr/>
          <a:lstStyle>
            <a:lvl1pPr>
              <a:defRPr>
                <a:solidFill>
                  <a:schemeClr val="accent5"/>
                </a:solidFill>
              </a:defRPr>
            </a:lvl1pPr>
          </a:lstStyle>
          <a:p>
            <a:r>
              <a:rPr lang="en-US"/>
              <a:t>Photo 4</a:t>
            </a:r>
          </a:p>
        </p:txBody>
      </p:sp>
      <p:sp>
        <p:nvSpPr>
          <p:cNvPr id="16" name="Text Placeholder 5">
            <a:extLst>
              <a:ext uri="{FF2B5EF4-FFF2-40B4-BE49-F238E27FC236}">
                <a16:creationId xmlns:a16="http://schemas.microsoft.com/office/drawing/2014/main" id="{A02F4446-0173-F246-A07B-05F8A0040700}"/>
              </a:ext>
            </a:extLst>
          </p:cNvPr>
          <p:cNvSpPr>
            <a:spLocks noGrp="1"/>
          </p:cNvSpPr>
          <p:nvPr>
            <p:ph type="body" sz="quarter" idx="24" hasCustomPrompt="1"/>
          </p:nvPr>
        </p:nvSpPr>
        <p:spPr>
          <a:xfrm>
            <a:off x="9455436" y="4558555"/>
            <a:ext cx="1809641" cy="1506071"/>
          </a:xfrm>
        </p:spPr>
        <p:txBody>
          <a:bodyPr/>
          <a:lstStyle>
            <a:lvl1pPr marL="0" indent="0">
              <a:spcBef>
                <a:spcPts val="600"/>
              </a:spcBef>
              <a:buClr>
                <a:schemeClr val="tx2"/>
              </a:buClr>
              <a:buNone/>
              <a:defRPr>
                <a:solidFill>
                  <a:schemeClr val="accent5"/>
                </a:solidFill>
              </a:defRPr>
            </a:lvl1pPr>
          </a:lstStyle>
          <a:p>
            <a:pPr lvl="0"/>
            <a:r>
              <a:rPr lang="en-US"/>
              <a:t>Lorem ipsum dolor et</a:t>
            </a:r>
          </a:p>
        </p:txBody>
      </p:sp>
      <p:sp>
        <p:nvSpPr>
          <p:cNvPr id="17" name="Text Placeholder 5">
            <a:extLst>
              <a:ext uri="{FF2B5EF4-FFF2-40B4-BE49-F238E27FC236}">
                <a16:creationId xmlns:a16="http://schemas.microsoft.com/office/drawing/2014/main" id="{6F14F351-95EA-D344-B300-AA45B0BB8AF5}"/>
              </a:ext>
            </a:extLst>
          </p:cNvPr>
          <p:cNvSpPr>
            <a:spLocks noGrp="1"/>
          </p:cNvSpPr>
          <p:nvPr>
            <p:ph type="body" sz="quarter" idx="25" hasCustomPrompt="1"/>
          </p:nvPr>
        </p:nvSpPr>
        <p:spPr>
          <a:xfrm>
            <a:off x="9455435" y="3903916"/>
            <a:ext cx="2006485" cy="654639"/>
          </a:xfrm>
        </p:spPr>
        <p:txBody>
          <a:bodyPr>
            <a:normAutofit/>
          </a:bodyPr>
          <a:lstStyle>
            <a:lvl1pPr marL="0" indent="0">
              <a:buNone/>
              <a:defRPr sz="2799" b="1">
                <a:solidFill>
                  <a:schemeClr val="tx2"/>
                </a:solidFill>
              </a:defRPr>
            </a:lvl1pPr>
          </a:lstStyle>
          <a:p>
            <a:pPr lvl="0"/>
            <a:r>
              <a:rPr lang="en-US"/>
              <a:t>Subhead 4</a:t>
            </a:r>
          </a:p>
        </p:txBody>
      </p:sp>
    </p:spTree>
    <p:extLst>
      <p:ext uri="{BB962C8B-B14F-4D97-AF65-F5344CB8AC3E}">
        <p14:creationId xmlns:p14="http://schemas.microsoft.com/office/powerpoint/2010/main" val="1340555278"/>
      </p:ext>
    </p:extLst>
  </p:cSld>
  <p:clrMapOvr>
    <a:masterClrMapping/>
  </p:clrMapOvr>
  <p:transition spd="slow">
    <p:push/>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_Image Boxes (ex: Collateral)">
    <p:spTree>
      <p:nvGrpSpPr>
        <p:cNvPr id="1" name=""/>
        <p:cNvGrpSpPr/>
        <p:nvPr/>
      </p:nvGrpSpPr>
      <p:grpSpPr>
        <a:xfrm>
          <a:off x="0" y="0"/>
          <a:ext cx="0" cy="0"/>
          <a:chOff x="0" y="0"/>
          <a:chExt cx="0" cy="0"/>
        </a:xfrm>
      </p:grpSpPr>
      <p:sp>
        <p:nvSpPr>
          <p:cNvPr id="13" name="Picture Placeholder 12"/>
          <p:cNvSpPr>
            <a:spLocks noGrp="1"/>
          </p:cNvSpPr>
          <p:nvPr>
            <p:ph type="pic" sz="quarter" idx="20" hasCustomPrompt="1"/>
          </p:nvPr>
        </p:nvSpPr>
        <p:spPr>
          <a:xfrm>
            <a:off x="614506" y="1490598"/>
            <a:ext cx="3480317" cy="4060578"/>
          </a:xfrm>
        </p:spPr>
        <p:txBody>
          <a:bodyPr/>
          <a:lstStyle>
            <a:lvl1pPr>
              <a:defRPr>
                <a:solidFill>
                  <a:schemeClr val="accent5"/>
                </a:solidFill>
              </a:defRPr>
            </a:lvl1pPr>
          </a:lstStyle>
          <a:p>
            <a:r>
              <a:rPr lang="en-US"/>
              <a:t>Collateral Image 1</a:t>
            </a:r>
          </a:p>
        </p:txBody>
      </p:sp>
      <p:sp>
        <p:nvSpPr>
          <p:cNvPr id="30" name="Picture Placeholder 12"/>
          <p:cNvSpPr>
            <a:spLocks noGrp="1"/>
          </p:cNvSpPr>
          <p:nvPr>
            <p:ph type="pic" sz="quarter" idx="21" hasCustomPrompt="1"/>
          </p:nvPr>
        </p:nvSpPr>
        <p:spPr>
          <a:xfrm>
            <a:off x="4357984" y="1490598"/>
            <a:ext cx="3480317" cy="4049591"/>
          </a:xfrm>
        </p:spPr>
        <p:txBody>
          <a:bodyPr/>
          <a:lstStyle>
            <a:lvl1pPr>
              <a:defRPr>
                <a:solidFill>
                  <a:schemeClr val="accent5"/>
                </a:solidFill>
              </a:defRPr>
            </a:lvl1pPr>
          </a:lstStyle>
          <a:p>
            <a:r>
              <a:rPr lang="en-US"/>
              <a:t>Collateral Image 2</a:t>
            </a:r>
          </a:p>
        </p:txBody>
      </p:sp>
      <p:sp>
        <p:nvSpPr>
          <p:cNvPr id="31" name="Picture Placeholder 12"/>
          <p:cNvSpPr>
            <a:spLocks noGrp="1"/>
          </p:cNvSpPr>
          <p:nvPr>
            <p:ph type="pic" sz="quarter" idx="22" hasCustomPrompt="1"/>
          </p:nvPr>
        </p:nvSpPr>
        <p:spPr>
          <a:xfrm>
            <a:off x="8101462" y="1490598"/>
            <a:ext cx="3490449" cy="4060578"/>
          </a:xfrm>
        </p:spPr>
        <p:txBody>
          <a:bodyPr/>
          <a:lstStyle>
            <a:lvl1pPr>
              <a:defRPr>
                <a:solidFill>
                  <a:schemeClr val="accent5"/>
                </a:solidFill>
              </a:defRPr>
            </a:lvl1pPr>
          </a:lstStyle>
          <a:p>
            <a:r>
              <a:rPr lang="en-US"/>
              <a:t>Collateral Image 3</a:t>
            </a:r>
          </a:p>
        </p:txBody>
      </p:sp>
      <p:sp>
        <p:nvSpPr>
          <p:cNvPr id="2" name="Title 1"/>
          <p:cNvSpPr>
            <a:spLocks noGrp="1"/>
          </p:cNvSpPr>
          <p:nvPr>
            <p:ph type="title"/>
          </p:nvPr>
        </p:nvSpPr>
        <p:spPr>
          <a:xfrm>
            <a:off x="609443" y="425886"/>
            <a:ext cx="10982468" cy="1064713"/>
          </a:xfrm>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7E3E8-3945-47CA-849A-2583F2DE4662}" type="slidenum">
              <a:rPr lang="en-US" smtClean="0"/>
              <a:pPr/>
              <a:t>‹#›</a:t>
            </a:fld>
            <a:endParaRPr lang="en-US"/>
          </a:p>
        </p:txBody>
      </p:sp>
      <p:sp>
        <p:nvSpPr>
          <p:cNvPr id="6" name="Text Placeholder 5"/>
          <p:cNvSpPr>
            <a:spLocks noGrp="1"/>
          </p:cNvSpPr>
          <p:nvPr>
            <p:ph type="body" sz="quarter" idx="14" hasCustomPrompt="1"/>
          </p:nvPr>
        </p:nvSpPr>
        <p:spPr>
          <a:xfrm>
            <a:off x="614506"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a:t>Caption 1</a:t>
            </a:r>
          </a:p>
        </p:txBody>
      </p:sp>
      <p:sp>
        <p:nvSpPr>
          <p:cNvPr id="15" name="Text Placeholder 5">
            <a:extLst>
              <a:ext uri="{FF2B5EF4-FFF2-40B4-BE49-F238E27FC236}">
                <a16:creationId xmlns:a16="http://schemas.microsoft.com/office/drawing/2014/main" id="{0B931A87-ECCF-E043-A455-E09EEEA3F8EF}"/>
              </a:ext>
            </a:extLst>
          </p:cNvPr>
          <p:cNvSpPr>
            <a:spLocks noGrp="1"/>
          </p:cNvSpPr>
          <p:nvPr>
            <p:ph type="body" sz="quarter" idx="23" hasCustomPrompt="1"/>
          </p:nvPr>
        </p:nvSpPr>
        <p:spPr>
          <a:xfrm>
            <a:off x="4367642"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a:t>Caption 2</a:t>
            </a:r>
          </a:p>
        </p:txBody>
      </p:sp>
      <p:sp>
        <p:nvSpPr>
          <p:cNvPr id="16" name="Text Placeholder 5">
            <a:extLst>
              <a:ext uri="{FF2B5EF4-FFF2-40B4-BE49-F238E27FC236}">
                <a16:creationId xmlns:a16="http://schemas.microsoft.com/office/drawing/2014/main" id="{91FF95DB-505C-0444-8313-EA2082806AFB}"/>
              </a:ext>
            </a:extLst>
          </p:cNvPr>
          <p:cNvSpPr>
            <a:spLocks noGrp="1"/>
          </p:cNvSpPr>
          <p:nvPr>
            <p:ph type="body" sz="quarter" idx="24" hasCustomPrompt="1"/>
          </p:nvPr>
        </p:nvSpPr>
        <p:spPr>
          <a:xfrm>
            <a:off x="8107127" y="5578472"/>
            <a:ext cx="3480317" cy="513448"/>
          </a:xfrm>
        </p:spPr>
        <p:txBody>
          <a:bodyPr tIns="182880"/>
          <a:lstStyle>
            <a:lvl1pPr marL="0" indent="0" algn="ctr">
              <a:spcBef>
                <a:spcPts val="600"/>
              </a:spcBef>
              <a:buClr>
                <a:schemeClr val="tx2"/>
              </a:buClr>
              <a:buNone/>
              <a:defRPr>
                <a:solidFill>
                  <a:schemeClr val="tx2"/>
                </a:solidFill>
              </a:defRPr>
            </a:lvl1pPr>
          </a:lstStyle>
          <a:p>
            <a:pPr lvl="0"/>
            <a:r>
              <a:rPr lang="en-US"/>
              <a:t>Caption 3</a:t>
            </a:r>
          </a:p>
        </p:txBody>
      </p:sp>
    </p:spTree>
    <p:extLst>
      <p:ext uri="{BB962C8B-B14F-4D97-AF65-F5344CB8AC3E}">
        <p14:creationId xmlns:p14="http://schemas.microsoft.com/office/powerpoint/2010/main" val="1704017500"/>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slideLayout" Target="../slideLayouts/slideLayout81.xml"/><Relationship Id="rId39" Type="http://schemas.openxmlformats.org/officeDocument/2006/relationships/slideLayout" Target="../slideLayouts/slideLayout94.xml"/><Relationship Id="rId21" Type="http://schemas.openxmlformats.org/officeDocument/2006/relationships/slideLayout" Target="../slideLayouts/slideLayout76.xml"/><Relationship Id="rId34" Type="http://schemas.openxmlformats.org/officeDocument/2006/relationships/slideLayout" Target="../slideLayouts/slideLayout89.xml"/><Relationship Id="rId42" Type="http://schemas.openxmlformats.org/officeDocument/2006/relationships/slideLayout" Target="../slideLayouts/slideLayout97.xml"/><Relationship Id="rId47" Type="http://schemas.openxmlformats.org/officeDocument/2006/relationships/slideLayout" Target="../slideLayouts/slideLayout102.xml"/><Relationship Id="rId50" Type="http://schemas.openxmlformats.org/officeDocument/2006/relationships/slideLayout" Target="../slideLayouts/slideLayout105.xml"/><Relationship Id="rId55" Type="http://schemas.openxmlformats.org/officeDocument/2006/relationships/slideLayout" Target="../slideLayouts/slideLayout110.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9" Type="http://schemas.openxmlformats.org/officeDocument/2006/relationships/slideLayout" Target="../slideLayouts/slideLayout84.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32" Type="http://schemas.openxmlformats.org/officeDocument/2006/relationships/slideLayout" Target="../slideLayouts/slideLayout87.xml"/><Relationship Id="rId37" Type="http://schemas.openxmlformats.org/officeDocument/2006/relationships/slideLayout" Target="../slideLayouts/slideLayout92.xml"/><Relationship Id="rId40" Type="http://schemas.openxmlformats.org/officeDocument/2006/relationships/slideLayout" Target="../slideLayouts/slideLayout95.xml"/><Relationship Id="rId45" Type="http://schemas.openxmlformats.org/officeDocument/2006/relationships/slideLayout" Target="../slideLayouts/slideLayout100.xml"/><Relationship Id="rId53" Type="http://schemas.openxmlformats.org/officeDocument/2006/relationships/slideLayout" Target="../slideLayouts/slideLayout108.xml"/><Relationship Id="rId58" Type="http://schemas.openxmlformats.org/officeDocument/2006/relationships/theme" Target="../theme/theme2.xml"/><Relationship Id="rId5" Type="http://schemas.openxmlformats.org/officeDocument/2006/relationships/slideLayout" Target="../slideLayouts/slideLayout60.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slideLayout" Target="../slideLayouts/slideLayout85.xml"/><Relationship Id="rId35" Type="http://schemas.openxmlformats.org/officeDocument/2006/relationships/slideLayout" Target="../slideLayouts/slideLayout90.xml"/><Relationship Id="rId43" Type="http://schemas.openxmlformats.org/officeDocument/2006/relationships/slideLayout" Target="../slideLayouts/slideLayout98.xml"/><Relationship Id="rId48" Type="http://schemas.openxmlformats.org/officeDocument/2006/relationships/slideLayout" Target="../slideLayouts/slideLayout103.xml"/><Relationship Id="rId56" Type="http://schemas.openxmlformats.org/officeDocument/2006/relationships/slideLayout" Target="../slideLayouts/slideLayout111.xml"/><Relationship Id="rId8" Type="http://schemas.openxmlformats.org/officeDocument/2006/relationships/slideLayout" Target="../slideLayouts/slideLayout63.xml"/><Relationship Id="rId51" Type="http://schemas.openxmlformats.org/officeDocument/2006/relationships/slideLayout" Target="../slideLayouts/slideLayout106.xml"/><Relationship Id="rId3" Type="http://schemas.openxmlformats.org/officeDocument/2006/relationships/slideLayout" Target="../slideLayouts/slideLayout58.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33" Type="http://schemas.openxmlformats.org/officeDocument/2006/relationships/slideLayout" Target="../slideLayouts/slideLayout88.xml"/><Relationship Id="rId38" Type="http://schemas.openxmlformats.org/officeDocument/2006/relationships/slideLayout" Target="../slideLayouts/slideLayout93.xml"/><Relationship Id="rId46" Type="http://schemas.openxmlformats.org/officeDocument/2006/relationships/slideLayout" Target="../slideLayouts/slideLayout101.xml"/><Relationship Id="rId20" Type="http://schemas.openxmlformats.org/officeDocument/2006/relationships/slideLayout" Target="../slideLayouts/slideLayout75.xml"/><Relationship Id="rId41" Type="http://schemas.openxmlformats.org/officeDocument/2006/relationships/slideLayout" Target="../slideLayouts/slideLayout96.xml"/><Relationship Id="rId54" Type="http://schemas.openxmlformats.org/officeDocument/2006/relationships/slideLayout" Target="../slideLayouts/slideLayout109.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slideLayout" Target="../slideLayouts/slideLayout83.xml"/><Relationship Id="rId36" Type="http://schemas.openxmlformats.org/officeDocument/2006/relationships/slideLayout" Target="../slideLayouts/slideLayout91.xml"/><Relationship Id="rId49" Type="http://schemas.openxmlformats.org/officeDocument/2006/relationships/slideLayout" Target="../slideLayouts/slideLayout104.xml"/><Relationship Id="rId57" Type="http://schemas.openxmlformats.org/officeDocument/2006/relationships/slideLayout" Target="../slideLayouts/slideLayout112.xml"/><Relationship Id="rId10" Type="http://schemas.openxmlformats.org/officeDocument/2006/relationships/slideLayout" Target="../slideLayouts/slideLayout65.xml"/><Relationship Id="rId31" Type="http://schemas.openxmlformats.org/officeDocument/2006/relationships/slideLayout" Target="../slideLayouts/slideLayout86.xml"/><Relationship Id="rId44" Type="http://schemas.openxmlformats.org/officeDocument/2006/relationships/slideLayout" Target="../slideLayouts/slideLayout99.xml"/><Relationship Id="rId52" Type="http://schemas.openxmlformats.org/officeDocument/2006/relationships/slideLayout" Target="../slideLayouts/slideLayout10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26" Type="http://schemas.openxmlformats.org/officeDocument/2006/relationships/slideLayout" Target="../slideLayouts/slideLayout138.xml"/><Relationship Id="rId39" Type="http://schemas.openxmlformats.org/officeDocument/2006/relationships/slideLayout" Target="../slideLayouts/slideLayout151.xml"/><Relationship Id="rId21" Type="http://schemas.openxmlformats.org/officeDocument/2006/relationships/slideLayout" Target="../slideLayouts/slideLayout133.xml"/><Relationship Id="rId34" Type="http://schemas.openxmlformats.org/officeDocument/2006/relationships/slideLayout" Target="../slideLayouts/slideLayout146.xml"/><Relationship Id="rId42" Type="http://schemas.openxmlformats.org/officeDocument/2006/relationships/slideLayout" Target="../slideLayouts/slideLayout154.xml"/><Relationship Id="rId47" Type="http://schemas.openxmlformats.org/officeDocument/2006/relationships/slideLayout" Target="../slideLayouts/slideLayout159.xml"/><Relationship Id="rId50" Type="http://schemas.openxmlformats.org/officeDocument/2006/relationships/slideLayout" Target="../slideLayouts/slideLayout162.xml"/><Relationship Id="rId55" Type="http://schemas.openxmlformats.org/officeDocument/2006/relationships/slideLayout" Target="../slideLayouts/slideLayout167.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9" Type="http://schemas.openxmlformats.org/officeDocument/2006/relationships/slideLayout" Target="../slideLayouts/slideLayout141.xml"/><Relationship Id="rId11" Type="http://schemas.openxmlformats.org/officeDocument/2006/relationships/slideLayout" Target="../slideLayouts/slideLayout123.xml"/><Relationship Id="rId24" Type="http://schemas.openxmlformats.org/officeDocument/2006/relationships/slideLayout" Target="../slideLayouts/slideLayout136.xml"/><Relationship Id="rId32" Type="http://schemas.openxmlformats.org/officeDocument/2006/relationships/slideLayout" Target="../slideLayouts/slideLayout144.xml"/><Relationship Id="rId37" Type="http://schemas.openxmlformats.org/officeDocument/2006/relationships/slideLayout" Target="../slideLayouts/slideLayout149.xml"/><Relationship Id="rId40" Type="http://schemas.openxmlformats.org/officeDocument/2006/relationships/slideLayout" Target="../slideLayouts/slideLayout152.xml"/><Relationship Id="rId45" Type="http://schemas.openxmlformats.org/officeDocument/2006/relationships/slideLayout" Target="../slideLayouts/slideLayout157.xml"/><Relationship Id="rId53" Type="http://schemas.openxmlformats.org/officeDocument/2006/relationships/slideLayout" Target="../slideLayouts/slideLayout165.xml"/><Relationship Id="rId58" Type="http://schemas.openxmlformats.org/officeDocument/2006/relationships/theme" Target="../theme/theme3.xml"/><Relationship Id="rId5" Type="http://schemas.openxmlformats.org/officeDocument/2006/relationships/slideLayout" Target="../slideLayouts/slideLayout117.xml"/><Relationship Id="rId19" Type="http://schemas.openxmlformats.org/officeDocument/2006/relationships/slideLayout" Target="../slideLayouts/slideLayout131.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 Id="rId22" Type="http://schemas.openxmlformats.org/officeDocument/2006/relationships/slideLayout" Target="../slideLayouts/slideLayout134.xml"/><Relationship Id="rId27" Type="http://schemas.openxmlformats.org/officeDocument/2006/relationships/slideLayout" Target="../slideLayouts/slideLayout139.xml"/><Relationship Id="rId30" Type="http://schemas.openxmlformats.org/officeDocument/2006/relationships/slideLayout" Target="../slideLayouts/slideLayout142.xml"/><Relationship Id="rId35" Type="http://schemas.openxmlformats.org/officeDocument/2006/relationships/slideLayout" Target="../slideLayouts/slideLayout147.xml"/><Relationship Id="rId43" Type="http://schemas.openxmlformats.org/officeDocument/2006/relationships/slideLayout" Target="../slideLayouts/slideLayout155.xml"/><Relationship Id="rId48" Type="http://schemas.openxmlformats.org/officeDocument/2006/relationships/slideLayout" Target="../slideLayouts/slideLayout160.xml"/><Relationship Id="rId56" Type="http://schemas.openxmlformats.org/officeDocument/2006/relationships/slideLayout" Target="../slideLayouts/slideLayout168.xml"/><Relationship Id="rId8" Type="http://schemas.openxmlformats.org/officeDocument/2006/relationships/slideLayout" Target="../slideLayouts/slideLayout120.xml"/><Relationship Id="rId51" Type="http://schemas.openxmlformats.org/officeDocument/2006/relationships/slideLayout" Target="../slideLayouts/slideLayout163.xml"/><Relationship Id="rId3" Type="http://schemas.openxmlformats.org/officeDocument/2006/relationships/slideLayout" Target="../slideLayouts/slideLayout115.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5" Type="http://schemas.openxmlformats.org/officeDocument/2006/relationships/slideLayout" Target="../slideLayouts/slideLayout137.xml"/><Relationship Id="rId33" Type="http://schemas.openxmlformats.org/officeDocument/2006/relationships/slideLayout" Target="../slideLayouts/slideLayout145.xml"/><Relationship Id="rId38" Type="http://schemas.openxmlformats.org/officeDocument/2006/relationships/slideLayout" Target="../slideLayouts/slideLayout150.xml"/><Relationship Id="rId46" Type="http://schemas.openxmlformats.org/officeDocument/2006/relationships/slideLayout" Target="../slideLayouts/slideLayout158.xml"/><Relationship Id="rId20" Type="http://schemas.openxmlformats.org/officeDocument/2006/relationships/slideLayout" Target="../slideLayouts/slideLayout132.xml"/><Relationship Id="rId41" Type="http://schemas.openxmlformats.org/officeDocument/2006/relationships/slideLayout" Target="../slideLayouts/slideLayout153.xml"/><Relationship Id="rId54" Type="http://schemas.openxmlformats.org/officeDocument/2006/relationships/slideLayout" Target="../slideLayouts/slideLayout166.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5" Type="http://schemas.openxmlformats.org/officeDocument/2006/relationships/slideLayout" Target="../slideLayouts/slideLayout127.xml"/><Relationship Id="rId23" Type="http://schemas.openxmlformats.org/officeDocument/2006/relationships/slideLayout" Target="../slideLayouts/slideLayout135.xml"/><Relationship Id="rId28" Type="http://schemas.openxmlformats.org/officeDocument/2006/relationships/slideLayout" Target="../slideLayouts/slideLayout140.xml"/><Relationship Id="rId36" Type="http://schemas.openxmlformats.org/officeDocument/2006/relationships/slideLayout" Target="../slideLayouts/slideLayout148.xml"/><Relationship Id="rId49" Type="http://schemas.openxmlformats.org/officeDocument/2006/relationships/slideLayout" Target="../slideLayouts/slideLayout161.xml"/><Relationship Id="rId57" Type="http://schemas.openxmlformats.org/officeDocument/2006/relationships/slideLayout" Target="../slideLayouts/slideLayout169.xml"/><Relationship Id="rId10" Type="http://schemas.openxmlformats.org/officeDocument/2006/relationships/slideLayout" Target="../slideLayouts/slideLayout122.xml"/><Relationship Id="rId31" Type="http://schemas.openxmlformats.org/officeDocument/2006/relationships/slideLayout" Target="../slideLayouts/slideLayout143.xml"/><Relationship Id="rId44" Type="http://schemas.openxmlformats.org/officeDocument/2006/relationships/slideLayout" Target="../slideLayouts/slideLayout156.xml"/><Relationship Id="rId52" Type="http://schemas.openxmlformats.org/officeDocument/2006/relationships/slideLayout" Target="../slideLayouts/slideLayout16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82.xml"/><Relationship Id="rId18" Type="http://schemas.openxmlformats.org/officeDocument/2006/relationships/slideLayout" Target="../slideLayouts/slideLayout187.xml"/><Relationship Id="rId26" Type="http://schemas.openxmlformats.org/officeDocument/2006/relationships/slideLayout" Target="../slideLayouts/slideLayout195.xml"/><Relationship Id="rId39" Type="http://schemas.openxmlformats.org/officeDocument/2006/relationships/slideLayout" Target="../slideLayouts/slideLayout208.xml"/><Relationship Id="rId21" Type="http://schemas.openxmlformats.org/officeDocument/2006/relationships/slideLayout" Target="../slideLayouts/slideLayout190.xml"/><Relationship Id="rId34" Type="http://schemas.openxmlformats.org/officeDocument/2006/relationships/slideLayout" Target="../slideLayouts/slideLayout203.xml"/><Relationship Id="rId42" Type="http://schemas.openxmlformats.org/officeDocument/2006/relationships/slideLayout" Target="../slideLayouts/slideLayout211.xml"/><Relationship Id="rId47" Type="http://schemas.openxmlformats.org/officeDocument/2006/relationships/slideLayout" Target="../slideLayouts/slideLayout216.xml"/><Relationship Id="rId50" Type="http://schemas.openxmlformats.org/officeDocument/2006/relationships/slideLayout" Target="../slideLayouts/slideLayout219.xml"/><Relationship Id="rId55" Type="http://schemas.openxmlformats.org/officeDocument/2006/relationships/slideLayout" Target="../slideLayouts/slideLayout224.xml"/><Relationship Id="rId7" Type="http://schemas.openxmlformats.org/officeDocument/2006/relationships/slideLayout" Target="../slideLayouts/slideLayout176.xml"/><Relationship Id="rId2" Type="http://schemas.openxmlformats.org/officeDocument/2006/relationships/slideLayout" Target="../slideLayouts/slideLayout171.xml"/><Relationship Id="rId16" Type="http://schemas.openxmlformats.org/officeDocument/2006/relationships/slideLayout" Target="../slideLayouts/slideLayout185.xml"/><Relationship Id="rId29" Type="http://schemas.openxmlformats.org/officeDocument/2006/relationships/slideLayout" Target="../slideLayouts/slideLayout198.xml"/><Relationship Id="rId11" Type="http://schemas.openxmlformats.org/officeDocument/2006/relationships/slideLayout" Target="../slideLayouts/slideLayout180.xml"/><Relationship Id="rId24" Type="http://schemas.openxmlformats.org/officeDocument/2006/relationships/slideLayout" Target="../slideLayouts/slideLayout193.xml"/><Relationship Id="rId32" Type="http://schemas.openxmlformats.org/officeDocument/2006/relationships/slideLayout" Target="../slideLayouts/slideLayout201.xml"/><Relationship Id="rId37" Type="http://schemas.openxmlformats.org/officeDocument/2006/relationships/slideLayout" Target="../slideLayouts/slideLayout206.xml"/><Relationship Id="rId40" Type="http://schemas.openxmlformats.org/officeDocument/2006/relationships/slideLayout" Target="../slideLayouts/slideLayout209.xml"/><Relationship Id="rId45" Type="http://schemas.openxmlformats.org/officeDocument/2006/relationships/slideLayout" Target="../slideLayouts/slideLayout214.xml"/><Relationship Id="rId53" Type="http://schemas.openxmlformats.org/officeDocument/2006/relationships/slideLayout" Target="../slideLayouts/slideLayout222.xml"/><Relationship Id="rId5" Type="http://schemas.openxmlformats.org/officeDocument/2006/relationships/slideLayout" Target="../slideLayouts/slideLayout174.xml"/><Relationship Id="rId19" Type="http://schemas.openxmlformats.org/officeDocument/2006/relationships/slideLayout" Target="../slideLayouts/slideLayout188.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 Id="rId22" Type="http://schemas.openxmlformats.org/officeDocument/2006/relationships/slideLayout" Target="../slideLayouts/slideLayout191.xml"/><Relationship Id="rId27" Type="http://schemas.openxmlformats.org/officeDocument/2006/relationships/slideLayout" Target="../slideLayouts/slideLayout196.xml"/><Relationship Id="rId30" Type="http://schemas.openxmlformats.org/officeDocument/2006/relationships/slideLayout" Target="../slideLayouts/slideLayout199.xml"/><Relationship Id="rId35" Type="http://schemas.openxmlformats.org/officeDocument/2006/relationships/slideLayout" Target="../slideLayouts/slideLayout204.xml"/><Relationship Id="rId43" Type="http://schemas.openxmlformats.org/officeDocument/2006/relationships/slideLayout" Target="../slideLayouts/slideLayout212.xml"/><Relationship Id="rId48" Type="http://schemas.openxmlformats.org/officeDocument/2006/relationships/slideLayout" Target="../slideLayouts/slideLayout217.xml"/><Relationship Id="rId56" Type="http://schemas.openxmlformats.org/officeDocument/2006/relationships/slideLayout" Target="../slideLayouts/slideLayout225.xml"/><Relationship Id="rId8" Type="http://schemas.openxmlformats.org/officeDocument/2006/relationships/slideLayout" Target="../slideLayouts/slideLayout177.xml"/><Relationship Id="rId51" Type="http://schemas.openxmlformats.org/officeDocument/2006/relationships/slideLayout" Target="../slideLayouts/slideLayout220.xml"/><Relationship Id="rId3" Type="http://schemas.openxmlformats.org/officeDocument/2006/relationships/slideLayout" Target="../slideLayouts/slideLayout172.xml"/><Relationship Id="rId12" Type="http://schemas.openxmlformats.org/officeDocument/2006/relationships/slideLayout" Target="../slideLayouts/slideLayout181.xml"/><Relationship Id="rId17" Type="http://schemas.openxmlformats.org/officeDocument/2006/relationships/slideLayout" Target="../slideLayouts/slideLayout186.xml"/><Relationship Id="rId25" Type="http://schemas.openxmlformats.org/officeDocument/2006/relationships/slideLayout" Target="../slideLayouts/slideLayout194.xml"/><Relationship Id="rId33" Type="http://schemas.openxmlformats.org/officeDocument/2006/relationships/slideLayout" Target="../slideLayouts/slideLayout202.xml"/><Relationship Id="rId38" Type="http://schemas.openxmlformats.org/officeDocument/2006/relationships/slideLayout" Target="../slideLayouts/slideLayout207.xml"/><Relationship Id="rId46" Type="http://schemas.openxmlformats.org/officeDocument/2006/relationships/slideLayout" Target="../slideLayouts/slideLayout215.xml"/><Relationship Id="rId20" Type="http://schemas.openxmlformats.org/officeDocument/2006/relationships/slideLayout" Target="../slideLayouts/slideLayout189.xml"/><Relationship Id="rId41" Type="http://schemas.openxmlformats.org/officeDocument/2006/relationships/slideLayout" Target="../slideLayouts/slideLayout210.xml"/><Relationship Id="rId54" Type="http://schemas.openxmlformats.org/officeDocument/2006/relationships/slideLayout" Target="../slideLayouts/slideLayout223.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5" Type="http://schemas.openxmlformats.org/officeDocument/2006/relationships/slideLayout" Target="../slideLayouts/slideLayout184.xml"/><Relationship Id="rId23" Type="http://schemas.openxmlformats.org/officeDocument/2006/relationships/slideLayout" Target="../slideLayouts/slideLayout192.xml"/><Relationship Id="rId28" Type="http://schemas.openxmlformats.org/officeDocument/2006/relationships/slideLayout" Target="../slideLayouts/slideLayout197.xml"/><Relationship Id="rId36" Type="http://schemas.openxmlformats.org/officeDocument/2006/relationships/slideLayout" Target="../slideLayouts/slideLayout205.xml"/><Relationship Id="rId49" Type="http://schemas.openxmlformats.org/officeDocument/2006/relationships/slideLayout" Target="../slideLayouts/slideLayout218.xml"/><Relationship Id="rId57" Type="http://schemas.openxmlformats.org/officeDocument/2006/relationships/theme" Target="../theme/theme4.xml"/><Relationship Id="rId10" Type="http://schemas.openxmlformats.org/officeDocument/2006/relationships/slideLayout" Target="../slideLayouts/slideLayout179.xml"/><Relationship Id="rId31" Type="http://schemas.openxmlformats.org/officeDocument/2006/relationships/slideLayout" Target="../slideLayouts/slideLayout200.xml"/><Relationship Id="rId44" Type="http://schemas.openxmlformats.org/officeDocument/2006/relationships/slideLayout" Target="../slideLayouts/slideLayout213.xml"/><Relationship Id="rId52" Type="http://schemas.openxmlformats.org/officeDocument/2006/relationships/slideLayout" Target="../slideLayouts/slideLayout221.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38.xml"/><Relationship Id="rId18" Type="http://schemas.openxmlformats.org/officeDocument/2006/relationships/slideLayout" Target="../slideLayouts/slideLayout243.xml"/><Relationship Id="rId26" Type="http://schemas.openxmlformats.org/officeDocument/2006/relationships/slideLayout" Target="../slideLayouts/slideLayout251.xml"/><Relationship Id="rId39" Type="http://schemas.openxmlformats.org/officeDocument/2006/relationships/slideLayout" Target="../slideLayouts/slideLayout264.xml"/><Relationship Id="rId21" Type="http://schemas.openxmlformats.org/officeDocument/2006/relationships/slideLayout" Target="../slideLayouts/slideLayout246.xml"/><Relationship Id="rId34" Type="http://schemas.openxmlformats.org/officeDocument/2006/relationships/slideLayout" Target="../slideLayouts/slideLayout259.xml"/><Relationship Id="rId42" Type="http://schemas.openxmlformats.org/officeDocument/2006/relationships/slideLayout" Target="../slideLayouts/slideLayout267.xml"/><Relationship Id="rId47" Type="http://schemas.openxmlformats.org/officeDocument/2006/relationships/slideLayout" Target="../slideLayouts/slideLayout272.xml"/><Relationship Id="rId50" Type="http://schemas.openxmlformats.org/officeDocument/2006/relationships/slideLayout" Target="../slideLayouts/slideLayout275.xml"/><Relationship Id="rId55" Type="http://schemas.openxmlformats.org/officeDocument/2006/relationships/slideLayout" Target="../slideLayouts/slideLayout280.xml"/><Relationship Id="rId7" Type="http://schemas.openxmlformats.org/officeDocument/2006/relationships/slideLayout" Target="../slideLayouts/slideLayout232.xml"/><Relationship Id="rId2" Type="http://schemas.openxmlformats.org/officeDocument/2006/relationships/slideLayout" Target="../slideLayouts/slideLayout227.xml"/><Relationship Id="rId16" Type="http://schemas.openxmlformats.org/officeDocument/2006/relationships/slideLayout" Target="../slideLayouts/slideLayout241.xml"/><Relationship Id="rId29" Type="http://schemas.openxmlformats.org/officeDocument/2006/relationships/slideLayout" Target="../slideLayouts/slideLayout254.xml"/><Relationship Id="rId11" Type="http://schemas.openxmlformats.org/officeDocument/2006/relationships/slideLayout" Target="../slideLayouts/slideLayout236.xml"/><Relationship Id="rId24" Type="http://schemas.openxmlformats.org/officeDocument/2006/relationships/slideLayout" Target="../slideLayouts/slideLayout249.xml"/><Relationship Id="rId32" Type="http://schemas.openxmlformats.org/officeDocument/2006/relationships/slideLayout" Target="../slideLayouts/slideLayout257.xml"/><Relationship Id="rId37" Type="http://schemas.openxmlformats.org/officeDocument/2006/relationships/slideLayout" Target="../slideLayouts/slideLayout262.xml"/><Relationship Id="rId40" Type="http://schemas.openxmlformats.org/officeDocument/2006/relationships/slideLayout" Target="../slideLayouts/slideLayout265.xml"/><Relationship Id="rId45" Type="http://schemas.openxmlformats.org/officeDocument/2006/relationships/slideLayout" Target="../slideLayouts/slideLayout270.xml"/><Relationship Id="rId53" Type="http://schemas.openxmlformats.org/officeDocument/2006/relationships/slideLayout" Target="../slideLayouts/slideLayout278.xml"/><Relationship Id="rId5" Type="http://schemas.openxmlformats.org/officeDocument/2006/relationships/slideLayout" Target="../slideLayouts/slideLayout230.xml"/><Relationship Id="rId19" Type="http://schemas.openxmlformats.org/officeDocument/2006/relationships/slideLayout" Target="../slideLayouts/slideLayout244.xml"/><Relationship Id="rId4" Type="http://schemas.openxmlformats.org/officeDocument/2006/relationships/slideLayout" Target="../slideLayouts/slideLayout229.xml"/><Relationship Id="rId9" Type="http://schemas.openxmlformats.org/officeDocument/2006/relationships/slideLayout" Target="../slideLayouts/slideLayout234.xml"/><Relationship Id="rId14" Type="http://schemas.openxmlformats.org/officeDocument/2006/relationships/slideLayout" Target="../slideLayouts/slideLayout239.xml"/><Relationship Id="rId22" Type="http://schemas.openxmlformats.org/officeDocument/2006/relationships/slideLayout" Target="../slideLayouts/slideLayout247.xml"/><Relationship Id="rId27" Type="http://schemas.openxmlformats.org/officeDocument/2006/relationships/slideLayout" Target="../slideLayouts/slideLayout252.xml"/><Relationship Id="rId30" Type="http://schemas.openxmlformats.org/officeDocument/2006/relationships/slideLayout" Target="../slideLayouts/slideLayout255.xml"/><Relationship Id="rId35" Type="http://schemas.openxmlformats.org/officeDocument/2006/relationships/slideLayout" Target="../slideLayouts/slideLayout260.xml"/><Relationship Id="rId43" Type="http://schemas.openxmlformats.org/officeDocument/2006/relationships/slideLayout" Target="../slideLayouts/slideLayout268.xml"/><Relationship Id="rId48" Type="http://schemas.openxmlformats.org/officeDocument/2006/relationships/slideLayout" Target="../slideLayouts/slideLayout273.xml"/><Relationship Id="rId56" Type="http://schemas.openxmlformats.org/officeDocument/2006/relationships/slideLayout" Target="../slideLayouts/slideLayout281.xml"/><Relationship Id="rId8" Type="http://schemas.openxmlformats.org/officeDocument/2006/relationships/slideLayout" Target="../slideLayouts/slideLayout233.xml"/><Relationship Id="rId51" Type="http://schemas.openxmlformats.org/officeDocument/2006/relationships/slideLayout" Target="../slideLayouts/slideLayout276.xml"/><Relationship Id="rId3" Type="http://schemas.openxmlformats.org/officeDocument/2006/relationships/slideLayout" Target="../slideLayouts/slideLayout228.xml"/><Relationship Id="rId12" Type="http://schemas.openxmlformats.org/officeDocument/2006/relationships/slideLayout" Target="../slideLayouts/slideLayout237.xml"/><Relationship Id="rId17" Type="http://schemas.openxmlformats.org/officeDocument/2006/relationships/slideLayout" Target="../slideLayouts/slideLayout242.xml"/><Relationship Id="rId25" Type="http://schemas.openxmlformats.org/officeDocument/2006/relationships/slideLayout" Target="../slideLayouts/slideLayout250.xml"/><Relationship Id="rId33" Type="http://schemas.openxmlformats.org/officeDocument/2006/relationships/slideLayout" Target="../slideLayouts/slideLayout258.xml"/><Relationship Id="rId38" Type="http://schemas.openxmlformats.org/officeDocument/2006/relationships/slideLayout" Target="../slideLayouts/slideLayout263.xml"/><Relationship Id="rId46" Type="http://schemas.openxmlformats.org/officeDocument/2006/relationships/slideLayout" Target="../slideLayouts/slideLayout271.xml"/><Relationship Id="rId20" Type="http://schemas.openxmlformats.org/officeDocument/2006/relationships/slideLayout" Target="../slideLayouts/slideLayout245.xml"/><Relationship Id="rId41" Type="http://schemas.openxmlformats.org/officeDocument/2006/relationships/slideLayout" Target="../slideLayouts/slideLayout266.xml"/><Relationship Id="rId54" Type="http://schemas.openxmlformats.org/officeDocument/2006/relationships/slideLayout" Target="../slideLayouts/slideLayout279.xml"/><Relationship Id="rId1" Type="http://schemas.openxmlformats.org/officeDocument/2006/relationships/slideLayout" Target="../slideLayouts/slideLayout226.xml"/><Relationship Id="rId6" Type="http://schemas.openxmlformats.org/officeDocument/2006/relationships/slideLayout" Target="../slideLayouts/slideLayout231.xml"/><Relationship Id="rId15" Type="http://schemas.openxmlformats.org/officeDocument/2006/relationships/slideLayout" Target="../slideLayouts/slideLayout240.xml"/><Relationship Id="rId23" Type="http://schemas.openxmlformats.org/officeDocument/2006/relationships/slideLayout" Target="../slideLayouts/slideLayout248.xml"/><Relationship Id="rId28" Type="http://schemas.openxmlformats.org/officeDocument/2006/relationships/slideLayout" Target="../slideLayouts/slideLayout253.xml"/><Relationship Id="rId36" Type="http://schemas.openxmlformats.org/officeDocument/2006/relationships/slideLayout" Target="../slideLayouts/slideLayout261.xml"/><Relationship Id="rId49" Type="http://schemas.openxmlformats.org/officeDocument/2006/relationships/slideLayout" Target="../slideLayouts/slideLayout274.xml"/><Relationship Id="rId57" Type="http://schemas.openxmlformats.org/officeDocument/2006/relationships/theme" Target="../theme/theme5.xml"/><Relationship Id="rId10" Type="http://schemas.openxmlformats.org/officeDocument/2006/relationships/slideLayout" Target="../slideLayouts/slideLayout235.xml"/><Relationship Id="rId31" Type="http://schemas.openxmlformats.org/officeDocument/2006/relationships/slideLayout" Target="../slideLayouts/slideLayout256.xml"/><Relationship Id="rId44" Type="http://schemas.openxmlformats.org/officeDocument/2006/relationships/slideLayout" Target="../slideLayouts/slideLayout269.xml"/><Relationship Id="rId52" Type="http://schemas.openxmlformats.org/officeDocument/2006/relationships/slideLayout" Target="../slideLayouts/slideLayout27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84.xml"/><Relationship Id="rId2" Type="http://schemas.openxmlformats.org/officeDocument/2006/relationships/slideLayout" Target="../slideLayouts/slideLayout283.xml"/><Relationship Id="rId1" Type="http://schemas.openxmlformats.org/officeDocument/2006/relationships/slideLayout" Target="../slideLayouts/slideLayout282.xml"/><Relationship Id="rId6" Type="http://schemas.openxmlformats.org/officeDocument/2006/relationships/theme" Target="../theme/theme6.xml"/><Relationship Id="rId5" Type="http://schemas.openxmlformats.org/officeDocument/2006/relationships/slideLayout" Target="../slideLayouts/slideLayout286.xml"/><Relationship Id="rId4" Type="http://schemas.openxmlformats.org/officeDocument/2006/relationships/slideLayout" Target="../slideLayouts/slideLayout28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slideLayout" Target="../slideLayouts/slideLayout299.xml"/><Relationship Id="rId18" Type="http://schemas.openxmlformats.org/officeDocument/2006/relationships/slideLayout" Target="../slideLayouts/slideLayout30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slideLayout" Target="../slideLayouts/slideLayout298.xml"/><Relationship Id="rId17" Type="http://schemas.openxmlformats.org/officeDocument/2006/relationships/slideLayout" Target="../slideLayouts/slideLayout303.xml"/><Relationship Id="rId2" Type="http://schemas.openxmlformats.org/officeDocument/2006/relationships/slideLayout" Target="../slideLayouts/slideLayout288.xml"/><Relationship Id="rId16" Type="http://schemas.openxmlformats.org/officeDocument/2006/relationships/slideLayout" Target="../slideLayouts/slideLayout302.xml"/><Relationship Id="rId20" Type="http://schemas.openxmlformats.org/officeDocument/2006/relationships/image" Target="../media/image18.png"/><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5" Type="http://schemas.openxmlformats.org/officeDocument/2006/relationships/slideLayout" Target="../slideLayouts/slideLayout301.xml"/><Relationship Id="rId10" Type="http://schemas.openxmlformats.org/officeDocument/2006/relationships/slideLayout" Target="../slideLayouts/slideLayout296.xml"/><Relationship Id="rId19" Type="http://schemas.openxmlformats.org/officeDocument/2006/relationships/theme" Target="../theme/theme7.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slideLayout" Target="../slideLayouts/slideLayout30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12.xml"/><Relationship Id="rId13" Type="http://schemas.openxmlformats.org/officeDocument/2006/relationships/slideLayout" Target="../slideLayouts/slideLayout317.xml"/><Relationship Id="rId18" Type="http://schemas.openxmlformats.org/officeDocument/2006/relationships/slideLayout" Target="../slideLayouts/slideLayout322.xml"/><Relationship Id="rId3" Type="http://schemas.openxmlformats.org/officeDocument/2006/relationships/slideLayout" Target="../slideLayouts/slideLayout307.xml"/><Relationship Id="rId21" Type="http://schemas.openxmlformats.org/officeDocument/2006/relationships/image" Target="../media/image18.png"/><Relationship Id="rId7" Type="http://schemas.openxmlformats.org/officeDocument/2006/relationships/slideLayout" Target="../slideLayouts/slideLayout311.xml"/><Relationship Id="rId12" Type="http://schemas.openxmlformats.org/officeDocument/2006/relationships/slideLayout" Target="../slideLayouts/slideLayout316.xml"/><Relationship Id="rId17" Type="http://schemas.openxmlformats.org/officeDocument/2006/relationships/slideLayout" Target="../slideLayouts/slideLayout321.xml"/><Relationship Id="rId2" Type="http://schemas.openxmlformats.org/officeDocument/2006/relationships/slideLayout" Target="../slideLayouts/slideLayout306.xml"/><Relationship Id="rId16" Type="http://schemas.openxmlformats.org/officeDocument/2006/relationships/slideLayout" Target="../slideLayouts/slideLayout320.xml"/><Relationship Id="rId20" Type="http://schemas.openxmlformats.org/officeDocument/2006/relationships/theme" Target="../theme/theme8.xml"/><Relationship Id="rId1" Type="http://schemas.openxmlformats.org/officeDocument/2006/relationships/slideLayout" Target="../slideLayouts/slideLayout305.xml"/><Relationship Id="rId6" Type="http://schemas.openxmlformats.org/officeDocument/2006/relationships/slideLayout" Target="../slideLayouts/slideLayout310.xml"/><Relationship Id="rId11" Type="http://schemas.openxmlformats.org/officeDocument/2006/relationships/slideLayout" Target="../slideLayouts/slideLayout315.xml"/><Relationship Id="rId5" Type="http://schemas.openxmlformats.org/officeDocument/2006/relationships/slideLayout" Target="../slideLayouts/slideLayout309.xml"/><Relationship Id="rId15" Type="http://schemas.openxmlformats.org/officeDocument/2006/relationships/slideLayout" Target="../slideLayouts/slideLayout319.xml"/><Relationship Id="rId10" Type="http://schemas.openxmlformats.org/officeDocument/2006/relationships/slideLayout" Target="../slideLayouts/slideLayout314.xml"/><Relationship Id="rId19" Type="http://schemas.openxmlformats.org/officeDocument/2006/relationships/slideLayout" Target="../slideLayouts/slideLayout323.xml"/><Relationship Id="rId4" Type="http://schemas.openxmlformats.org/officeDocument/2006/relationships/slideLayout" Target="../slideLayouts/slideLayout308.xml"/><Relationship Id="rId9" Type="http://schemas.openxmlformats.org/officeDocument/2006/relationships/slideLayout" Target="../slideLayouts/slideLayout313.xml"/><Relationship Id="rId14" Type="http://schemas.openxmlformats.org/officeDocument/2006/relationships/slideLayout" Target="../slideLayouts/slideLayout31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336.xml"/><Relationship Id="rId18" Type="http://schemas.openxmlformats.org/officeDocument/2006/relationships/slideLayout" Target="../slideLayouts/slideLayout341.xml"/><Relationship Id="rId26" Type="http://schemas.openxmlformats.org/officeDocument/2006/relationships/slideLayout" Target="../slideLayouts/slideLayout349.xml"/><Relationship Id="rId3" Type="http://schemas.openxmlformats.org/officeDocument/2006/relationships/slideLayout" Target="../slideLayouts/slideLayout326.xml"/><Relationship Id="rId21" Type="http://schemas.openxmlformats.org/officeDocument/2006/relationships/slideLayout" Target="../slideLayouts/slideLayout344.xml"/><Relationship Id="rId7" Type="http://schemas.openxmlformats.org/officeDocument/2006/relationships/slideLayout" Target="../slideLayouts/slideLayout330.xml"/><Relationship Id="rId12" Type="http://schemas.openxmlformats.org/officeDocument/2006/relationships/slideLayout" Target="../slideLayouts/slideLayout335.xml"/><Relationship Id="rId17" Type="http://schemas.openxmlformats.org/officeDocument/2006/relationships/slideLayout" Target="../slideLayouts/slideLayout340.xml"/><Relationship Id="rId25" Type="http://schemas.openxmlformats.org/officeDocument/2006/relationships/slideLayout" Target="../slideLayouts/slideLayout348.xml"/><Relationship Id="rId33" Type="http://schemas.openxmlformats.org/officeDocument/2006/relationships/theme" Target="../theme/theme9.xml"/><Relationship Id="rId2" Type="http://schemas.openxmlformats.org/officeDocument/2006/relationships/slideLayout" Target="../slideLayouts/slideLayout325.xml"/><Relationship Id="rId16" Type="http://schemas.openxmlformats.org/officeDocument/2006/relationships/slideLayout" Target="../slideLayouts/slideLayout339.xml"/><Relationship Id="rId20" Type="http://schemas.openxmlformats.org/officeDocument/2006/relationships/slideLayout" Target="../slideLayouts/slideLayout343.xml"/><Relationship Id="rId29" Type="http://schemas.openxmlformats.org/officeDocument/2006/relationships/slideLayout" Target="../slideLayouts/slideLayout352.xml"/><Relationship Id="rId1" Type="http://schemas.openxmlformats.org/officeDocument/2006/relationships/slideLayout" Target="../slideLayouts/slideLayout324.xml"/><Relationship Id="rId6" Type="http://schemas.openxmlformats.org/officeDocument/2006/relationships/slideLayout" Target="../slideLayouts/slideLayout329.xml"/><Relationship Id="rId11" Type="http://schemas.openxmlformats.org/officeDocument/2006/relationships/slideLayout" Target="../slideLayouts/slideLayout334.xml"/><Relationship Id="rId24" Type="http://schemas.openxmlformats.org/officeDocument/2006/relationships/slideLayout" Target="../slideLayouts/slideLayout347.xml"/><Relationship Id="rId32" Type="http://schemas.openxmlformats.org/officeDocument/2006/relationships/slideLayout" Target="../slideLayouts/slideLayout355.xml"/><Relationship Id="rId5" Type="http://schemas.openxmlformats.org/officeDocument/2006/relationships/slideLayout" Target="../slideLayouts/slideLayout328.xml"/><Relationship Id="rId15" Type="http://schemas.openxmlformats.org/officeDocument/2006/relationships/slideLayout" Target="../slideLayouts/slideLayout338.xml"/><Relationship Id="rId23" Type="http://schemas.openxmlformats.org/officeDocument/2006/relationships/slideLayout" Target="../slideLayouts/slideLayout346.xml"/><Relationship Id="rId28" Type="http://schemas.openxmlformats.org/officeDocument/2006/relationships/slideLayout" Target="../slideLayouts/slideLayout351.xml"/><Relationship Id="rId10" Type="http://schemas.openxmlformats.org/officeDocument/2006/relationships/slideLayout" Target="../slideLayouts/slideLayout333.xml"/><Relationship Id="rId19" Type="http://schemas.openxmlformats.org/officeDocument/2006/relationships/slideLayout" Target="../slideLayouts/slideLayout342.xml"/><Relationship Id="rId31" Type="http://schemas.openxmlformats.org/officeDocument/2006/relationships/slideLayout" Target="../slideLayouts/slideLayout354.xml"/><Relationship Id="rId4" Type="http://schemas.openxmlformats.org/officeDocument/2006/relationships/slideLayout" Target="../slideLayouts/slideLayout327.xml"/><Relationship Id="rId9" Type="http://schemas.openxmlformats.org/officeDocument/2006/relationships/slideLayout" Target="../slideLayouts/slideLayout332.xml"/><Relationship Id="rId14" Type="http://schemas.openxmlformats.org/officeDocument/2006/relationships/slideLayout" Target="../slideLayouts/slideLayout337.xml"/><Relationship Id="rId22" Type="http://schemas.openxmlformats.org/officeDocument/2006/relationships/slideLayout" Target="../slideLayouts/slideLayout345.xml"/><Relationship Id="rId27" Type="http://schemas.openxmlformats.org/officeDocument/2006/relationships/slideLayout" Target="../slideLayouts/slideLayout350.xml"/><Relationship Id="rId30" Type="http://schemas.openxmlformats.org/officeDocument/2006/relationships/slideLayout" Target="../slideLayouts/slideLayout353.xml"/><Relationship Id="rId8" Type="http://schemas.openxmlformats.org/officeDocument/2006/relationships/slideLayout" Target="../slideLayouts/slideLayout3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425884"/>
            <a:ext cx="10969943" cy="106471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09441" y="1778696"/>
            <a:ext cx="7719013" cy="434746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0835014" y="6331637"/>
            <a:ext cx="756896" cy="365125"/>
          </a:xfrm>
          <a:prstGeom prst="rect">
            <a:avLst/>
          </a:prstGeom>
        </p:spPr>
        <p:txBody>
          <a:bodyPr vert="horz" lIns="91440" tIns="45720" rIns="91440" bIns="45720" rtlCol="0" anchor="ctr"/>
          <a:lstStyle>
            <a:lvl1pPr algn="r">
              <a:defRPr sz="1200">
                <a:solidFill>
                  <a:schemeClr val="accent5"/>
                </a:solidFill>
              </a:defRPr>
            </a:lvl1pPr>
          </a:lstStyle>
          <a:p>
            <a:fld id="{D5B7E3E8-3945-47CA-849A-2583F2DE4662}" type="slidenum">
              <a:rPr lang="en-US" smtClean="0"/>
              <a:pPr/>
              <a:t>‹#›</a:t>
            </a:fld>
            <a:endParaRPr lang="en-US"/>
          </a:p>
        </p:txBody>
      </p:sp>
      <p:sp>
        <p:nvSpPr>
          <p:cNvPr id="4" name="Date Placeholder 3"/>
          <p:cNvSpPr>
            <a:spLocks noGrp="1"/>
          </p:cNvSpPr>
          <p:nvPr>
            <p:ph type="dt" sz="half" idx="2"/>
          </p:nvPr>
        </p:nvSpPr>
        <p:spPr>
          <a:xfrm>
            <a:off x="5671658" y="6331636"/>
            <a:ext cx="1511279"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7540669" y="6331636"/>
            <a:ext cx="297682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3268528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92" r:id="rId7"/>
    <p:sldLayoutId id="2147483652" r:id="rId8"/>
    <p:sldLayoutId id="2147483665" r:id="rId9"/>
    <p:sldLayoutId id="2147483653" r:id="rId10"/>
    <p:sldLayoutId id="2147483666" r:id="rId11"/>
    <p:sldLayoutId id="2147483654" r:id="rId12"/>
    <p:sldLayoutId id="2147483667" r:id="rId13"/>
    <p:sldLayoutId id="2147483655" r:id="rId14"/>
    <p:sldLayoutId id="2147483663" r:id="rId15"/>
    <p:sldLayoutId id="2147483664" r:id="rId16"/>
    <p:sldLayoutId id="2147483656" r:id="rId17"/>
    <p:sldLayoutId id="2147483668" r:id="rId18"/>
    <p:sldLayoutId id="2147483657" r:id="rId19"/>
    <p:sldLayoutId id="2147483669" r:id="rId20"/>
    <p:sldLayoutId id="2147483658" r:id="rId21"/>
    <p:sldLayoutId id="2147483659" r:id="rId22"/>
    <p:sldLayoutId id="2147483738" r:id="rId23"/>
    <p:sldLayoutId id="2147483739" r:id="rId24"/>
    <p:sldLayoutId id="2147483740" r:id="rId25"/>
    <p:sldLayoutId id="2147483741" r:id="rId26"/>
    <p:sldLayoutId id="2147483752" r:id="rId27"/>
    <p:sldLayoutId id="2147483742" r:id="rId28"/>
    <p:sldLayoutId id="2147483743" r:id="rId29"/>
    <p:sldLayoutId id="2147483757" r:id="rId30"/>
    <p:sldLayoutId id="2147483760" r:id="rId31"/>
    <p:sldLayoutId id="2147483744" r:id="rId32"/>
    <p:sldLayoutId id="2147483756" r:id="rId33"/>
    <p:sldLayoutId id="2147483759" r:id="rId34"/>
    <p:sldLayoutId id="2147483758" r:id="rId35"/>
    <p:sldLayoutId id="2147483762" r:id="rId36"/>
    <p:sldLayoutId id="2147483761" r:id="rId37"/>
    <p:sldLayoutId id="2147483764" r:id="rId38"/>
    <p:sldLayoutId id="2147483763" r:id="rId39"/>
    <p:sldLayoutId id="2147483745" r:id="rId40"/>
    <p:sldLayoutId id="2147483751" r:id="rId41"/>
    <p:sldLayoutId id="2147483769" r:id="rId42"/>
    <p:sldLayoutId id="2147483746" r:id="rId43"/>
    <p:sldLayoutId id="2147483766" r:id="rId44"/>
    <p:sldLayoutId id="2147483754" r:id="rId45"/>
    <p:sldLayoutId id="2147483755" r:id="rId46"/>
    <p:sldLayoutId id="2147483753" r:id="rId47"/>
    <p:sldLayoutId id="2147483767" r:id="rId48"/>
    <p:sldLayoutId id="2147483768" r:id="rId49"/>
    <p:sldLayoutId id="2147483747" r:id="rId50"/>
    <p:sldLayoutId id="2147483748" r:id="rId51"/>
    <p:sldLayoutId id="2147483749" r:id="rId52"/>
    <p:sldLayoutId id="2147483750" r:id="rId53"/>
    <p:sldLayoutId id="2147483765" r:id="rId54"/>
    <p:sldLayoutId id="2147484079" r:id="rId55"/>
  </p:sldLayoutIdLst>
  <p:hf hdr="0" ftr="0" dt="0"/>
  <p:txStyles>
    <p:titleStyle>
      <a:lvl1pPr algn="l" defTabSz="914400" rtl="0" eaLnBrk="1" latinLnBrk="0" hangingPunct="1">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425886"/>
            <a:ext cx="10969943" cy="1064713"/>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p:cNvSpPr>
            <a:spLocks noGrp="1"/>
          </p:cNvSpPr>
          <p:nvPr>
            <p:ph type="body" idx="1"/>
          </p:nvPr>
        </p:nvSpPr>
        <p:spPr>
          <a:xfrm>
            <a:off x="609441" y="1778696"/>
            <a:ext cx="7719013" cy="434746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835014" y="6331639"/>
            <a:ext cx="756896" cy="365125"/>
          </a:xfrm>
          <a:prstGeom prst="rect">
            <a:avLst/>
          </a:prstGeom>
        </p:spPr>
        <p:txBody>
          <a:bodyPr vert="horz" lIns="91440" tIns="45720" rIns="91440" bIns="45720" rtlCol="0" anchor="ctr"/>
          <a:lstStyle>
            <a:lvl1pPr algn="r">
              <a:defRPr sz="1200">
                <a:solidFill>
                  <a:schemeClr val="accent5"/>
                </a:solidFill>
              </a:defRPr>
            </a:lvl1pPr>
          </a:lstStyle>
          <a:p>
            <a:fld id="{D5B7E3E8-3945-47CA-849A-2583F2DE4662}" type="slidenum">
              <a:rPr lang="en-US" smtClean="0"/>
              <a:pPr/>
              <a:t>‹#›</a:t>
            </a:fld>
            <a:endParaRPr lang="en-US"/>
          </a:p>
        </p:txBody>
      </p:sp>
      <p:sp>
        <p:nvSpPr>
          <p:cNvPr id="4" name="Date Placeholder 3"/>
          <p:cNvSpPr>
            <a:spLocks noGrp="1"/>
          </p:cNvSpPr>
          <p:nvPr>
            <p:ph type="dt" sz="half" idx="2"/>
          </p:nvPr>
        </p:nvSpPr>
        <p:spPr>
          <a:xfrm>
            <a:off x="5671659" y="6331638"/>
            <a:ext cx="1511279"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7540669" y="6331638"/>
            <a:ext cx="297682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806320916"/>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 id="2147483794" r:id="rId24"/>
    <p:sldLayoutId id="2147483795" r:id="rId25"/>
    <p:sldLayoutId id="2147483796" r:id="rId26"/>
    <p:sldLayoutId id="2147483797" r:id="rId27"/>
    <p:sldLayoutId id="2147483798" r:id="rId28"/>
    <p:sldLayoutId id="2147483799" r:id="rId29"/>
    <p:sldLayoutId id="2147483800" r:id="rId30"/>
    <p:sldLayoutId id="2147483801" r:id="rId31"/>
    <p:sldLayoutId id="2147483802" r:id="rId32"/>
    <p:sldLayoutId id="2147483803" r:id="rId33"/>
    <p:sldLayoutId id="2147483804" r:id="rId34"/>
    <p:sldLayoutId id="2147483805" r:id="rId35"/>
    <p:sldLayoutId id="2147483806" r:id="rId36"/>
    <p:sldLayoutId id="2147483807" r:id="rId37"/>
    <p:sldLayoutId id="2147483808" r:id="rId38"/>
    <p:sldLayoutId id="2147483809" r:id="rId39"/>
    <p:sldLayoutId id="2147483810" r:id="rId40"/>
    <p:sldLayoutId id="2147483811" r:id="rId41"/>
    <p:sldLayoutId id="2147483812" r:id="rId42"/>
    <p:sldLayoutId id="2147483813" r:id="rId43"/>
    <p:sldLayoutId id="2147483814" r:id="rId44"/>
    <p:sldLayoutId id="2147483815" r:id="rId45"/>
    <p:sldLayoutId id="2147483816" r:id="rId46"/>
    <p:sldLayoutId id="2147483817" r:id="rId47"/>
    <p:sldLayoutId id="2147483818" r:id="rId48"/>
    <p:sldLayoutId id="2147483819" r:id="rId49"/>
    <p:sldLayoutId id="2147483820" r:id="rId50"/>
    <p:sldLayoutId id="2147483821" r:id="rId51"/>
    <p:sldLayoutId id="2147483822" r:id="rId52"/>
    <p:sldLayoutId id="2147483823" r:id="rId53"/>
    <p:sldLayoutId id="2147483824" r:id="rId54"/>
    <p:sldLayoutId id="2147483825" r:id="rId55"/>
    <p:sldLayoutId id="2147483826" r:id="rId56"/>
    <p:sldLayoutId id="2147483827" r:id="rId57"/>
  </p:sldLayoutIdLst>
  <p:hf hdr="0" ftr="0" dt="0"/>
  <p:txStyles>
    <p:titleStyle>
      <a:lvl1pPr algn="l" defTabSz="914126" rtl="0" eaLnBrk="1" latinLnBrk="0" hangingPunct="1">
        <a:spcBef>
          <a:spcPct val="0"/>
        </a:spcBef>
        <a:buNone/>
        <a:defRPr sz="4399" b="1" kern="1200">
          <a:solidFill>
            <a:schemeClr val="tx2"/>
          </a:solidFill>
          <a:latin typeface="+mj-lt"/>
          <a:ea typeface="+mj-ea"/>
          <a:cs typeface="+mj-cs"/>
        </a:defRPr>
      </a:lvl1pPr>
    </p:titleStyle>
    <p:bodyStyle>
      <a:lvl1pPr marL="228531" indent="-228531" algn="l" defTabSz="914126" rtl="0" eaLnBrk="1" latinLnBrk="0" hangingPunct="1">
        <a:spcBef>
          <a:spcPct val="20000"/>
        </a:spcBef>
        <a:buClr>
          <a:schemeClr val="tx2"/>
        </a:buClr>
        <a:buFont typeface="Arial" pitchFamily="34" charset="0"/>
        <a:buChar char="•"/>
        <a:defRPr sz="1999" kern="1200">
          <a:solidFill>
            <a:schemeClr val="accent5"/>
          </a:solidFill>
          <a:latin typeface="+mn-lt"/>
          <a:ea typeface="+mn-ea"/>
          <a:cs typeface="+mn-cs"/>
        </a:defRPr>
      </a:lvl1pPr>
      <a:lvl2pPr marL="550698" indent="-274238" algn="l" defTabSz="914126" rtl="0" eaLnBrk="1" latinLnBrk="0" hangingPunct="1">
        <a:spcBef>
          <a:spcPts val="900"/>
        </a:spcBef>
        <a:buClr>
          <a:schemeClr val="tx2"/>
        </a:buClr>
        <a:buFont typeface="Arial" pitchFamily="34" charset="0"/>
        <a:buChar char="–"/>
        <a:defRPr sz="1999" kern="1200">
          <a:solidFill>
            <a:schemeClr val="accent5"/>
          </a:solidFill>
          <a:latin typeface="+mn-lt"/>
          <a:ea typeface="+mn-ea"/>
          <a:cs typeface="+mn-cs"/>
        </a:defRPr>
      </a:lvl2pPr>
      <a:lvl3pPr marL="822713" indent="-228531" algn="l" defTabSz="914126" rtl="0" eaLnBrk="1" latinLnBrk="0" hangingPunct="1">
        <a:spcBef>
          <a:spcPts val="600"/>
        </a:spcBef>
        <a:buClr>
          <a:schemeClr val="tx2"/>
        </a:buClr>
        <a:buFont typeface="Arial" pitchFamily="34" charset="0"/>
        <a:buChar char="•"/>
        <a:tabLst>
          <a:tab pos="563394" algn="l"/>
        </a:tabLst>
        <a:defRPr sz="1999" kern="1200">
          <a:solidFill>
            <a:schemeClr val="accent5"/>
          </a:solidFill>
          <a:latin typeface="+mn-lt"/>
          <a:ea typeface="+mn-ea"/>
          <a:cs typeface="+mn-cs"/>
        </a:defRPr>
      </a:lvl3pPr>
      <a:lvl4pPr marL="1096951" indent="-225357" algn="l" defTabSz="914126" rtl="0" eaLnBrk="1" latinLnBrk="0" hangingPunct="1">
        <a:spcBef>
          <a:spcPts val="600"/>
        </a:spcBef>
        <a:buClr>
          <a:schemeClr val="tx2"/>
        </a:buClr>
        <a:buFont typeface="Arial" pitchFamily="34" charset="0"/>
        <a:buChar char="–"/>
        <a:defRPr sz="1999" kern="1200">
          <a:solidFill>
            <a:schemeClr val="accent5"/>
          </a:solidFill>
          <a:latin typeface="+mn-lt"/>
          <a:ea typeface="+mn-ea"/>
          <a:cs typeface="+mn-cs"/>
        </a:defRPr>
      </a:lvl4pPr>
      <a:lvl5pPr marL="1325482" indent="-228531" algn="l" defTabSz="914126" rtl="0" eaLnBrk="1" latinLnBrk="0" hangingPunct="1">
        <a:spcBef>
          <a:spcPts val="600"/>
        </a:spcBef>
        <a:buClr>
          <a:schemeClr val="tx2"/>
        </a:buClr>
        <a:buFont typeface="Arial" pitchFamily="34" charset="0"/>
        <a:buChar char="•"/>
        <a:defRPr sz="1999" kern="1200">
          <a:solidFill>
            <a:schemeClr val="accent5"/>
          </a:solidFill>
          <a:latin typeface="+mn-lt"/>
          <a:ea typeface="+mn-ea"/>
          <a:cs typeface="+mn-cs"/>
        </a:defRPr>
      </a:lvl5pPr>
      <a:lvl6pPr marL="2513846"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908"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971"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5034" indent="-228531" algn="l" defTabSz="914126"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425884"/>
            <a:ext cx="10969943" cy="1064713"/>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p:cNvSpPr>
            <a:spLocks noGrp="1"/>
          </p:cNvSpPr>
          <p:nvPr>
            <p:ph type="body" idx="1"/>
          </p:nvPr>
        </p:nvSpPr>
        <p:spPr>
          <a:xfrm>
            <a:off x="609441" y="1778696"/>
            <a:ext cx="7719013" cy="434746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835014" y="6331637"/>
            <a:ext cx="756896" cy="365125"/>
          </a:xfrm>
          <a:prstGeom prst="rect">
            <a:avLst/>
          </a:prstGeom>
        </p:spPr>
        <p:txBody>
          <a:bodyPr vert="horz" lIns="91440" tIns="45720" rIns="91440" bIns="45720" rtlCol="0" anchor="ctr"/>
          <a:lstStyle>
            <a:lvl1pPr algn="r">
              <a:defRPr sz="1200">
                <a:solidFill>
                  <a:schemeClr val="accent5"/>
                </a:solidFill>
              </a:defRPr>
            </a:lvl1pPr>
          </a:lstStyle>
          <a:p>
            <a:fld id="{D5B7E3E8-3945-47CA-849A-2583F2DE4662}" type="slidenum">
              <a:rPr lang="en-US" smtClean="0"/>
              <a:pPr/>
              <a:t>‹#›</a:t>
            </a:fld>
            <a:endParaRPr lang="en-US" dirty="0"/>
          </a:p>
        </p:txBody>
      </p:sp>
      <p:sp>
        <p:nvSpPr>
          <p:cNvPr id="4" name="Date Placeholder 3"/>
          <p:cNvSpPr>
            <a:spLocks noGrp="1"/>
          </p:cNvSpPr>
          <p:nvPr>
            <p:ph type="dt" sz="half" idx="2"/>
          </p:nvPr>
        </p:nvSpPr>
        <p:spPr>
          <a:xfrm>
            <a:off x="5671658" y="6331636"/>
            <a:ext cx="1511279"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7540669" y="6331636"/>
            <a:ext cx="297682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10311312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 id="2147483846" r:id="rId18"/>
    <p:sldLayoutId id="2147483847" r:id="rId19"/>
    <p:sldLayoutId id="2147483848" r:id="rId20"/>
    <p:sldLayoutId id="2147483849" r:id="rId21"/>
    <p:sldLayoutId id="2147483850" r:id="rId22"/>
    <p:sldLayoutId id="2147483851" r:id="rId23"/>
    <p:sldLayoutId id="2147483852" r:id="rId24"/>
    <p:sldLayoutId id="2147483853" r:id="rId25"/>
    <p:sldLayoutId id="2147483854" r:id="rId26"/>
    <p:sldLayoutId id="2147483855" r:id="rId27"/>
    <p:sldLayoutId id="2147483856" r:id="rId28"/>
    <p:sldLayoutId id="2147483857" r:id="rId29"/>
    <p:sldLayoutId id="2147483858" r:id="rId30"/>
    <p:sldLayoutId id="2147483859" r:id="rId31"/>
    <p:sldLayoutId id="2147483860" r:id="rId32"/>
    <p:sldLayoutId id="2147483861" r:id="rId33"/>
    <p:sldLayoutId id="2147483862" r:id="rId34"/>
    <p:sldLayoutId id="2147483863" r:id="rId35"/>
    <p:sldLayoutId id="2147483864" r:id="rId36"/>
    <p:sldLayoutId id="2147483865" r:id="rId37"/>
    <p:sldLayoutId id="2147483866" r:id="rId38"/>
    <p:sldLayoutId id="2147483867" r:id="rId39"/>
    <p:sldLayoutId id="2147483868" r:id="rId40"/>
    <p:sldLayoutId id="2147483869" r:id="rId41"/>
    <p:sldLayoutId id="2147483870" r:id="rId42"/>
    <p:sldLayoutId id="2147483871" r:id="rId43"/>
    <p:sldLayoutId id="2147483872" r:id="rId44"/>
    <p:sldLayoutId id="2147483873" r:id="rId45"/>
    <p:sldLayoutId id="2147483874" r:id="rId46"/>
    <p:sldLayoutId id="2147483875" r:id="rId47"/>
    <p:sldLayoutId id="2147483876" r:id="rId48"/>
    <p:sldLayoutId id="2147483877" r:id="rId49"/>
    <p:sldLayoutId id="2147483878" r:id="rId50"/>
    <p:sldLayoutId id="2147483879" r:id="rId51"/>
    <p:sldLayoutId id="2147483880" r:id="rId52"/>
    <p:sldLayoutId id="2147483881" r:id="rId53"/>
    <p:sldLayoutId id="2147483882" r:id="rId54"/>
    <p:sldLayoutId id="2147483883" r:id="rId55"/>
    <p:sldLayoutId id="2147483884" r:id="rId56"/>
    <p:sldLayoutId id="2147483885" r:id="rId57"/>
  </p:sldLayoutIdLst>
  <p:hf hdr="0" ftr="0" dt="0"/>
  <p:txStyles>
    <p:titleStyle>
      <a:lvl1pPr algn="l" defTabSz="914400" rtl="0" eaLnBrk="1" latinLnBrk="0" hangingPunct="1">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425884"/>
            <a:ext cx="10969943" cy="106471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09441" y="1778696"/>
            <a:ext cx="7719013" cy="434746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0835014" y="6331637"/>
            <a:ext cx="756896" cy="365125"/>
          </a:xfrm>
          <a:prstGeom prst="rect">
            <a:avLst/>
          </a:prstGeom>
        </p:spPr>
        <p:txBody>
          <a:bodyPr vert="horz" lIns="91440" tIns="45720" rIns="91440" bIns="45720" rtlCol="0" anchor="ctr"/>
          <a:lstStyle>
            <a:lvl1pPr algn="r">
              <a:defRPr sz="1200">
                <a:solidFill>
                  <a:schemeClr val="accent5"/>
                </a:solidFill>
              </a:defRPr>
            </a:lvl1pPr>
          </a:lstStyle>
          <a:p>
            <a:fld id="{D5B7E3E8-3945-47CA-849A-2583F2DE4662}" type="slidenum">
              <a:rPr lang="en-US" smtClean="0"/>
              <a:pPr/>
              <a:t>‹#›</a:t>
            </a:fld>
            <a:endParaRPr lang="en-US"/>
          </a:p>
        </p:txBody>
      </p:sp>
      <p:sp>
        <p:nvSpPr>
          <p:cNvPr id="4" name="Date Placeholder 3"/>
          <p:cNvSpPr>
            <a:spLocks noGrp="1"/>
          </p:cNvSpPr>
          <p:nvPr>
            <p:ph type="dt" sz="half" idx="2"/>
          </p:nvPr>
        </p:nvSpPr>
        <p:spPr>
          <a:xfrm>
            <a:off x="5671658" y="6331636"/>
            <a:ext cx="1511279"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7540669" y="6331636"/>
            <a:ext cx="297682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291402296"/>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 id="2147483900" r:id="rId13"/>
    <p:sldLayoutId id="2147483901" r:id="rId14"/>
    <p:sldLayoutId id="2147483902" r:id="rId15"/>
    <p:sldLayoutId id="2147483903" r:id="rId16"/>
    <p:sldLayoutId id="2147483904" r:id="rId17"/>
    <p:sldLayoutId id="2147483905" r:id="rId18"/>
    <p:sldLayoutId id="2147483906" r:id="rId19"/>
    <p:sldLayoutId id="2147483907" r:id="rId20"/>
    <p:sldLayoutId id="2147483908" r:id="rId21"/>
    <p:sldLayoutId id="2147483909" r:id="rId22"/>
    <p:sldLayoutId id="2147483910" r:id="rId23"/>
    <p:sldLayoutId id="2147483911" r:id="rId24"/>
    <p:sldLayoutId id="2147483912" r:id="rId25"/>
    <p:sldLayoutId id="2147483913" r:id="rId26"/>
    <p:sldLayoutId id="2147483914" r:id="rId27"/>
    <p:sldLayoutId id="2147483915" r:id="rId28"/>
    <p:sldLayoutId id="2147483916" r:id="rId29"/>
    <p:sldLayoutId id="2147483917" r:id="rId30"/>
    <p:sldLayoutId id="2147483918" r:id="rId31"/>
    <p:sldLayoutId id="2147483919" r:id="rId32"/>
    <p:sldLayoutId id="2147483920" r:id="rId33"/>
    <p:sldLayoutId id="2147483921" r:id="rId34"/>
    <p:sldLayoutId id="2147483922" r:id="rId35"/>
    <p:sldLayoutId id="2147483923" r:id="rId36"/>
    <p:sldLayoutId id="2147483924" r:id="rId37"/>
    <p:sldLayoutId id="2147483925" r:id="rId38"/>
    <p:sldLayoutId id="2147483926" r:id="rId39"/>
    <p:sldLayoutId id="2147483927" r:id="rId40"/>
    <p:sldLayoutId id="2147483928" r:id="rId41"/>
    <p:sldLayoutId id="2147483929" r:id="rId42"/>
    <p:sldLayoutId id="2147483930" r:id="rId43"/>
    <p:sldLayoutId id="2147483931" r:id="rId44"/>
    <p:sldLayoutId id="2147483932" r:id="rId45"/>
    <p:sldLayoutId id="2147483933" r:id="rId46"/>
    <p:sldLayoutId id="2147483934" r:id="rId47"/>
    <p:sldLayoutId id="2147483935" r:id="rId48"/>
    <p:sldLayoutId id="2147483936" r:id="rId49"/>
    <p:sldLayoutId id="2147483937" r:id="rId50"/>
    <p:sldLayoutId id="2147483938" r:id="rId51"/>
    <p:sldLayoutId id="2147483939" r:id="rId52"/>
    <p:sldLayoutId id="2147483940" r:id="rId53"/>
    <p:sldLayoutId id="2147483941" r:id="rId54"/>
    <p:sldLayoutId id="2147483942" r:id="rId55"/>
    <p:sldLayoutId id="2147484006" r:id="rId56"/>
  </p:sldLayoutIdLst>
  <p:hf hdr="0" ftr="0" dt="0"/>
  <p:txStyles>
    <p:titleStyle>
      <a:lvl1pPr algn="l" defTabSz="914400" rtl="0" eaLnBrk="1" latinLnBrk="0" hangingPunct="1">
        <a:spcBef>
          <a:spcPct val="0"/>
        </a:spcBef>
        <a:buNone/>
        <a:defRPr sz="4400"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spcBef>
          <a:spcPct val="20000"/>
        </a:spcBef>
        <a:buClr>
          <a:schemeClr val="tx2"/>
        </a:buClr>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425884"/>
            <a:ext cx="10969943" cy="1064713"/>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p:cNvSpPr>
            <a:spLocks noGrp="1"/>
          </p:cNvSpPr>
          <p:nvPr>
            <p:ph type="body" idx="1"/>
          </p:nvPr>
        </p:nvSpPr>
        <p:spPr>
          <a:xfrm>
            <a:off x="609441" y="1778696"/>
            <a:ext cx="7719013" cy="434746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835014" y="6331637"/>
            <a:ext cx="756896" cy="365125"/>
          </a:xfrm>
          <a:prstGeom prst="rect">
            <a:avLst/>
          </a:prstGeom>
        </p:spPr>
        <p:txBody>
          <a:bodyPr vert="horz" lIns="91440" tIns="45720" rIns="91440" bIns="45720" rtlCol="0" anchor="ctr"/>
          <a:lstStyle>
            <a:lvl1pPr algn="r">
              <a:defRPr sz="1200">
                <a:solidFill>
                  <a:schemeClr val="accent5"/>
                </a:solidFill>
              </a:defRPr>
            </a:lvl1pPr>
          </a:lstStyle>
          <a:p>
            <a:fld id="{D5B7E3E8-3945-47CA-849A-2583F2DE4662}" type="slidenum">
              <a:rPr lang="en-US" smtClean="0"/>
              <a:pPr/>
              <a:t>‹#›</a:t>
            </a:fld>
            <a:endParaRPr lang="en-US"/>
          </a:p>
        </p:txBody>
      </p:sp>
      <p:sp>
        <p:nvSpPr>
          <p:cNvPr id="4" name="Date Placeholder 3"/>
          <p:cNvSpPr>
            <a:spLocks noGrp="1"/>
          </p:cNvSpPr>
          <p:nvPr>
            <p:ph type="dt" sz="half" idx="2"/>
          </p:nvPr>
        </p:nvSpPr>
        <p:spPr>
          <a:xfrm>
            <a:off x="5671658" y="6331636"/>
            <a:ext cx="1511279"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7540669" y="6331636"/>
            <a:ext cx="297682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167320300"/>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 id="2147483956" r:id="rId13"/>
    <p:sldLayoutId id="2147483957" r:id="rId14"/>
    <p:sldLayoutId id="2147483958" r:id="rId15"/>
    <p:sldLayoutId id="2147483959" r:id="rId16"/>
    <p:sldLayoutId id="2147483960" r:id="rId17"/>
    <p:sldLayoutId id="2147483961" r:id="rId18"/>
    <p:sldLayoutId id="2147483962" r:id="rId19"/>
    <p:sldLayoutId id="2147483963" r:id="rId20"/>
    <p:sldLayoutId id="2147483964" r:id="rId21"/>
    <p:sldLayoutId id="2147483965" r:id="rId22"/>
    <p:sldLayoutId id="2147483966" r:id="rId23"/>
    <p:sldLayoutId id="2147483967" r:id="rId24"/>
    <p:sldLayoutId id="2147483968" r:id="rId25"/>
    <p:sldLayoutId id="2147483969" r:id="rId26"/>
    <p:sldLayoutId id="2147483970" r:id="rId27"/>
    <p:sldLayoutId id="2147483971" r:id="rId28"/>
    <p:sldLayoutId id="2147483972" r:id="rId29"/>
    <p:sldLayoutId id="2147483973" r:id="rId30"/>
    <p:sldLayoutId id="2147483974" r:id="rId31"/>
    <p:sldLayoutId id="2147483975" r:id="rId32"/>
    <p:sldLayoutId id="2147483976" r:id="rId33"/>
    <p:sldLayoutId id="2147483977" r:id="rId34"/>
    <p:sldLayoutId id="2147483978" r:id="rId35"/>
    <p:sldLayoutId id="2147483979" r:id="rId36"/>
    <p:sldLayoutId id="2147483980" r:id="rId37"/>
    <p:sldLayoutId id="2147483981" r:id="rId38"/>
    <p:sldLayoutId id="2147483982" r:id="rId39"/>
    <p:sldLayoutId id="2147483983" r:id="rId40"/>
    <p:sldLayoutId id="2147483984" r:id="rId41"/>
    <p:sldLayoutId id="2147483985" r:id="rId42"/>
    <p:sldLayoutId id="2147483986" r:id="rId43"/>
    <p:sldLayoutId id="2147483987" r:id="rId44"/>
    <p:sldLayoutId id="2147483988" r:id="rId45"/>
    <p:sldLayoutId id="2147483989" r:id="rId46"/>
    <p:sldLayoutId id="2147483990" r:id="rId47"/>
    <p:sldLayoutId id="2147483991" r:id="rId48"/>
    <p:sldLayoutId id="2147483992" r:id="rId49"/>
    <p:sldLayoutId id="2147483993" r:id="rId50"/>
    <p:sldLayoutId id="2147483994" r:id="rId51"/>
    <p:sldLayoutId id="2147483995" r:id="rId52"/>
    <p:sldLayoutId id="2147483996" r:id="rId53"/>
    <p:sldLayoutId id="2147483997" r:id="rId54"/>
    <p:sldLayoutId id="2147483998" r:id="rId55"/>
    <p:sldLayoutId id="2147483999" r:id="rId56"/>
  </p:sldLayoutIdLst>
  <p:hf hdr="0" ftr="0" dt="0"/>
  <p:txStyles>
    <p:titleStyle>
      <a:lvl1pPr algn="l" defTabSz="914400" rtl="0" eaLnBrk="1" latinLnBrk="0" hangingPunct="1">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97074" y="506943"/>
            <a:ext cx="4570809" cy="461665"/>
          </a:xfrm>
          <a:prstGeom prst="rect">
            <a:avLst/>
          </a:prstGeom>
        </p:spPr>
        <p:txBody>
          <a:bodyPr wrap="square" lIns="0" tIns="0" rIns="0" bIns="0">
            <a:spAutoFit/>
          </a:bodyPr>
          <a:lstStyle>
            <a:lvl1pPr>
              <a:defRPr sz="3000" b="0" i="0">
                <a:solidFill>
                  <a:schemeClr val="bg1"/>
                </a:solidFill>
                <a:latin typeface="Arial Black"/>
                <a:cs typeface="Arial Black"/>
              </a:defRPr>
            </a:lvl1pPr>
          </a:lstStyle>
          <a:p>
            <a:endParaRPr/>
          </a:p>
        </p:txBody>
      </p:sp>
      <p:sp>
        <p:nvSpPr>
          <p:cNvPr id="3" name="Holder 3"/>
          <p:cNvSpPr>
            <a:spLocks noGrp="1"/>
          </p:cNvSpPr>
          <p:nvPr>
            <p:ph type="body" idx="1"/>
          </p:nvPr>
        </p:nvSpPr>
        <p:spPr>
          <a:xfrm>
            <a:off x="609441" y="1577340"/>
            <a:ext cx="10969943"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4201" y="6377940"/>
            <a:ext cx="3900424"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441" y="6377940"/>
            <a:ext cx="280343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6" name="Holder 6"/>
          <p:cNvSpPr>
            <a:spLocks noGrp="1"/>
          </p:cNvSpPr>
          <p:nvPr>
            <p:ph type="sldNum" sz="quarter" idx="7"/>
          </p:nvPr>
        </p:nvSpPr>
        <p:spPr>
          <a:xfrm>
            <a:off x="8775954" y="6377940"/>
            <a:ext cx="280343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94755599"/>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Lst>
  <p:txStyles>
    <p:titleStyle>
      <a:lvl1pPr>
        <a:defRPr>
          <a:latin typeface="+mj-lt"/>
          <a:ea typeface="+mj-ea"/>
          <a:cs typeface="+mj-cs"/>
        </a:defRPr>
      </a:lvl1pPr>
    </p:titleStyle>
    <p:bodyStyle>
      <a:lvl1pPr marL="0">
        <a:defRPr>
          <a:latin typeface="+mn-lt"/>
          <a:ea typeface="+mn-ea"/>
          <a:cs typeface="+mn-cs"/>
        </a:defRPr>
      </a:lvl1pPr>
      <a:lvl2pPr marL="311719">
        <a:defRPr>
          <a:latin typeface="+mn-lt"/>
          <a:ea typeface="+mn-ea"/>
          <a:cs typeface="+mn-cs"/>
        </a:defRPr>
      </a:lvl2pPr>
      <a:lvl3pPr marL="623438">
        <a:defRPr>
          <a:latin typeface="+mn-lt"/>
          <a:ea typeface="+mn-ea"/>
          <a:cs typeface="+mn-cs"/>
        </a:defRPr>
      </a:lvl3pPr>
      <a:lvl4pPr marL="935157">
        <a:defRPr>
          <a:latin typeface="+mn-lt"/>
          <a:ea typeface="+mn-ea"/>
          <a:cs typeface="+mn-cs"/>
        </a:defRPr>
      </a:lvl4pPr>
      <a:lvl5pPr marL="1246876">
        <a:defRPr>
          <a:latin typeface="+mn-lt"/>
          <a:ea typeface="+mn-ea"/>
          <a:cs typeface="+mn-cs"/>
        </a:defRPr>
      </a:lvl5pPr>
      <a:lvl6pPr marL="1558595">
        <a:defRPr>
          <a:latin typeface="+mn-lt"/>
          <a:ea typeface="+mn-ea"/>
          <a:cs typeface="+mn-cs"/>
        </a:defRPr>
      </a:lvl6pPr>
      <a:lvl7pPr marL="1870314">
        <a:defRPr>
          <a:latin typeface="+mn-lt"/>
          <a:ea typeface="+mn-ea"/>
          <a:cs typeface="+mn-cs"/>
        </a:defRPr>
      </a:lvl7pPr>
      <a:lvl8pPr marL="2182033">
        <a:defRPr>
          <a:latin typeface="+mn-lt"/>
          <a:ea typeface="+mn-ea"/>
          <a:cs typeface="+mn-cs"/>
        </a:defRPr>
      </a:lvl8pPr>
      <a:lvl9pPr marL="2493752">
        <a:defRPr>
          <a:latin typeface="+mn-lt"/>
          <a:ea typeface="+mn-ea"/>
          <a:cs typeface="+mn-cs"/>
        </a:defRPr>
      </a:lvl9pPr>
    </p:bodyStyle>
    <p:otherStyle>
      <a:lvl1pPr marL="0">
        <a:defRPr>
          <a:latin typeface="+mn-lt"/>
          <a:ea typeface="+mn-ea"/>
          <a:cs typeface="+mn-cs"/>
        </a:defRPr>
      </a:lvl1pPr>
      <a:lvl2pPr marL="311719">
        <a:defRPr>
          <a:latin typeface="+mn-lt"/>
          <a:ea typeface="+mn-ea"/>
          <a:cs typeface="+mn-cs"/>
        </a:defRPr>
      </a:lvl2pPr>
      <a:lvl3pPr marL="623438">
        <a:defRPr>
          <a:latin typeface="+mn-lt"/>
          <a:ea typeface="+mn-ea"/>
          <a:cs typeface="+mn-cs"/>
        </a:defRPr>
      </a:lvl3pPr>
      <a:lvl4pPr marL="935157">
        <a:defRPr>
          <a:latin typeface="+mn-lt"/>
          <a:ea typeface="+mn-ea"/>
          <a:cs typeface="+mn-cs"/>
        </a:defRPr>
      </a:lvl4pPr>
      <a:lvl5pPr marL="1246876">
        <a:defRPr>
          <a:latin typeface="+mn-lt"/>
          <a:ea typeface="+mn-ea"/>
          <a:cs typeface="+mn-cs"/>
        </a:defRPr>
      </a:lvl5pPr>
      <a:lvl6pPr marL="1558595">
        <a:defRPr>
          <a:latin typeface="+mn-lt"/>
          <a:ea typeface="+mn-ea"/>
          <a:cs typeface="+mn-cs"/>
        </a:defRPr>
      </a:lvl6pPr>
      <a:lvl7pPr marL="1870314">
        <a:defRPr>
          <a:latin typeface="+mn-lt"/>
          <a:ea typeface="+mn-ea"/>
          <a:cs typeface="+mn-cs"/>
        </a:defRPr>
      </a:lvl7pPr>
      <a:lvl8pPr marL="2182033">
        <a:defRPr>
          <a:latin typeface="+mn-lt"/>
          <a:ea typeface="+mn-ea"/>
          <a:cs typeface="+mn-cs"/>
        </a:defRPr>
      </a:lvl8pPr>
      <a:lvl9pPr marL="2493752">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6158D3-0811-C568-57B7-ECBEEB2B5BEA}"/>
              </a:ext>
            </a:extLst>
          </p:cNvPr>
          <p:cNvSpPr>
            <a:spLocks noGrp="1"/>
          </p:cNvSpPr>
          <p:nvPr>
            <p:ph type="title"/>
          </p:nvPr>
        </p:nvSpPr>
        <p:spPr>
          <a:xfrm>
            <a:off x="457081" y="365126"/>
            <a:ext cx="11321543" cy="725121"/>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B096164A-7D02-7712-AC54-E15C617D482B}"/>
              </a:ext>
            </a:extLst>
          </p:cNvPr>
          <p:cNvSpPr>
            <a:spLocks noGrp="1"/>
          </p:cNvSpPr>
          <p:nvPr>
            <p:ph type="body" idx="1"/>
          </p:nvPr>
        </p:nvSpPr>
        <p:spPr>
          <a:xfrm>
            <a:off x="457079" y="1371601"/>
            <a:ext cx="11321543" cy="476178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7D8D97-6020-B4FE-7A02-018E82609053}"/>
              </a:ext>
            </a:extLst>
          </p:cNvPr>
          <p:cNvSpPr>
            <a:spLocks noGrp="1"/>
          </p:cNvSpPr>
          <p:nvPr>
            <p:ph type="dt" sz="half" idx="2"/>
          </p:nvPr>
        </p:nvSpPr>
        <p:spPr>
          <a:xfrm>
            <a:off x="-5599129" y="4095234"/>
            <a:ext cx="412523" cy="365125"/>
          </a:xfrm>
          <a:prstGeom prst="rect">
            <a:avLst/>
          </a:prstGeom>
        </p:spPr>
        <p:txBody>
          <a:bodyPr vert="horz" lIns="91440" tIns="45720" rIns="91440" bIns="45720" rtlCol="0" anchor="ctr"/>
          <a:lstStyle>
            <a:lvl1pPr algn="l">
              <a:defRPr sz="1200">
                <a:solidFill>
                  <a:schemeClr val="tx1"/>
                </a:solidFill>
                <a:latin typeface="Neue Haas Grotesk Text Pro" panose="020B0504020202020204" pitchFamily="34" charset="0"/>
              </a:defRPr>
            </a:lvl1pPr>
          </a:lstStyle>
          <a:p>
            <a:endParaRPr lang="en-US"/>
          </a:p>
        </p:txBody>
      </p:sp>
      <p:sp>
        <p:nvSpPr>
          <p:cNvPr id="13" name="TextBox 12">
            <a:extLst>
              <a:ext uri="{FF2B5EF4-FFF2-40B4-BE49-F238E27FC236}">
                <a16:creationId xmlns:a16="http://schemas.microsoft.com/office/drawing/2014/main" id="{E9945D92-33AF-702C-37D7-05E291F2E8E4}"/>
              </a:ext>
            </a:extLst>
          </p:cNvPr>
          <p:cNvSpPr txBox="1"/>
          <p:nvPr/>
        </p:nvSpPr>
        <p:spPr>
          <a:xfrm>
            <a:off x="337781" y="6441330"/>
            <a:ext cx="453322" cy="276999"/>
          </a:xfrm>
          <a:prstGeom prst="rect">
            <a:avLst/>
          </a:prstGeom>
          <a:noFill/>
        </p:spPr>
        <p:txBody>
          <a:bodyPr wrap="square" rtlCol="0">
            <a:spAutoFit/>
          </a:bodyPr>
          <a:lstStyle/>
          <a:p>
            <a:fld id="{698AD2F6-B7B5-44ED-A8EB-EBBAA7FCD197}" type="slidenum">
              <a:rPr lang="en-US" sz="1200" smtClean="0">
                <a:latin typeface="+mn-lt"/>
              </a:rPr>
              <a:t>‹#›</a:t>
            </a:fld>
            <a:endParaRPr lang="en-US" sz="1799">
              <a:latin typeface="+mn-lt"/>
            </a:endParaRPr>
          </a:p>
        </p:txBody>
      </p:sp>
      <p:sp>
        <p:nvSpPr>
          <p:cNvPr id="14" name="TextBox 13">
            <a:extLst>
              <a:ext uri="{FF2B5EF4-FFF2-40B4-BE49-F238E27FC236}">
                <a16:creationId xmlns:a16="http://schemas.microsoft.com/office/drawing/2014/main" id="{38F37469-04A0-491D-2864-CD4AE99B2127}"/>
              </a:ext>
            </a:extLst>
          </p:cNvPr>
          <p:cNvSpPr txBox="1"/>
          <p:nvPr/>
        </p:nvSpPr>
        <p:spPr>
          <a:xfrm>
            <a:off x="791103" y="6456718"/>
            <a:ext cx="5071840" cy="261610"/>
          </a:xfrm>
          <a:prstGeom prst="rect">
            <a:avLst/>
          </a:prstGeom>
          <a:noFill/>
        </p:spPr>
        <p:txBody>
          <a:bodyPr wrap="square" rtlCol="0">
            <a:spAutoFit/>
          </a:bodyPr>
          <a:lstStyle/>
          <a:p>
            <a:r>
              <a:rPr lang="en-US" sz="1050">
                <a:latin typeface="+mn-lt"/>
              </a:rPr>
              <a:t>CONFIDENTIAL ©</a:t>
            </a:r>
            <a:fld id="{4C211569-20C4-1842-AFC4-C9CE1F51F5C2}" type="datetimeyyyy">
              <a:rPr lang="en-US" sz="1050" smtClean="0">
                <a:latin typeface="+mn-lt"/>
              </a:rPr>
              <a:t>2026</a:t>
            </a:fld>
            <a:r>
              <a:rPr lang="en-US" sz="1050">
                <a:latin typeface="+mn-lt"/>
              </a:rPr>
              <a:t> SlateRx</a:t>
            </a:r>
          </a:p>
        </p:txBody>
      </p:sp>
      <p:pic>
        <p:nvPicPr>
          <p:cNvPr id="15" name="Picture 14" descr="A green text on a black background&#10;&#10;Description automatically generated">
            <a:extLst>
              <a:ext uri="{FF2B5EF4-FFF2-40B4-BE49-F238E27FC236}">
                <a16:creationId xmlns:a16="http://schemas.microsoft.com/office/drawing/2014/main" id="{5E19E7B5-A5E4-B0BE-BA65-EBE208FA4858}"/>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0526653" y="6309992"/>
            <a:ext cx="1362481" cy="382936"/>
          </a:xfrm>
          <a:prstGeom prst="rect">
            <a:avLst/>
          </a:prstGeom>
        </p:spPr>
      </p:pic>
    </p:spTree>
    <p:extLst>
      <p:ext uri="{BB962C8B-B14F-4D97-AF65-F5344CB8AC3E}">
        <p14:creationId xmlns:p14="http://schemas.microsoft.com/office/powerpoint/2010/main" val="2409999976"/>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 id="2147484024" r:id="rId17"/>
    <p:sldLayoutId id="2147484025" r:id="rId18"/>
  </p:sldLayoutIdLst>
  <p:hf hdr="0" ftr="0" dt="0"/>
  <p:txStyles>
    <p:titleStyle>
      <a:lvl1pPr algn="l" defTabSz="914126" rtl="0" eaLnBrk="1" latinLnBrk="0" hangingPunct="1">
        <a:lnSpc>
          <a:spcPct val="90000"/>
        </a:lnSpc>
        <a:spcBef>
          <a:spcPct val="0"/>
        </a:spcBef>
        <a:buNone/>
        <a:defRPr sz="3599" b="1"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6158D3-0811-C568-57B7-ECBEEB2B5BEA}"/>
              </a:ext>
            </a:extLst>
          </p:cNvPr>
          <p:cNvSpPr>
            <a:spLocks noGrp="1"/>
          </p:cNvSpPr>
          <p:nvPr>
            <p:ph type="title"/>
          </p:nvPr>
        </p:nvSpPr>
        <p:spPr>
          <a:xfrm>
            <a:off x="457081" y="365126"/>
            <a:ext cx="11321543" cy="725121"/>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B096164A-7D02-7712-AC54-E15C617D482B}"/>
              </a:ext>
            </a:extLst>
          </p:cNvPr>
          <p:cNvSpPr>
            <a:spLocks noGrp="1"/>
          </p:cNvSpPr>
          <p:nvPr>
            <p:ph type="body" idx="1"/>
          </p:nvPr>
        </p:nvSpPr>
        <p:spPr>
          <a:xfrm>
            <a:off x="457079" y="1371601"/>
            <a:ext cx="11321543" cy="476178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7D8D97-6020-B4FE-7A02-018E82609053}"/>
              </a:ext>
            </a:extLst>
          </p:cNvPr>
          <p:cNvSpPr>
            <a:spLocks noGrp="1"/>
          </p:cNvSpPr>
          <p:nvPr>
            <p:ph type="dt" sz="half" idx="2"/>
          </p:nvPr>
        </p:nvSpPr>
        <p:spPr>
          <a:xfrm>
            <a:off x="-5599129" y="4095234"/>
            <a:ext cx="412523" cy="365125"/>
          </a:xfrm>
          <a:prstGeom prst="rect">
            <a:avLst/>
          </a:prstGeom>
        </p:spPr>
        <p:txBody>
          <a:bodyPr vert="horz" lIns="91440" tIns="45720" rIns="91440" bIns="45720" rtlCol="0" anchor="ctr"/>
          <a:lstStyle>
            <a:lvl1pPr algn="l">
              <a:defRPr sz="1200">
                <a:solidFill>
                  <a:schemeClr val="tx1"/>
                </a:solidFill>
                <a:latin typeface="Neue Haas Grotesk Text Pro" panose="020B0504020202020204" pitchFamily="34" charset="0"/>
              </a:defRPr>
            </a:lvl1pPr>
          </a:lstStyle>
          <a:p>
            <a:endParaRPr lang="en-US"/>
          </a:p>
        </p:txBody>
      </p:sp>
      <p:sp>
        <p:nvSpPr>
          <p:cNvPr id="13" name="TextBox 12">
            <a:extLst>
              <a:ext uri="{FF2B5EF4-FFF2-40B4-BE49-F238E27FC236}">
                <a16:creationId xmlns:a16="http://schemas.microsoft.com/office/drawing/2014/main" id="{E9945D92-33AF-702C-37D7-05E291F2E8E4}"/>
              </a:ext>
            </a:extLst>
          </p:cNvPr>
          <p:cNvSpPr txBox="1"/>
          <p:nvPr/>
        </p:nvSpPr>
        <p:spPr>
          <a:xfrm>
            <a:off x="337781" y="6441330"/>
            <a:ext cx="453322" cy="276999"/>
          </a:xfrm>
          <a:prstGeom prst="rect">
            <a:avLst/>
          </a:prstGeom>
          <a:noFill/>
        </p:spPr>
        <p:txBody>
          <a:bodyPr wrap="square" rtlCol="0">
            <a:spAutoFit/>
          </a:bodyPr>
          <a:lstStyle/>
          <a:p>
            <a:fld id="{698AD2F6-B7B5-44ED-A8EB-EBBAA7FCD197}" type="slidenum">
              <a:rPr lang="en-US" sz="1200" smtClean="0">
                <a:latin typeface="+mn-lt"/>
              </a:rPr>
              <a:t>‹#›</a:t>
            </a:fld>
            <a:endParaRPr lang="en-US" sz="1799">
              <a:latin typeface="+mn-lt"/>
            </a:endParaRPr>
          </a:p>
        </p:txBody>
      </p:sp>
      <p:sp>
        <p:nvSpPr>
          <p:cNvPr id="14" name="TextBox 13">
            <a:extLst>
              <a:ext uri="{FF2B5EF4-FFF2-40B4-BE49-F238E27FC236}">
                <a16:creationId xmlns:a16="http://schemas.microsoft.com/office/drawing/2014/main" id="{38F37469-04A0-491D-2864-CD4AE99B2127}"/>
              </a:ext>
            </a:extLst>
          </p:cNvPr>
          <p:cNvSpPr txBox="1"/>
          <p:nvPr/>
        </p:nvSpPr>
        <p:spPr>
          <a:xfrm>
            <a:off x="791103" y="6456718"/>
            <a:ext cx="5071840" cy="261610"/>
          </a:xfrm>
          <a:prstGeom prst="rect">
            <a:avLst/>
          </a:prstGeom>
          <a:noFill/>
        </p:spPr>
        <p:txBody>
          <a:bodyPr wrap="square" rtlCol="0">
            <a:spAutoFit/>
          </a:bodyPr>
          <a:lstStyle/>
          <a:p>
            <a:r>
              <a:rPr lang="en-US" sz="1050">
                <a:latin typeface="+mn-lt"/>
              </a:rPr>
              <a:t>CONFIDENTIAL ©</a:t>
            </a:r>
            <a:fld id="{4C211569-20C4-1842-AFC4-C9CE1F51F5C2}" type="datetimeyyyy">
              <a:rPr lang="en-US" sz="1050" smtClean="0">
                <a:latin typeface="+mn-lt"/>
              </a:rPr>
              <a:t>2026</a:t>
            </a:fld>
            <a:r>
              <a:rPr lang="en-US" sz="1050">
                <a:latin typeface="+mn-lt"/>
              </a:rPr>
              <a:t> SlateRx</a:t>
            </a:r>
          </a:p>
        </p:txBody>
      </p:sp>
      <p:pic>
        <p:nvPicPr>
          <p:cNvPr id="15" name="Picture 14" descr="A green text on a black background&#10;&#10;Description automatically generated">
            <a:extLst>
              <a:ext uri="{FF2B5EF4-FFF2-40B4-BE49-F238E27FC236}">
                <a16:creationId xmlns:a16="http://schemas.microsoft.com/office/drawing/2014/main" id="{5E19E7B5-A5E4-B0BE-BA65-EBE208FA4858}"/>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10526653" y="6309992"/>
            <a:ext cx="1362481" cy="382936"/>
          </a:xfrm>
          <a:prstGeom prst="rect">
            <a:avLst/>
          </a:prstGeom>
        </p:spPr>
      </p:pic>
    </p:spTree>
    <p:extLst>
      <p:ext uri="{BB962C8B-B14F-4D97-AF65-F5344CB8AC3E}">
        <p14:creationId xmlns:p14="http://schemas.microsoft.com/office/powerpoint/2010/main" val="19238061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 id="2147484042" r:id="rId16"/>
    <p:sldLayoutId id="2147484043" r:id="rId17"/>
    <p:sldLayoutId id="2147484044" r:id="rId18"/>
    <p:sldLayoutId id="2147484045" r:id="rId19"/>
  </p:sldLayoutIdLst>
  <p:hf hdr="0" ftr="0" dt="0"/>
  <p:txStyles>
    <p:titleStyle>
      <a:lvl1pPr algn="l" defTabSz="914126" rtl="0" eaLnBrk="1" latinLnBrk="0" hangingPunct="1">
        <a:lnSpc>
          <a:spcPct val="90000"/>
        </a:lnSpc>
        <a:spcBef>
          <a:spcPct val="0"/>
        </a:spcBef>
        <a:buNone/>
        <a:defRPr sz="3599" b="1"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5" name="Title Placeholder 34">
            <a:extLst>
              <a:ext uri="{FF2B5EF4-FFF2-40B4-BE49-F238E27FC236}">
                <a16:creationId xmlns:a16="http://schemas.microsoft.com/office/drawing/2014/main" id="{CE310480-7690-4AB0-A3F2-690CD6714564}"/>
              </a:ext>
            </a:extLst>
          </p:cNvPr>
          <p:cNvSpPr>
            <a:spLocks noGrp="1"/>
          </p:cNvSpPr>
          <p:nvPr>
            <p:ph type="title"/>
          </p:nvPr>
        </p:nvSpPr>
        <p:spPr>
          <a:xfrm>
            <a:off x="478042" y="410184"/>
            <a:ext cx="11259648" cy="873053"/>
          </a:xfrm>
          <a:prstGeom prst="rect">
            <a:avLst/>
          </a:prstGeom>
        </p:spPr>
        <p:txBody>
          <a:bodyPr vert="horz" lIns="0" tIns="0" rIns="0" bIns="0" rtlCol="0" anchor="t" anchorCtr="0">
            <a:noAutofit/>
          </a:bodyPr>
          <a:lstStyle/>
          <a:p>
            <a:r>
              <a:rPr lang="en-US" noProof="0" dirty="0"/>
              <a:t>Click to edit Master title style</a:t>
            </a:r>
          </a:p>
        </p:txBody>
      </p:sp>
      <p:sp>
        <p:nvSpPr>
          <p:cNvPr id="36" name="Text Placeholder 35">
            <a:extLst>
              <a:ext uri="{FF2B5EF4-FFF2-40B4-BE49-F238E27FC236}">
                <a16:creationId xmlns:a16="http://schemas.microsoft.com/office/drawing/2014/main" id="{6805D3C0-3CBB-43F7-AB00-F2E6841CD63B}"/>
              </a:ext>
            </a:extLst>
          </p:cNvPr>
          <p:cNvSpPr>
            <a:spLocks noGrp="1"/>
          </p:cNvSpPr>
          <p:nvPr>
            <p:ph type="body" idx="1"/>
          </p:nvPr>
        </p:nvSpPr>
        <p:spPr>
          <a:xfrm>
            <a:off x="479575" y="1429548"/>
            <a:ext cx="11259654" cy="494162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3" name="Slide Number Placeholder 38">
            <a:extLst>
              <a:ext uri="{FF2B5EF4-FFF2-40B4-BE49-F238E27FC236}">
                <a16:creationId xmlns:a16="http://schemas.microsoft.com/office/drawing/2014/main" id="{A0E591DF-6750-4D16-BE3B-35C6784144B3}"/>
              </a:ext>
            </a:extLst>
          </p:cNvPr>
          <p:cNvSpPr>
            <a:spLocks noGrp="1"/>
          </p:cNvSpPr>
          <p:nvPr>
            <p:ph type="sldNum" sz="quarter" idx="4"/>
          </p:nvPr>
        </p:nvSpPr>
        <p:spPr>
          <a:xfrm>
            <a:off x="11491942" y="6537205"/>
            <a:ext cx="239938" cy="146304"/>
          </a:xfrm>
          <a:prstGeom prst="rect">
            <a:avLst/>
          </a:prstGeom>
        </p:spPr>
        <p:txBody>
          <a:bodyPr vert="horz" lIns="0" tIns="0" rIns="0" bIns="0" rtlCol="0" anchor="ctr" anchorCtr="0"/>
          <a:lstStyle>
            <a:lvl1pPr algn="r">
              <a:defRPr lang="en-US" sz="800" b="0" kern="1200" smtClean="0">
                <a:solidFill>
                  <a:schemeClr val="bg1">
                    <a:lumMod val="50000"/>
                  </a:schemeClr>
                </a:solidFill>
                <a:latin typeface="Arial" panose="020B0604020202020204" pitchFamily="34" charset="0"/>
                <a:ea typeface="+mn-ea"/>
                <a:cs typeface="Arial" panose="020B0604020202020204" pitchFamily="34" charset="0"/>
              </a:defRPr>
            </a:lvl1pPr>
          </a:lstStyle>
          <a:p>
            <a:fld id="{D5B7E3E8-3945-47CA-849A-2583F2DE4662}" type="slidenum">
              <a:rPr lang="en-US" smtClean="0"/>
              <a:pPr/>
              <a:t>‹#›</a:t>
            </a:fld>
            <a:endParaRPr lang="en-US"/>
          </a:p>
        </p:txBody>
      </p:sp>
    </p:spTree>
    <p:extLst>
      <p:ext uri="{BB962C8B-B14F-4D97-AF65-F5344CB8AC3E}">
        <p14:creationId xmlns:p14="http://schemas.microsoft.com/office/powerpoint/2010/main" val="1851984450"/>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 id="2147484058" r:id="rId12"/>
    <p:sldLayoutId id="2147484059" r:id="rId13"/>
    <p:sldLayoutId id="2147484060" r:id="rId14"/>
    <p:sldLayoutId id="2147484061" r:id="rId15"/>
    <p:sldLayoutId id="2147484062" r:id="rId16"/>
    <p:sldLayoutId id="2147484063" r:id="rId17"/>
    <p:sldLayoutId id="2147484064" r:id="rId18"/>
    <p:sldLayoutId id="2147484065" r:id="rId19"/>
    <p:sldLayoutId id="2147484066" r:id="rId20"/>
    <p:sldLayoutId id="2147484067" r:id="rId21"/>
    <p:sldLayoutId id="2147484068" r:id="rId22"/>
    <p:sldLayoutId id="2147484069" r:id="rId23"/>
    <p:sldLayoutId id="2147484070" r:id="rId24"/>
    <p:sldLayoutId id="2147484071" r:id="rId25"/>
    <p:sldLayoutId id="2147484072" r:id="rId26"/>
    <p:sldLayoutId id="2147484073" r:id="rId27"/>
    <p:sldLayoutId id="2147484074" r:id="rId28"/>
    <p:sldLayoutId id="2147484075" r:id="rId29"/>
    <p:sldLayoutId id="2147484076" r:id="rId30"/>
    <p:sldLayoutId id="2147484077" r:id="rId31"/>
    <p:sldLayoutId id="2147484078" r:id="rId32"/>
  </p:sldLayoutIdLst>
  <p:hf hdr="0" ftr="0" dt="0"/>
  <p:txStyles>
    <p:titleStyle>
      <a:lvl1pPr algn="l" defTabSz="914149" rtl="0" eaLnBrk="1" latinLnBrk="0" hangingPunct="1">
        <a:lnSpc>
          <a:spcPts val="3466"/>
        </a:lnSpc>
        <a:spcBef>
          <a:spcPct val="0"/>
        </a:spcBef>
        <a:buNone/>
        <a:defRPr sz="3199" b="1" kern="1200">
          <a:solidFill>
            <a:schemeClr val="tx2"/>
          </a:solidFill>
          <a:latin typeface="Garamond" panose="02020404030301010803" pitchFamily="18" charset="0"/>
          <a:ea typeface="+mj-ea"/>
          <a:cs typeface="+mj-cs"/>
        </a:defRPr>
      </a:lvl1pPr>
    </p:titleStyle>
    <p:bodyStyle>
      <a:lvl1pPr marL="0" indent="0" algn="l" defTabSz="914149" rtl="0" eaLnBrk="1" latinLnBrk="0" hangingPunct="1">
        <a:lnSpc>
          <a:spcPct val="100000"/>
        </a:lnSpc>
        <a:spcBef>
          <a:spcPts val="0"/>
        </a:spcBef>
        <a:spcAft>
          <a:spcPts val="800"/>
        </a:spcAft>
        <a:buFont typeface="Arial" panose="020B0604020202020204" pitchFamily="34" charset="0"/>
        <a:buNone/>
        <a:defRPr sz="1866" kern="1200">
          <a:solidFill>
            <a:schemeClr val="tx1"/>
          </a:solidFill>
          <a:latin typeface="Arial" panose="020B0604020202020204" pitchFamily="34" charset="0"/>
          <a:ea typeface="+mn-ea"/>
          <a:cs typeface="Arial" panose="020B0604020202020204" pitchFamily="34" charset="0"/>
        </a:defRPr>
      </a:lvl1pPr>
      <a:lvl2pPr marL="154475" indent="-154475" algn="l" defTabSz="914149" rtl="0" eaLnBrk="1" latinLnBrk="0" hangingPunct="1">
        <a:lnSpc>
          <a:spcPct val="100000"/>
        </a:lnSpc>
        <a:spcBef>
          <a:spcPts val="0"/>
        </a:spcBef>
        <a:spcAft>
          <a:spcPts val="800"/>
        </a:spcAft>
        <a:buFont typeface="Arial" panose="020B0604020202020204" pitchFamily="34" charset="0"/>
        <a:buChar char="•"/>
        <a:defRPr sz="1866" kern="1200">
          <a:solidFill>
            <a:schemeClr val="tx1"/>
          </a:solidFill>
          <a:latin typeface="Arial" panose="020B0604020202020204" pitchFamily="34" charset="0"/>
          <a:ea typeface="+mn-ea"/>
          <a:cs typeface="Arial" panose="020B0604020202020204" pitchFamily="34" charset="0"/>
        </a:defRPr>
      </a:lvl2pPr>
      <a:lvl3pPr marL="308949" indent="-154475" algn="l" defTabSz="914149" rtl="0" eaLnBrk="1" latinLnBrk="0" hangingPunct="1">
        <a:lnSpc>
          <a:spcPct val="100000"/>
        </a:lnSpc>
        <a:spcBef>
          <a:spcPts val="0"/>
        </a:spcBef>
        <a:spcAft>
          <a:spcPts val="800"/>
        </a:spcAft>
        <a:buFont typeface="Symbol" pitchFamily="2" charset="2"/>
        <a:buChar char="-"/>
        <a:defRPr sz="1866" kern="1200">
          <a:solidFill>
            <a:schemeClr val="tx1"/>
          </a:solidFill>
          <a:latin typeface="Arial" panose="020B0604020202020204" pitchFamily="34" charset="0"/>
          <a:ea typeface="+mn-ea"/>
          <a:cs typeface="Arial" panose="020B0604020202020204" pitchFamily="34" charset="0"/>
        </a:defRPr>
      </a:lvl3pPr>
      <a:lvl4pPr marL="454960" indent="-146010" algn="l" defTabSz="914149" rtl="0" eaLnBrk="1" latinLnBrk="0" hangingPunct="1">
        <a:lnSpc>
          <a:spcPct val="100000"/>
        </a:lnSpc>
        <a:spcBef>
          <a:spcPts val="0"/>
        </a:spcBef>
        <a:spcAft>
          <a:spcPts val="800"/>
        </a:spcAft>
        <a:buFont typeface="Arial" panose="020B0604020202020204" pitchFamily="34" charset="0"/>
        <a:buChar char="•"/>
        <a:defRPr sz="1866" kern="1200">
          <a:solidFill>
            <a:schemeClr val="tx1"/>
          </a:solidFill>
          <a:latin typeface="Arial" panose="020B0604020202020204" pitchFamily="34" charset="0"/>
          <a:ea typeface="+mn-ea"/>
          <a:cs typeface="Arial" panose="020B0604020202020204" pitchFamily="34" charset="0"/>
        </a:defRPr>
      </a:lvl4pPr>
      <a:lvl5pPr marL="609433" indent="-154475" algn="l" defTabSz="914149" rtl="0" eaLnBrk="1" latinLnBrk="0" hangingPunct="1">
        <a:lnSpc>
          <a:spcPct val="100000"/>
        </a:lnSpc>
        <a:spcBef>
          <a:spcPts val="0"/>
        </a:spcBef>
        <a:spcAft>
          <a:spcPts val="800"/>
        </a:spcAft>
        <a:buFont typeface="Symbol" pitchFamily="2" charset="2"/>
        <a:buChar char="-"/>
        <a:tabLst/>
        <a:defRPr sz="1866" kern="1200">
          <a:solidFill>
            <a:schemeClr val="tx1"/>
          </a:solidFill>
          <a:latin typeface="Arial" panose="020B0604020202020204" pitchFamily="34" charset="0"/>
          <a:ea typeface="+mn-ea"/>
          <a:cs typeface="Arial" panose="020B0604020202020204" pitchFamily="34" charset="0"/>
        </a:defRPr>
      </a:lvl5pPr>
      <a:lvl6pPr marL="2513909" indent="-228538"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84" indent="-228538"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057" indent="-228538"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131" indent="-228538" algn="l" defTabSz="91414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49" rtl="0" eaLnBrk="1" latinLnBrk="0" hangingPunct="1">
        <a:defRPr sz="1800" kern="1200">
          <a:solidFill>
            <a:schemeClr val="tx1"/>
          </a:solidFill>
          <a:latin typeface="+mn-lt"/>
          <a:ea typeface="+mn-ea"/>
          <a:cs typeface="+mn-cs"/>
        </a:defRPr>
      </a:lvl1pPr>
      <a:lvl2pPr marL="457075" algn="l" defTabSz="914149" rtl="0" eaLnBrk="1" latinLnBrk="0" hangingPunct="1">
        <a:defRPr sz="1800" kern="1200">
          <a:solidFill>
            <a:schemeClr val="tx1"/>
          </a:solidFill>
          <a:latin typeface="+mn-lt"/>
          <a:ea typeface="+mn-ea"/>
          <a:cs typeface="+mn-cs"/>
        </a:defRPr>
      </a:lvl2pPr>
      <a:lvl3pPr marL="914149" algn="l" defTabSz="914149" rtl="0" eaLnBrk="1" latinLnBrk="0" hangingPunct="1">
        <a:defRPr sz="1800" kern="1200">
          <a:solidFill>
            <a:schemeClr val="tx1"/>
          </a:solidFill>
          <a:latin typeface="+mn-lt"/>
          <a:ea typeface="+mn-ea"/>
          <a:cs typeface="+mn-cs"/>
        </a:defRPr>
      </a:lvl3pPr>
      <a:lvl4pPr marL="1371224" algn="l" defTabSz="914149" rtl="0" eaLnBrk="1" latinLnBrk="0" hangingPunct="1">
        <a:defRPr sz="1800" kern="1200">
          <a:solidFill>
            <a:schemeClr val="tx1"/>
          </a:solidFill>
          <a:latin typeface="+mn-lt"/>
          <a:ea typeface="+mn-ea"/>
          <a:cs typeface="+mn-cs"/>
        </a:defRPr>
      </a:lvl4pPr>
      <a:lvl5pPr marL="1828297" algn="l" defTabSz="914149" rtl="0" eaLnBrk="1" latinLnBrk="0" hangingPunct="1">
        <a:defRPr sz="1800" kern="1200">
          <a:solidFill>
            <a:schemeClr val="tx1"/>
          </a:solidFill>
          <a:latin typeface="+mn-lt"/>
          <a:ea typeface="+mn-ea"/>
          <a:cs typeface="+mn-cs"/>
        </a:defRPr>
      </a:lvl5pPr>
      <a:lvl6pPr marL="2285371" algn="l" defTabSz="914149" rtl="0" eaLnBrk="1" latinLnBrk="0" hangingPunct="1">
        <a:defRPr sz="1800" kern="1200">
          <a:solidFill>
            <a:schemeClr val="tx1"/>
          </a:solidFill>
          <a:latin typeface="+mn-lt"/>
          <a:ea typeface="+mn-ea"/>
          <a:cs typeface="+mn-cs"/>
        </a:defRPr>
      </a:lvl6pPr>
      <a:lvl7pPr marL="2742445" algn="l" defTabSz="914149" rtl="0" eaLnBrk="1" latinLnBrk="0" hangingPunct="1">
        <a:defRPr sz="1800" kern="1200">
          <a:solidFill>
            <a:schemeClr val="tx1"/>
          </a:solidFill>
          <a:latin typeface="+mn-lt"/>
          <a:ea typeface="+mn-ea"/>
          <a:cs typeface="+mn-cs"/>
        </a:defRPr>
      </a:lvl7pPr>
      <a:lvl8pPr marL="3199520" algn="l" defTabSz="914149" rtl="0" eaLnBrk="1" latinLnBrk="0" hangingPunct="1">
        <a:defRPr sz="1800" kern="1200">
          <a:solidFill>
            <a:schemeClr val="tx1"/>
          </a:solidFill>
          <a:latin typeface="+mn-lt"/>
          <a:ea typeface="+mn-ea"/>
          <a:cs typeface="+mn-cs"/>
        </a:defRPr>
      </a:lvl8pPr>
      <a:lvl9pPr marL="3656595" algn="l" defTabSz="91414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084">
          <p15:clr>
            <a:srgbClr val="F26B43"/>
          </p15:clr>
        </p15:guide>
        <p15:guide id="3" pos="576">
          <p15:clr>
            <a:srgbClr val="F26B43"/>
          </p15:clr>
        </p15:guide>
        <p15:guide id="4" pos="5592">
          <p15:clr>
            <a:srgbClr val="F26B43"/>
          </p15:clr>
        </p15:guide>
        <p15:guide id="5" pos="3170">
          <p15:clr>
            <a:srgbClr val="F26B43"/>
          </p15:clr>
        </p15:guide>
        <p15:guide id="6" pos="1268">
          <p15:clr>
            <a:srgbClr val="F26B43"/>
          </p15:clr>
        </p15:guide>
        <p15:guide id="7" pos="1440">
          <p15:clr>
            <a:srgbClr val="F26B43"/>
          </p15:clr>
        </p15:guide>
        <p15:guide id="8" pos="2306">
          <p15:clr>
            <a:srgbClr val="F26B43"/>
          </p15:clr>
        </p15:guide>
        <p15:guide id="9" pos="2133">
          <p15:clr>
            <a:srgbClr val="F26B43"/>
          </p15:clr>
        </p15:guide>
        <p15:guide id="10" pos="2996">
          <p15:clr>
            <a:srgbClr val="F26B43"/>
          </p15:clr>
        </p15:guide>
        <p15:guide id="11" pos="3864">
          <p15:clr>
            <a:srgbClr val="F26B43"/>
          </p15:clr>
        </p15:guide>
        <p15:guide id="12" pos="4035">
          <p15:clr>
            <a:srgbClr val="F26B43"/>
          </p15:clr>
        </p15:guide>
        <p15:guide id="13" pos="4728">
          <p15:clr>
            <a:srgbClr val="F26B43"/>
          </p15:clr>
        </p15:guide>
        <p15:guide id="14" pos="4899">
          <p15:clr>
            <a:srgbClr val="F26B43"/>
          </p15:clr>
        </p15:guide>
        <p15:guide id="15" pos="402">
          <p15:clr>
            <a:srgbClr val="F26B43"/>
          </p15:clr>
        </p15:guide>
        <p15:guide id="16" orient="horz" pos="3010">
          <p15:clr>
            <a:srgbClr val="F26B43"/>
          </p15:clr>
        </p15:guide>
        <p15:guide id="17" orient="horz" pos="187">
          <p15:clr>
            <a:srgbClr val="F26B43"/>
          </p15:clr>
        </p15:guide>
        <p15:guide id="18" orient="horz" pos="722">
          <p15:clr>
            <a:srgbClr val="F26B43"/>
          </p15:clr>
        </p15:guide>
        <p15:guide id="19"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3.xml"/><Relationship Id="rId1" Type="http://schemas.openxmlformats.org/officeDocument/2006/relationships/tags" Target="../tags/tag13.xml"/><Relationship Id="rId6" Type="http://schemas.openxmlformats.org/officeDocument/2006/relationships/image" Target="../media/image41.jpeg"/><Relationship Id="rId5" Type="http://schemas.openxmlformats.org/officeDocument/2006/relationships/image" Target="../media/image1.svg"/><Relationship Id="rId4" Type="http://schemas.openxmlformats.org/officeDocument/2006/relationships/image" Target="../media/image40.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1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4.xml"/><Relationship Id="rId1" Type="http://schemas.openxmlformats.org/officeDocument/2006/relationships/tags" Target="../tags/tag14.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03.xml"/><Relationship Id="rId1" Type="http://schemas.openxmlformats.org/officeDocument/2006/relationships/themeOverride" Target="../theme/themeOverride1.xml"/><Relationship Id="rId5" Type="http://schemas.openxmlformats.org/officeDocument/2006/relationships/image" Target="../media/image83.png"/><Relationship Id="rId4" Type="http://schemas.openxmlformats.org/officeDocument/2006/relationships/image" Target="../media/image82.jpeg"/></Relationships>
</file>

<file path=ppt/slides/_rels/slide22.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slideLayout" Target="../slideLayouts/slideLayout306.xml"/><Relationship Id="rId1" Type="http://schemas.openxmlformats.org/officeDocument/2006/relationships/themeOverride" Target="../theme/themeOverride2.xml"/></Relationships>
</file>

<file path=ppt/slides/_rels/slide23.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306.xml"/></Relationships>
</file>

<file path=ppt/slides/_rels/slide2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5.xml"/><Relationship Id="rId1" Type="http://schemas.openxmlformats.org/officeDocument/2006/relationships/slideLayout" Target="../slideLayouts/slideLayout306.xml"/><Relationship Id="rId4" Type="http://schemas.openxmlformats.org/officeDocument/2006/relationships/image" Target="../media/image86.png"/></Relationships>
</file>

<file path=ppt/slides/_rels/slide2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6.xml"/><Relationship Id="rId1" Type="http://schemas.openxmlformats.org/officeDocument/2006/relationships/slideLayout" Target="../slideLayouts/slideLayout306.xml"/><Relationship Id="rId5" Type="http://schemas.openxmlformats.org/officeDocument/2006/relationships/image" Target="../media/image89.png"/><Relationship Id="rId4" Type="http://schemas.openxmlformats.org/officeDocument/2006/relationships/image" Target="../media/image88.svg"/></Relationships>
</file>

<file path=ppt/slides/_rels/slide2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7.xml"/><Relationship Id="rId1" Type="http://schemas.openxmlformats.org/officeDocument/2006/relationships/slideLayout" Target="../slideLayouts/slideLayout321.xml"/><Relationship Id="rId4" Type="http://schemas.openxmlformats.org/officeDocument/2006/relationships/image" Target="../media/image8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2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2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355.xml"/><Relationship Id="rId1" Type="http://schemas.openxmlformats.org/officeDocument/2006/relationships/themeOverride" Target="../theme/themeOverride3.xml"/></Relationships>
</file>

<file path=ppt/slides/_rels/slide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4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6.png"/><Relationship Id="rId3" Type="http://schemas.openxmlformats.org/officeDocument/2006/relationships/image" Target="../media/image48.png"/><Relationship Id="rId7" Type="http://schemas.openxmlformats.org/officeDocument/2006/relationships/image" Target="../media/image51.jpg"/><Relationship Id="rId12" Type="http://schemas.openxmlformats.org/officeDocument/2006/relationships/image" Target="../media/image55.png"/><Relationship Id="rId2" Type="http://schemas.openxmlformats.org/officeDocument/2006/relationships/hyperlink" Target="http://medpolicy.ibx.com/" TargetMode="External"/><Relationship Id="rId16" Type="http://schemas.openxmlformats.org/officeDocument/2006/relationships/image" Target="../media/image59.png"/><Relationship Id="rId1" Type="http://schemas.openxmlformats.org/officeDocument/2006/relationships/slideLayout" Target="../slideLayouts/slideLayout284.xml"/><Relationship Id="rId6" Type="http://schemas.openxmlformats.org/officeDocument/2006/relationships/hyperlink" Target="https://www.myibxtpabenefits.com/" TargetMode="External"/><Relationship Id="rId11" Type="http://schemas.openxmlformats.org/officeDocument/2006/relationships/image" Target="../media/image54.png"/><Relationship Id="rId5" Type="http://schemas.openxmlformats.org/officeDocument/2006/relationships/image" Target="../media/image50.png"/><Relationship Id="rId15" Type="http://schemas.openxmlformats.org/officeDocument/2006/relationships/image" Target="../media/image58.png"/><Relationship Id="rId10" Type="http://schemas.openxmlformats.org/officeDocument/2006/relationships/image" Target="../media/image53.png"/><Relationship Id="rId4" Type="http://schemas.openxmlformats.org/officeDocument/2006/relationships/image" Target="../media/image49.png"/><Relationship Id="rId9" Type="http://schemas.openxmlformats.org/officeDocument/2006/relationships/hyperlink" Target="http://www.ibx.com/preventive" TargetMode="External"/><Relationship Id="rId14" Type="http://schemas.openxmlformats.org/officeDocument/2006/relationships/image" Target="../media/image57.png"/></Relationships>
</file>

<file path=ppt/slides/_rels/slide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svg"/></Relationships>
</file>

<file path=ppt/slides/_rels/slide9.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hild kissing a person's cheek&#10;&#10;Description automatically generated">
            <a:extLst>
              <a:ext uri="{FF2B5EF4-FFF2-40B4-BE49-F238E27FC236}">
                <a16:creationId xmlns:a16="http://schemas.microsoft.com/office/drawing/2014/main" id="{65FF15D9-9F9C-4A4A-8287-5124DA55365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
          <a:stretch/>
        </p:blipFill>
        <p:spPr>
          <a:xfrm>
            <a:off x="3741683" y="0"/>
            <a:ext cx="8447142" cy="6872683"/>
          </a:xfrm>
          <a:prstGeom prst="rect">
            <a:avLst/>
          </a:prstGeom>
        </p:spPr>
      </p:pic>
      <p:sp>
        <p:nvSpPr>
          <p:cNvPr id="6" name="Rectangle 5"/>
          <p:cNvSpPr/>
          <p:nvPr/>
        </p:nvSpPr>
        <p:spPr>
          <a:xfrm>
            <a:off x="-1" y="-1"/>
            <a:ext cx="7038754" cy="6872683"/>
          </a:xfrm>
          <a:prstGeom prst="rect">
            <a:avLst/>
          </a:prstGeom>
          <a:gradFill>
            <a:gsLst>
              <a:gs pos="70000">
                <a:schemeClr val="bg1"/>
              </a:gs>
              <a:gs pos="100000">
                <a:schemeClr val="bg1">
                  <a:alpha val="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p:cNvSpPr>
            <a:spLocks noGrp="1"/>
          </p:cNvSpPr>
          <p:nvPr>
            <p:ph type="title"/>
          </p:nvPr>
        </p:nvSpPr>
        <p:spPr>
          <a:xfrm>
            <a:off x="685284" y="0"/>
            <a:ext cx="6118225" cy="5571460"/>
          </a:xfrm>
        </p:spPr>
        <p:txBody>
          <a:bodyPr anchor="ctr"/>
          <a:lstStyle/>
          <a:p>
            <a:r>
              <a:rPr lang="en-US" sz="7200" dirty="0"/>
              <a:t>2026 Open Enrollment</a:t>
            </a:r>
          </a:p>
        </p:txBody>
      </p:sp>
      <p:pic>
        <p:nvPicPr>
          <p:cNvPr id="4" name="Graphic 3">
            <a:extLst>
              <a:ext uri="{FF2B5EF4-FFF2-40B4-BE49-F238E27FC236}">
                <a16:creationId xmlns:a16="http://schemas.microsoft.com/office/drawing/2014/main" id="{7077B0CB-A66D-7C5F-EDE2-F2CD6A4C9739}"/>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9363" y="5533360"/>
            <a:ext cx="3482803" cy="799755"/>
          </a:xfrm>
          <a:prstGeom prst="rect">
            <a:avLst/>
          </a:prstGeom>
        </p:spPr>
      </p:pic>
      <p:pic>
        <p:nvPicPr>
          <p:cNvPr id="3" name="Picture 2" descr="A blue text on a white background">
            <a:extLst>
              <a:ext uri="{FF2B5EF4-FFF2-40B4-BE49-F238E27FC236}">
                <a16:creationId xmlns:a16="http://schemas.microsoft.com/office/drawing/2014/main" id="{83C298DF-DC29-FA07-1348-DE8ADD547E7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9363" y="644016"/>
            <a:ext cx="3363645" cy="1087130"/>
          </a:xfrm>
          <a:prstGeom prst="rect">
            <a:avLst/>
          </a:prstGeom>
        </p:spPr>
      </p:pic>
    </p:spTree>
    <p:custDataLst>
      <p:tags r:id="rId1"/>
    </p:custDataLst>
    <p:extLst>
      <p:ext uri="{BB962C8B-B14F-4D97-AF65-F5344CB8AC3E}">
        <p14:creationId xmlns:p14="http://schemas.microsoft.com/office/powerpoint/2010/main" val="2048621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a:t>Sword Health</a:t>
            </a:r>
          </a:p>
        </p:txBody>
      </p:sp>
      <p:sp>
        <p:nvSpPr>
          <p:cNvPr id="16" name="Content Placeholder 15"/>
          <p:cNvSpPr>
            <a:spLocks noGrp="1"/>
          </p:cNvSpPr>
          <p:nvPr>
            <p:ph idx="1"/>
          </p:nvPr>
        </p:nvSpPr>
        <p:spPr>
          <a:xfrm>
            <a:off x="609442" y="1490597"/>
            <a:ext cx="6573496" cy="4347468"/>
          </a:xfrm>
        </p:spPr>
        <p:txBody>
          <a:bodyPr vert="horz" lIns="91440" tIns="45720" rIns="91440" bIns="45720" rtlCol="0" anchor="t">
            <a:normAutofit/>
          </a:bodyPr>
          <a:lstStyle/>
          <a:p>
            <a:pPr marL="0" indent="0">
              <a:spcBef>
                <a:spcPts val="1200"/>
              </a:spcBef>
              <a:spcAft>
                <a:spcPts val="600"/>
              </a:spcAft>
              <a:buNone/>
            </a:pPr>
            <a:r>
              <a:rPr lang="en-US" b="1">
                <a:solidFill>
                  <a:schemeClr val="accent6"/>
                </a:solidFill>
              </a:rPr>
              <a:t>A digital physical therapy program to prevent and treat pain</a:t>
            </a:r>
          </a:p>
          <a:p>
            <a:pPr>
              <a:spcBef>
                <a:spcPts val="1200"/>
              </a:spcBef>
              <a:spcAft>
                <a:spcPts val="600"/>
              </a:spcAft>
            </a:pPr>
            <a:r>
              <a:rPr lang="en-US" sz="2200">
                <a:solidFill>
                  <a:schemeClr val="tx1"/>
                </a:solidFill>
              </a:rPr>
              <a:t>Pick your licensed physical therapist.</a:t>
            </a:r>
            <a:endParaRPr lang="en-US" sz="2200">
              <a:solidFill>
                <a:schemeClr val="tx1"/>
              </a:solidFill>
              <a:cs typeface="Arial"/>
            </a:endParaRPr>
          </a:p>
          <a:p>
            <a:pPr>
              <a:spcBef>
                <a:spcPts val="1200"/>
              </a:spcBef>
              <a:spcAft>
                <a:spcPts val="600"/>
              </a:spcAft>
            </a:pPr>
            <a:r>
              <a:rPr lang="en-US" sz="2200">
                <a:solidFill>
                  <a:schemeClr val="tx1"/>
                </a:solidFill>
              </a:rPr>
              <a:t>Get your Sword kit complete with motion trackers and a tablet.</a:t>
            </a:r>
            <a:endParaRPr lang="en-US" sz="2200">
              <a:solidFill>
                <a:schemeClr val="tx1"/>
              </a:solidFill>
              <a:cs typeface="Arial"/>
            </a:endParaRPr>
          </a:p>
          <a:p>
            <a:pPr>
              <a:spcBef>
                <a:spcPts val="1200"/>
              </a:spcBef>
              <a:spcAft>
                <a:spcPts val="600"/>
              </a:spcAft>
            </a:pPr>
            <a:r>
              <a:rPr lang="en-US" sz="2200">
                <a:solidFill>
                  <a:schemeClr val="tx1"/>
                </a:solidFill>
              </a:rPr>
              <a:t>Stay connected with your physical therapist anytime.</a:t>
            </a:r>
            <a:endParaRPr lang="en-US" sz="2200">
              <a:solidFill>
                <a:schemeClr val="tx1"/>
              </a:solidFill>
              <a:cs typeface="Arial"/>
            </a:endParaRPr>
          </a:p>
          <a:p>
            <a:pPr>
              <a:spcBef>
                <a:spcPts val="1200"/>
              </a:spcBef>
              <a:spcAft>
                <a:spcPts val="600"/>
              </a:spcAft>
            </a:pPr>
            <a:r>
              <a:rPr lang="en-US" sz="2200">
                <a:solidFill>
                  <a:schemeClr val="tx1"/>
                </a:solidFill>
              </a:rPr>
              <a:t>Complete your exercise sessions whenever is convenient and feel the relief.</a:t>
            </a:r>
            <a:endParaRPr lang="en-US" sz="2200">
              <a:solidFill>
                <a:schemeClr val="tx1"/>
              </a:solidFill>
              <a:cs typeface="Arial"/>
            </a:endParaRPr>
          </a:p>
        </p:txBody>
      </p:sp>
      <p:sp>
        <p:nvSpPr>
          <p:cNvPr id="5" name="Text Placeholder 16">
            <a:extLst>
              <a:ext uri="{FF2B5EF4-FFF2-40B4-BE49-F238E27FC236}">
                <a16:creationId xmlns:a16="http://schemas.microsoft.com/office/drawing/2014/main" id="{838D5FBF-783E-B101-614D-9A73817B2B49}"/>
              </a:ext>
            </a:extLst>
          </p:cNvPr>
          <p:cNvSpPr txBox="1">
            <a:spLocks/>
          </p:cNvSpPr>
          <p:nvPr/>
        </p:nvSpPr>
        <p:spPr>
          <a:xfrm>
            <a:off x="7845238" y="2720307"/>
            <a:ext cx="3617419" cy="644525"/>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tx2"/>
              </a:buClr>
              <a:buFont typeface="Arial" pitchFamily="34" charset="0"/>
              <a:buNone/>
              <a:defRPr sz="3200" b="1" kern="1200" baseline="0">
                <a:solidFill>
                  <a:schemeClr val="bg1"/>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4800" b="1" i="0" u="none" strike="noStrike" kern="1200" cap="none" spc="0" normalizeH="0" baseline="0" noProof="0">
                <a:ln>
                  <a:noFill/>
                </a:ln>
                <a:solidFill>
                  <a:srgbClr val="007DB6"/>
                </a:solidFill>
                <a:effectLst/>
                <a:uLnTx/>
                <a:uFillTx/>
                <a:latin typeface="Arial"/>
                <a:ea typeface="+mn-ea"/>
                <a:cs typeface="+mn-cs"/>
              </a:rPr>
              <a:t>Get started!</a:t>
            </a:r>
          </a:p>
        </p:txBody>
      </p:sp>
      <p:sp>
        <p:nvSpPr>
          <p:cNvPr id="8" name="Text Placeholder 19">
            <a:extLst>
              <a:ext uri="{FF2B5EF4-FFF2-40B4-BE49-F238E27FC236}">
                <a16:creationId xmlns:a16="http://schemas.microsoft.com/office/drawing/2014/main" id="{8078F9E7-FECB-4A1A-0DD0-FCF7FA33CC9A}"/>
              </a:ext>
            </a:extLst>
          </p:cNvPr>
          <p:cNvSpPr txBox="1">
            <a:spLocks/>
          </p:cNvSpPr>
          <p:nvPr/>
        </p:nvSpPr>
        <p:spPr>
          <a:xfrm>
            <a:off x="7550092" y="3787460"/>
            <a:ext cx="4303552" cy="878814"/>
          </a:xfrm>
          <a:prstGeom prst="rect">
            <a:avLst/>
          </a:prstGeom>
        </p:spPr>
        <p:txBody>
          <a:bodyPr vert="horz" lIns="91440" tIns="45720" rIns="91440" bIns="45720" rtlCol="0" anchor="t">
            <a:noAutofit/>
          </a:bodyPr>
          <a:lstStyle>
            <a:lvl1pPr marL="0" indent="0" algn="l" defTabSz="914400" rtl="0" eaLnBrk="1" latinLnBrk="0" hangingPunct="1">
              <a:spcBef>
                <a:spcPct val="20000"/>
              </a:spcBef>
              <a:buClr>
                <a:schemeClr val="tx2"/>
              </a:buClr>
              <a:buFont typeface="Arial" pitchFamily="34" charset="0"/>
              <a:buNone/>
              <a:defRPr sz="2400" b="0" kern="1200">
                <a:solidFill>
                  <a:schemeClr val="bg1"/>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800" b="0" i="0" u="none" strike="noStrike" kern="1200" cap="none" spc="0" normalizeH="0" baseline="0" noProof="0">
                <a:ln>
                  <a:noFill/>
                </a:ln>
                <a:solidFill>
                  <a:srgbClr val="37424A"/>
                </a:solidFill>
                <a:effectLst/>
                <a:uLnTx/>
                <a:uFillTx/>
                <a:latin typeface="Arial"/>
                <a:ea typeface="+mn-ea"/>
                <a:cs typeface="+mn-cs"/>
              </a:rPr>
              <a:t>Download the Sword Health app from the App Store or Google Play</a:t>
            </a:r>
            <a:endParaRPr kumimoji="0" lang="en-US" sz="1800" b="0" i="0" u="none" strike="noStrike" kern="1200" cap="none" spc="0" normalizeH="0" baseline="0" noProof="0">
              <a:ln>
                <a:noFill/>
              </a:ln>
              <a:solidFill>
                <a:srgbClr val="37424A"/>
              </a:solidFill>
              <a:effectLst/>
              <a:uLnTx/>
              <a:uFillTx/>
              <a:latin typeface="Arial"/>
              <a:ea typeface="+mn-ea"/>
              <a:cs typeface="Arial"/>
            </a:endParaRPr>
          </a:p>
        </p:txBody>
      </p:sp>
      <p:sp>
        <p:nvSpPr>
          <p:cNvPr id="3" name="TextBox 2">
            <a:extLst>
              <a:ext uri="{FF2B5EF4-FFF2-40B4-BE49-F238E27FC236}">
                <a16:creationId xmlns:a16="http://schemas.microsoft.com/office/drawing/2014/main" id="{0BE429A8-E907-D82E-2F54-C99B4917C691}"/>
              </a:ext>
            </a:extLst>
          </p:cNvPr>
          <p:cNvSpPr txBox="1"/>
          <p:nvPr/>
        </p:nvSpPr>
        <p:spPr>
          <a:xfrm>
            <a:off x="5788323" y="6432116"/>
            <a:ext cx="6092040" cy="276999"/>
          </a:xfrm>
          <a:prstGeom prst="rect">
            <a:avLst/>
          </a:prstGeom>
          <a:noFill/>
          <a:ln>
            <a:no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5CFE9-5DC3-4EF6-9037-750C00D11729}" type="slidenum">
              <a:rPr kumimoji="0" lang="en-US" sz="1200" b="0" i="0" u="none" strike="noStrike" kern="1200" cap="none" spc="0" normalizeH="0" baseline="0" noProof="0" smtClean="0">
                <a:ln>
                  <a:noFill/>
                </a:ln>
                <a:solidFill>
                  <a:srgbClr val="7F7F7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25588858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screen">
            <a:extLst>
              <a:ext uri="{28A0092B-C50C-407E-A947-70E740481C1C}">
                <a14:useLocalDpi xmlns:a14="http://schemas.microsoft.com/office/drawing/2010/main"/>
              </a:ext>
            </a:extLst>
          </a:blip>
          <a:stretch>
            <a:fillRect/>
          </a:stretch>
        </p:blipFill>
        <p:spPr>
          <a:xfrm>
            <a:off x="-1" y="893"/>
            <a:ext cx="12188825" cy="6557588"/>
          </a:xfrm>
          <a:prstGeom prst="rect">
            <a:avLst/>
          </a:prstGeom>
        </p:spPr>
      </p:pic>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03CE6-7293-DDE6-AB85-EE3BBE30250A}"/>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C65F48F7-56A1-92C4-8F11-60DFB5295739}"/>
              </a:ext>
            </a:extLst>
          </p:cNvPr>
          <p:cNvSpPr>
            <a:spLocks noGrp="1"/>
          </p:cNvSpPr>
          <p:nvPr>
            <p:ph type="title"/>
          </p:nvPr>
        </p:nvSpPr>
        <p:spPr/>
        <p:txBody>
          <a:bodyPr/>
          <a:lstStyle/>
          <a:p>
            <a:r>
              <a:rPr lang="en-US"/>
              <a:t>Progyny</a:t>
            </a:r>
          </a:p>
        </p:txBody>
      </p:sp>
      <p:sp>
        <p:nvSpPr>
          <p:cNvPr id="16" name="Content Placeholder 15">
            <a:extLst>
              <a:ext uri="{FF2B5EF4-FFF2-40B4-BE49-F238E27FC236}">
                <a16:creationId xmlns:a16="http://schemas.microsoft.com/office/drawing/2014/main" id="{ECE0BAB6-D597-1EE9-C7F4-9F96AF571A78}"/>
              </a:ext>
            </a:extLst>
          </p:cNvPr>
          <p:cNvSpPr>
            <a:spLocks noGrp="1"/>
          </p:cNvSpPr>
          <p:nvPr>
            <p:ph idx="1"/>
          </p:nvPr>
        </p:nvSpPr>
        <p:spPr>
          <a:xfrm>
            <a:off x="609442" y="1490597"/>
            <a:ext cx="6573496" cy="4347468"/>
          </a:xfrm>
        </p:spPr>
        <p:txBody>
          <a:bodyPr vert="horz" lIns="91440" tIns="45720" rIns="91440" bIns="45720" rtlCol="0" anchor="t">
            <a:normAutofit fontScale="92500"/>
          </a:bodyPr>
          <a:lstStyle/>
          <a:p>
            <a:pPr>
              <a:buNone/>
            </a:pPr>
            <a:r>
              <a:rPr lang="en-US" sz="2400" b="1">
                <a:solidFill>
                  <a:schemeClr val="accent6"/>
                </a:solidFill>
              </a:rPr>
              <a:t>Progyny provides an inclusive family building </a:t>
            </a:r>
            <a:endParaRPr lang="en-US" sz="2400" b="1">
              <a:solidFill>
                <a:schemeClr val="accent6"/>
              </a:solidFill>
              <a:cs typeface="Arial"/>
            </a:endParaRPr>
          </a:p>
          <a:p>
            <a:pPr>
              <a:buNone/>
            </a:pPr>
            <a:r>
              <a:rPr lang="en-US" sz="2400" b="1">
                <a:solidFill>
                  <a:schemeClr val="accent6"/>
                </a:solidFill>
              </a:rPr>
              <a:t>benefit for every unique path to parenthood.</a:t>
            </a:r>
            <a:endParaRPr lang="en-US" sz="2400" b="1">
              <a:solidFill>
                <a:schemeClr val="accent6"/>
              </a:solidFill>
              <a:cs typeface="Arial"/>
            </a:endParaRPr>
          </a:p>
          <a:p>
            <a:pPr>
              <a:buNone/>
            </a:pPr>
            <a:endParaRPr lang="en-US" sz="2400" b="1">
              <a:solidFill>
                <a:schemeClr val="accent6"/>
              </a:solidFill>
              <a:cs typeface="Arial"/>
            </a:endParaRPr>
          </a:p>
          <a:p>
            <a:pPr>
              <a:buFont typeface="Arial,Sans-Serif"/>
              <a:buChar char="•"/>
            </a:pPr>
            <a:r>
              <a:rPr lang="en-US" sz="2000">
                <a:solidFill>
                  <a:schemeClr val="tx1"/>
                </a:solidFill>
                <a:cs typeface="Arial"/>
              </a:rPr>
              <a:t>Comprehensive fertility treatment coverage leveraging the latest technologies and treatments</a:t>
            </a:r>
          </a:p>
          <a:p>
            <a:pPr>
              <a:buFont typeface="Arial,Sans-Serif"/>
              <a:buChar char="•"/>
            </a:pPr>
            <a:r>
              <a:rPr lang="en-US" sz="2000">
                <a:solidFill>
                  <a:schemeClr val="tx1"/>
                </a:solidFill>
                <a:cs typeface="Arial"/>
              </a:rPr>
              <a:t>Access to the largest network of premier fertility specialists</a:t>
            </a:r>
          </a:p>
          <a:p>
            <a:pPr>
              <a:buFont typeface="Arial,Sans-Serif"/>
              <a:buChar char="•"/>
            </a:pPr>
            <a:r>
              <a:rPr lang="en-US" sz="2000">
                <a:solidFill>
                  <a:schemeClr val="tx1"/>
                </a:solidFill>
                <a:cs typeface="Arial"/>
              </a:rPr>
              <a:t>Unlimited concierge support from a dedicated Progyny Patient Care Advocate (PCA) through each phase of your family building journey</a:t>
            </a:r>
          </a:p>
          <a:p>
            <a:pPr>
              <a:buFont typeface="Arial,Sans-Serif"/>
              <a:buChar char="•"/>
            </a:pPr>
            <a:r>
              <a:rPr lang="en-US" sz="2000">
                <a:solidFill>
                  <a:schemeClr val="tx1"/>
                </a:solidFill>
                <a:cs typeface="Arial"/>
              </a:rPr>
              <a:t>Curated education across family building milestones and transitions, through articles, videos, podcasts and more</a:t>
            </a:r>
          </a:p>
          <a:p>
            <a:pPr marL="0" indent="0">
              <a:spcBef>
                <a:spcPts val="1200"/>
              </a:spcBef>
              <a:spcAft>
                <a:spcPts val="600"/>
              </a:spcAft>
              <a:buNone/>
            </a:pPr>
            <a:endParaRPr lang="en-US" sz="1900">
              <a:solidFill>
                <a:srgbClr val="37424A"/>
              </a:solidFill>
              <a:cs typeface="Arial"/>
            </a:endParaRPr>
          </a:p>
          <a:p>
            <a:pPr>
              <a:buNone/>
            </a:pPr>
            <a:endParaRPr lang="en-US" sz="2400" b="1">
              <a:solidFill>
                <a:schemeClr val="accent6"/>
              </a:solidFill>
              <a:cs typeface="Arial"/>
            </a:endParaRPr>
          </a:p>
        </p:txBody>
      </p:sp>
      <p:sp>
        <p:nvSpPr>
          <p:cNvPr id="5" name="TextBox 4">
            <a:extLst>
              <a:ext uri="{FF2B5EF4-FFF2-40B4-BE49-F238E27FC236}">
                <a16:creationId xmlns:a16="http://schemas.microsoft.com/office/drawing/2014/main" id="{40162CC0-1F8F-1B81-120A-255DC1158AD4}"/>
              </a:ext>
            </a:extLst>
          </p:cNvPr>
          <p:cNvSpPr txBox="1"/>
          <p:nvPr/>
        </p:nvSpPr>
        <p:spPr>
          <a:xfrm>
            <a:off x="5845414" y="6432658"/>
            <a:ext cx="6092040" cy="276999"/>
          </a:xfrm>
          <a:prstGeom prst="rect">
            <a:avLst/>
          </a:prstGeom>
          <a:noFill/>
          <a:ln>
            <a:no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5CFE9-5DC3-4EF6-9037-750C00D11729}" type="slidenum">
              <a:rPr kumimoji="0" lang="en-US" sz="1200" b="0" i="0" u="none" strike="noStrike" kern="1200" cap="none" spc="0" normalizeH="0" baseline="0" noProof="0" smtClean="0">
                <a:ln>
                  <a:noFill/>
                </a:ln>
                <a:solidFill>
                  <a:srgbClr val="7F7F7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7F7F7F"/>
              </a:solidFill>
              <a:effectLst/>
              <a:uLnTx/>
              <a:uFillTx/>
              <a:latin typeface="Arial"/>
              <a:ea typeface="+mn-ea"/>
              <a:cs typeface="+mn-cs"/>
            </a:endParaRPr>
          </a:p>
        </p:txBody>
      </p:sp>
      <p:sp>
        <p:nvSpPr>
          <p:cNvPr id="4" name="Text Placeholder 3">
            <a:extLst>
              <a:ext uri="{FF2B5EF4-FFF2-40B4-BE49-F238E27FC236}">
                <a16:creationId xmlns:a16="http://schemas.microsoft.com/office/drawing/2014/main" id="{915080A1-0C1F-456F-F4BC-30E9C2D07608}"/>
              </a:ext>
            </a:extLst>
          </p:cNvPr>
          <p:cNvSpPr>
            <a:spLocks noGrp="1"/>
          </p:cNvSpPr>
          <p:nvPr>
            <p:ph type="body" sz="quarter" idx="13"/>
          </p:nvPr>
        </p:nvSpPr>
        <p:spPr>
          <a:xfrm>
            <a:off x="7509993" y="2362634"/>
            <a:ext cx="4024313" cy="644525"/>
          </a:xfrm>
        </p:spPr>
        <p:txBody>
          <a:bodyPr vert="horz" lIns="91440" tIns="45720" rIns="91440" bIns="45720" rtlCol="0" anchor="t">
            <a:noAutofit/>
          </a:bodyPr>
          <a:lstStyle/>
          <a:p>
            <a:pPr algn="ctr"/>
            <a:r>
              <a:rPr lang="en-US">
                <a:cs typeface="Arial"/>
              </a:rPr>
              <a:t>Learn how to enroll!</a:t>
            </a:r>
          </a:p>
        </p:txBody>
      </p:sp>
      <p:sp>
        <p:nvSpPr>
          <p:cNvPr id="9" name="Text Placeholder 19">
            <a:extLst>
              <a:ext uri="{FF2B5EF4-FFF2-40B4-BE49-F238E27FC236}">
                <a16:creationId xmlns:a16="http://schemas.microsoft.com/office/drawing/2014/main" id="{D9995E62-C277-8D37-CF56-1C691FA4518B}"/>
              </a:ext>
            </a:extLst>
          </p:cNvPr>
          <p:cNvSpPr txBox="1">
            <a:spLocks/>
          </p:cNvSpPr>
          <p:nvPr/>
        </p:nvSpPr>
        <p:spPr>
          <a:xfrm>
            <a:off x="7508054" y="3906225"/>
            <a:ext cx="4303552" cy="644525"/>
          </a:xfrm>
          <a:prstGeom prst="rect">
            <a:avLst/>
          </a:prstGeom>
        </p:spPr>
        <p:txBody>
          <a:bodyPr vert="horz" lIns="91440" tIns="45720" rIns="91440" bIns="45720" rtlCol="0" anchor="t">
            <a:noAutofit/>
          </a:bodyPr>
          <a:lstStyle>
            <a:defPPr>
              <a:defRPr lang="en-US"/>
            </a:defPPr>
            <a:lvl1pPr marL="0" indent="0" algn="l" defTabSz="914400" rtl="0" eaLnBrk="1" latinLnBrk="0" hangingPunct="1">
              <a:spcBef>
                <a:spcPct val="20000"/>
              </a:spcBef>
              <a:buClr>
                <a:schemeClr val="tx2"/>
              </a:buClr>
              <a:buFont typeface="Arial" pitchFamily="34" charset="0"/>
              <a:buNone/>
              <a:defRPr sz="2400" b="0" kern="1200">
                <a:solidFill>
                  <a:schemeClr val="bg1"/>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800" b="0" i="0" u="none" strike="noStrike" kern="1200" cap="none" spc="0" normalizeH="0" baseline="0" noProof="0">
                <a:ln>
                  <a:noFill/>
                </a:ln>
                <a:solidFill>
                  <a:srgbClr val="37424A">
                    <a:lumMod val="49000"/>
                  </a:srgbClr>
                </a:solidFill>
                <a:effectLst/>
                <a:uLnTx/>
                <a:uFillTx/>
                <a:latin typeface="Arial"/>
                <a:ea typeface="+mn-ea"/>
                <a:cs typeface="+mn-cs"/>
              </a:rPr>
              <a:t>Ask your benefits team for more information</a:t>
            </a:r>
            <a:endParaRPr kumimoji="0" lang="en-US" sz="1800" b="0" i="0" u="none" strike="noStrike" kern="1200" cap="none" spc="0" normalizeH="0" baseline="0" noProof="0">
              <a:ln>
                <a:noFill/>
              </a:ln>
              <a:solidFill>
                <a:srgbClr val="37424A">
                  <a:lumMod val="49000"/>
                </a:srgbClr>
              </a:solidFill>
              <a:effectLst/>
              <a:uLnTx/>
              <a:uFillTx/>
              <a:latin typeface="Arial"/>
              <a:ea typeface="+mn-ea"/>
              <a:cs typeface="Arial"/>
            </a:endParaRPr>
          </a:p>
        </p:txBody>
      </p:sp>
    </p:spTree>
    <p:extLst>
      <p:ext uri="{BB962C8B-B14F-4D97-AF65-F5344CB8AC3E}">
        <p14:creationId xmlns:p14="http://schemas.microsoft.com/office/powerpoint/2010/main" val="4204711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screen">
            <a:extLst>
              <a:ext uri="{28A0092B-C50C-407E-A947-70E740481C1C}">
                <a14:useLocalDpi xmlns:a14="http://schemas.microsoft.com/office/drawing/2010/main"/>
              </a:ext>
            </a:extLst>
          </a:blip>
          <a:stretch>
            <a:fillRect/>
          </a:stretch>
        </p:blipFill>
        <p:spPr>
          <a:xfrm>
            <a:off x="438797" y="439691"/>
            <a:ext cx="11433118" cy="6216301"/>
          </a:xfrm>
          <a:prstGeom prst="rect">
            <a:avLst/>
          </a:prstGeom>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at a desk using a computer&#10;&#10;Description automatically generated">
            <a:extLst>
              <a:ext uri="{FF2B5EF4-FFF2-40B4-BE49-F238E27FC236}">
                <a16:creationId xmlns:a16="http://schemas.microsoft.com/office/drawing/2014/main" id="{264149A4-6A83-9DD9-547B-71470C304F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485092" y="0"/>
            <a:ext cx="8703733" cy="6858000"/>
          </a:xfrm>
          <a:prstGeom prst="rect">
            <a:avLst/>
          </a:prstGeom>
        </p:spPr>
      </p:pic>
      <p:sp>
        <p:nvSpPr>
          <p:cNvPr id="12" name="Rectangle 11">
            <a:extLst>
              <a:ext uri="{FF2B5EF4-FFF2-40B4-BE49-F238E27FC236}">
                <a16:creationId xmlns:a16="http://schemas.microsoft.com/office/drawing/2014/main" id="{375B47D5-5885-F681-D117-1CC5B6CDEBA1}"/>
              </a:ext>
            </a:extLst>
          </p:cNvPr>
          <p:cNvSpPr/>
          <p:nvPr/>
        </p:nvSpPr>
        <p:spPr>
          <a:xfrm>
            <a:off x="3494413" y="0"/>
            <a:ext cx="4836787" cy="6858000"/>
          </a:xfrm>
          <a:prstGeom prst="rect">
            <a:avLst/>
          </a:prstGeom>
          <a:gradFill flip="none" rotWithShape="1">
            <a:gsLst>
              <a:gs pos="0">
                <a:schemeClr val="bg1"/>
              </a:gs>
              <a:gs pos="100000">
                <a:schemeClr val="bg1">
                  <a:alpha val="0"/>
                </a:schemeClr>
              </a:gs>
            </a:gsLst>
            <a:lin ang="21594000" scaled="0"/>
            <a:tileRect/>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itle 41"/>
          <p:cNvSpPr>
            <a:spLocks noGrp="1"/>
          </p:cNvSpPr>
          <p:nvPr>
            <p:ph type="title"/>
          </p:nvPr>
        </p:nvSpPr>
        <p:spPr>
          <a:xfrm>
            <a:off x="736442" y="0"/>
            <a:ext cx="7061358" cy="6858000"/>
          </a:xfrm>
        </p:spPr>
        <p:txBody>
          <a:bodyPr anchor="ctr"/>
          <a:lstStyle/>
          <a:p>
            <a:r>
              <a:rPr lang="en-US" sz="7200" dirty="0"/>
              <a:t>Member </a:t>
            </a:r>
            <a:br>
              <a:rPr lang="en-US" sz="7200" dirty="0"/>
            </a:br>
            <a:r>
              <a:rPr lang="en-US" sz="7200" dirty="0"/>
              <a:t>Tools</a:t>
            </a:r>
          </a:p>
        </p:txBody>
      </p:sp>
      <p:sp>
        <p:nvSpPr>
          <p:cNvPr id="5" name="Slide Number Placeholder 3"/>
          <p:cNvSpPr>
            <a:spLocks noGrp="1"/>
          </p:cNvSpPr>
          <p:nvPr>
            <p:ph type="sldNum" sz="quarter" idx="12"/>
          </p:nvPr>
        </p:nvSpPr>
        <p:spPr/>
        <p:txBody>
          <a:bodyPr/>
          <a:lstStyle/>
          <a:p>
            <a:fld id="{F6A5CFE9-5DC3-4EF6-9037-750C00D11729}" type="slidenum">
              <a:rPr lang="en-US" smtClean="0"/>
              <a:pPr/>
              <a:t>14</a:t>
            </a:fld>
            <a:endParaRPr lang="en-US" dirty="0"/>
          </a:p>
        </p:txBody>
      </p:sp>
    </p:spTree>
    <p:extLst>
      <p:ext uri="{BB962C8B-B14F-4D97-AF65-F5344CB8AC3E}">
        <p14:creationId xmlns:p14="http://schemas.microsoft.com/office/powerpoint/2010/main" val="38738756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B082FFF-9ECE-650F-7032-B69F731E1705}"/>
              </a:ext>
            </a:extLst>
          </p:cNvPr>
          <p:cNvSpPr>
            <a:spLocks noGrp="1"/>
          </p:cNvSpPr>
          <p:nvPr>
            <p:ph type="body" sz="quarter" idx="13"/>
          </p:nvPr>
        </p:nvSpPr>
        <p:spPr/>
        <p:txBody>
          <a:bodyPr/>
          <a:lstStyle/>
          <a:p>
            <a:r>
              <a:rPr lang="en-US"/>
              <a:t>Save up to 13% on out-of-pocket medical costs when you sign up for a </a:t>
            </a:r>
            <a:br>
              <a:rPr lang="en-US"/>
            </a:br>
            <a:r>
              <a:rPr lang="en-US"/>
              <a:t>free </a:t>
            </a:r>
            <a:r>
              <a:rPr lang="en-US" err="1"/>
              <a:t>AblePay</a:t>
            </a:r>
            <a:r>
              <a:rPr lang="en-US"/>
              <a:t> membership and use an </a:t>
            </a:r>
            <a:r>
              <a:rPr lang="en-US" err="1"/>
              <a:t>AblePay</a:t>
            </a:r>
            <a:r>
              <a:rPr lang="en-US"/>
              <a:t> provider.</a:t>
            </a:r>
          </a:p>
        </p:txBody>
      </p:sp>
      <p:sp>
        <p:nvSpPr>
          <p:cNvPr id="2" name="Title 1">
            <a:extLst>
              <a:ext uri="{FF2B5EF4-FFF2-40B4-BE49-F238E27FC236}">
                <a16:creationId xmlns:a16="http://schemas.microsoft.com/office/drawing/2014/main" id="{44CFD544-FE67-C061-AF54-CC69E703522B}"/>
              </a:ext>
            </a:extLst>
          </p:cNvPr>
          <p:cNvSpPr>
            <a:spLocks noGrp="1"/>
          </p:cNvSpPr>
          <p:nvPr>
            <p:ph type="title"/>
          </p:nvPr>
        </p:nvSpPr>
        <p:spPr/>
        <p:txBody>
          <a:bodyPr/>
          <a:lstStyle/>
          <a:p>
            <a:r>
              <a:rPr lang="en-US" dirty="0" err="1"/>
              <a:t>AblePay</a:t>
            </a:r>
            <a:r>
              <a:rPr lang="en-US" dirty="0"/>
              <a:t> (NEW )</a:t>
            </a:r>
          </a:p>
        </p:txBody>
      </p:sp>
      <p:sp>
        <p:nvSpPr>
          <p:cNvPr id="12" name="Content Placeholder 2">
            <a:extLst>
              <a:ext uri="{FF2B5EF4-FFF2-40B4-BE49-F238E27FC236}">
                <a16:creationId xmlns:a16="http://schemas.microsoft.com/office/drawing/2014/main" id="{995CA6A3-794D-B0B3-3CFD-3E0C5C8A3983}"/>
              </a:ext>
            </a:extLst>
          </p:cNvPr>
          <p:cNvSpPr txBox="1">
            <a:spLocks/>
          </p:cNvSpPr>
          <p:nvPr/>
        </p:nvSpPr>
        <p:spPr>
          <a:xfrm>
            <a:off x="495019" y="1920633"/>
            <a:ext cx="5599393" cy="4707299"/>
          </a:xfrm>
          <a:prstGeom prst="rect">
            <a:avLst/>
          </a:prstGeom>
        </p:spPr>
        <p:txBody>
          <a:bodyPr vert="horz" lIns="0" tIns="0" rIns="0" bIns="0" rtlCol="0" anchor="t">
            <a:noAutofit/>
          </a:bodyPr>
          <a:lstStyle>
            <a:lvl1pPr marL="472414" indent="-472414" algn="l" defTabSz="1259769" rtl="0" eaLnBrk="1" latinLnBrk="0" hangingPunct="1">
              <a:spcBef>
                <a:spcPct val="20000"/>
              </a:spcBef>
              <a:buClr>
                <a:schemeClr val="tx2"/>
              </a:buClr>
              <a:buFont typeface="Alright v2 Normal LP" pitchFamily="34" charset="0"/>
              <a:buChar char="•"/>
              <a:defRPr sz="3307" b="0" i="0" kern="1200">
                <a:solidFill>
                  <a:schemeClr val="tx1"/>
                </a:solidFill>
                <a:latin typeface="Bell Gothic" panose="020B0506020203020204" pitchFamily="34" charset="0"/>
                <a:ea typeface="+mn-ea"/>
                <a:cs typeface="+mn-cs"/>
              </a:defRPr>
            </a:lvl1pPr>
            <a:lvl2pPr marL="1023561" indent="-393677" algn="l" defTabSz="1259769" rtl="0" eaLnBrk="1" latinLnBrk="0" hangingPunct="1">
              <a:spcBef>
                <a:spcPct val="20000"/>
              </a:spcBef>
              <a:buClr>
                <a:schemeClr val="tx2"/>
              </a:buClr>
              <a:buFont typeface="Alright v2 Normal LP" pitchFamily="34" charset="0"/>
              <a:buChar char="–"/>
              <a:defRPr sz="2480" b="0" i="0" kern="1200">
                <a:solidFill>
                  <a:schemeClr val="tx1"/>
                </a:solidFill>
                <a:latin typeface="Bell Gothic" panose="020B0506020203020204" pitchFamily="34" charset="0"/>
                <a:ea typeface="+mn-ea"/>
                <a:cs typeface="+mn-cs"/>
              </a:defRPr>
            </a:lvl2pPr>
            <a:lvl3pPr marL="1574710" indent="-314941" algn="l" defTabSz="1259769" rtl="0" eaLnBrk="1" latinLnBrk="0" hangingPunct="1">
              <a:spcBef>
                <a:spcPct val="20000"/>
              </a:spcBef>
              <a:buClr>
                <a:schemeClr val="tx2"/>
              </a:buClr>
              <a:buFont typeface="Alright v2 Normal LP" pitchFamily="34" charset="0"/>
              <a:buChar char="•"/>
              <a:defRPr sz="2204" b="0" i="0" kern="1200">
                <a:solidFill>
                  <a:schemeClr val="tx1"/>
                </a:solidFill>
                <a:latin typeface="Bell Gothic" panose="020B0506020203020204" pitchFamily="34" charset="0"/>
                <a:ea typeface="+mn-ea"/>
                <a:cs typeface="+mn-cs"/>
              </a:defRPr>
            </a:lvl3pPr>
            <a:lvl4pPr marL="2204594" indent="-314941" algn="l" defTabSz="1259769" rtl="0" eaLnBrk="1" latinLnBrk="0" hangingPunct="1">
              <a:spcBef>
                <a:spcPct val="20000"/>
              </a:spcBef>
              <a:buClr>
                <a:schemeClr val="tx2"/>
              </a:buClr>
              <a:buFont typeface="Alright v2 Normal LP" pitchFamily="34" charset="0"/>
              <a:buChar char="–"/>
              <a:defRPr sz="1929" b="0" i="0" kern="1200">
                <a:solidFill>
                  <a:schemeClr val="tx1"/>
                </a:solidFill>
                <a:latin typeface="Bell Gothic" panose="020B0506020203020204" pitchFamily="34" charset="0"/>
                <a:ea typeface="+mn-ea"/>
                <a:cs typeface="+mn-cs"/>
              </a:defRPr>
            </a:lvl4pPr>
            <a:lvl5pPr marL="2834477" indent="-314941" algn="l" defTabSz="1259769" rtl="0" eaLnBrk="1" latinLnBrk="0" hangingPunct="1">
              <a:spcBef>
                <a:spcPct val="20000"/>
              </a:spcBef>
              <a:buClr>
                <a:schemeClr val="tx2"/>
              </a:buClr>
              <a:buFont typeface="Alright v2 Normal LP" pitchFamily="34" charset="0"/>
              <a:buChar char="»"/>
              <a:defRPr sz="1653" b="0" i="0" kern="1200">
                <a:solidFill>
                  <a:schemeClr val="tx1"/>
                </a:solidFill>
                <a:latin typeface="Bell Gothic" panose="020B0506020203020204" pitchFamily="34" charset="0"/>
                <a:ea typeface="+mn-ea"/>
                <a:cs typeface="+mn-cs"/>
              </a:defRPr>
            </a:lvl5pPr>
            <a:lvl6pPr marL="3464361"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6pPr>
            <a:lvl7pPr marL="4094246"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7pPr>
            <a:lvl8pPr marL="4724130"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8pPr>
            <a:lvl9pPr marL="5354013"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9pPr>
          </a:lstStyle>
          <a:p>
            <a:pPr marL="0" indent="0" defTabSz="1259391">
              <a:spcAft>
                <a:spcPts val="900"/>
              </a:spcAft>
              <a:buClr>
                <a:srgbClr val="007DB6"/>
              </a:buClr>
              <a:buNone/>
            </a:pPr>
            <a:r>
              <a:rPr lang="en-US" sz="1799" dirty="0" err="1">
                <a:solidFill>
                  <a:srgbClr val="374149"/>
                </a:solidFill>
                <a:latin typeface="Alright v2 Normal Doc" panose="020B0505030503020204" pitchFamily="34" charset="77"/>
                <a:cs typeface="Alright v2 Normal Doc" panose="020B0505030503020204" pitchFamily="34" charset="77"/>
              </a:rPr>
              <a:t>AblePay</a:t>
            </a:r>
            <a:r>
              <a:rPr lang="en-US" sz="1799" dirty="0">
                <a:solidFill>
                  <a:srgbClr val="374149"/>
                </a:solidFill>
                <a:latin typeface="Alright v2 Normal Doc" panose="020B0505030503020204" pitchFamily="34" charset="77"/>
                <a:cs typeface="Alright v2 Normal Doc" panose="020B0505030503020204" pitchFamily="34" charset="77"/>
              </a:rPr>
              <a:t> is free and available to you through your employer, whether or not you are an IBX plan member. </a:t>
            </a:r>
            <a:r>
              <a:rPr lang="en-US" sz="1799" dirty="0" err="1">
                <a:solidFill>
                  <a:srgbClr val="374149"/>
                </a:solidFill>
                <a:latin typeface="Alright v2 Normal Doc" panose="020B0505030503020204" pitchFamily="34" charset="77"/>
                <a:cs typeface="Alright v2 Normal Doc" panose="020B0505030503020204" pitchFamily="34" charset="77"/>
              </a:rPr>
              <a:t>AblePay</a:t>
            </a:r>
            <a:r>
              <a:rPr lang="en-US" sz="1799" dirty="0">
                <a:solidFill>
                  <a:srgbClr val="374149"/>
                </a:solidFill>
                <a:latin typeface="Alright v2 Normal Doc" panose="020B0505030503020204" pitchFamily="34" charset="77"/>
                <a:cs typeface="Alright v2 Normal Doc" panose="020B0505030503020204" pitchFamily="34" charset="77"/>
              </a:rPr>
              <a:t> makes it easier to understand and pay for out-of-pocket medical expenses:</a:t>
            </a:r>
          </a:p>
          <a:p>
            <a:pPr marL="350415" indent="-244402" defTabSz="1259391">
              <a:spcAft>
                <a:spcPts val="900"/>
              </a:spcAft>
              <a:buClr>
                <a:srgbClr val="007DB6"/>
              </a:buClr>
            </a:pPr>
            <a:r>
              <a:rPr lang="en-US" sz="1799" dirty="0">
                <a:solidFill>
                  <a:srgbClr val="374149"/>
                </a:solidFill>
                <a:latin typeface="Alright v2 Normal Doc" panose="020B0505030503020204" pitchFamily="34" charset="77"/>
                <a:cs typeface="Alright v2 Normal Doc" panose="020B0505030503020204" pitchFamily="34" charset="77"/>
              </a:rPr>
              <a:t>Save up to </a:t>
            </a:r>
            <a:r>
              <a:rPr lang="en-US" sz="1799" dirty="0">
                <a:solidFill>
                  <a:srgbClr val="007DB6"/>
                </a:solidFill>
                <a:latin typeface="Alright v2 Normal Doc" panose="020B0505030503020204" pitchFamily="34" charset="77"/>
                <a:cs typeface="Alright v2 Normal Doc" panose="020B0505030503020204" pitchFamily="34" charset="77"/>
              </a:rPr>
              <a:t>13% on out-of-pocket medical costs, </a:t>
            </a:r>
            <a:r>
              <a:rPr lang="en-US" sz="1799" dirty="0">
                <a:solidFill>
                  <a:srgbClr val="374149"/>
                </a:solidFill>
                <a:latin typeface="Alright v2 Normal Doc" panose="020B0505030503020204" pitchFamily="34" charset="77"/>
                <a:cs typeface="Alright v2 Normal Doc" panose="020B0505030503020204" pitchFamily="34" charset="77"/>
              </a:rPr>
              <a:t>including copays, coinsurance, and deductibles </a:t>
            </a:r>
          </a:p>
          <a:p>
            <a:pPr marL="350415" indent="-244402" defTabSz="1259391">
              <a:spcAft>
                <a:spcPts val="900"/>
              </a:spcAft>
              <a:buClr>
                <a:srgbClr val="007DB6"/>
              </a:buClr>
            </a:pPr>
            <a:r>
              <a:rPr lang="en-US" sz="1799" dirty="0">
                <a:solidFill>
                  <a:srgbClr val="374149"/>
                </a:solidFill>
                <a:latin typeface="Alright v2 Normal Doc" panose="020B0505030503020204" pitchFamily="34" charset="77"/>
                <a:cs typeface="Alright v2 Normal Doc" panose="020B0505030503020204" pitchFamily="34" charset="77"/>
              </a:rPr>
              <a:t>Conveniently pay your medical bills in one place using the secure </a:t>
            </a:r>
            <a:r>
              <a:rPr lang="en-US" sz="1799" dirty="0" err="1">
                <a:solidFill>
                  <a:srgbClr val="374149"/>
                </a:solidFill>
                <a:latin typeface="Alright v2 Normal Doc" panose="020B0505030503020204" pitchFamily="34" charset="77"/>
                <a:cs typeface="Alright v2 Normal Doc" panose="020B0505030503020204" pitchFamily="34" charset="77"/>
              </a:rPr>
              <a:t>AblePay</a:t>
            </a:r>
            <a:r>
              <a:rPr lang="en-US" sz="1799" dirty="0">
                <a:solidFill>
                  <a:srgbClr val="374149"/>
                </a:solidFill>
                <a:latin typeface="Alright v2 Normal Doc" panose="020B0505030503020204" pitchFamily="34" charset="77"/>
                <a:cs typeface="Alright v2 Normal Doc" panose="020B0505030503020204" pitchFamily="34" charset="77"/>
              </a:rPr>
              <a:t> member portal </a:t>
            </a:r>
          </a:p>
          <a:p>
            <a:pPr marL="350415" indent="-244402" defTabSz="1259391">
              <a:spcAft>
                <a:spcPts val="900"/>
              </a:spcAft>
              <a:buClr>
                <a:srgbClr val="007DB6"/>
              </a:buClr>
            </a:pPr>
            <a:r>
              <a:rPr lang="en-US" sz="1799" dirty="0">
                <a:solidFill>
                  <a:srgbClr val="374149"/>
                </a:solidFill>
                <a:latin typeface="Alright v2 Normal Doc" panose="020B0505030503020204" pitchFamily="34" charset="77"/>
                <a:cs typeface="Alright v2 Normal Doc" panose="020B0505030503020204" pitchFamily="34" charset="77"/>
              </a:rPr>
              <a:t>Choose a flexible, interest-free payment plan option that fits your financial needs </a:t>
            </a:r>
          </a:p>
          <a:p>
            <a:pPr marL="350415" indent="-244402" defTabSz="1259391">
              <a:spcAft>
                <a:spcPts val="900"/>
              </a:spcAft>
              <a:buClr>
                <a:srgbClr val="007DB6"/>
              </a:buClr>
            </a:pPr>
            <a:r>
              <a:rPr lang="en-US" sz="1799" dirty="0">
                <a:solidFill>
                  <a:srgbClr val="374149"/>
                </a:solidFill>
                <a:latin typeface="Alright v2 Normal Doc" panose="020B0505030503020204" pitchFamily="34" charset="77"/>
                <a:cs typeface="Alright v2 Normal Doc" panose="020B0505030503020204" pitchFamily="34" charset="77"/>
              </a:rPr>
              <a:t>Talk to a member advocate, who can answer questions about billing or payments (before or after you’ve received care) and who can contact the provider on your behalf, if needed </a:t>
            </a:r>
          </a:p>
          <a:p>
            <a:pPr marL="350415" indent="-244402" defTabSz="1259391">
              <a:spcAft>
                <a:spcPts val="900"/>
              </a:spcAft>
              <a:buClr>
                <a:srgbClr val="007DB6"/>
              </a:buClr>
            </a:pPr>
            <a:endParaRPr lang="en-US" sz="1799" dirty="0">
              <a:solidFill>
                <a:srgbClr val="374149"/>
              </a:solidFill>
              <a:latin typeface="Alright v2 Normal Doc" panose="020B0505030503020204" pitchFamily="34" charset="77"/>
              <a:cs typeface="Alright v2 Normal Doc" panose="020B0505030503020204" pitchFamily="34" charset="77"/>
            </a:endParaRPr>
          </a:p>
        </p:txBody>
      </p:sp>
      <p:sp>
        <p:nvSpPr>
          <p:cNvPr id="13" name="Content Placeholder 2">
            <a:extLst>
              <a:ext uri="{FF2B5EF4-FFF2-40B4-BE49-F238E27FC236}">
                <a16:creationId xmlns:a16="http://schemas.microsoft.com/office/drawing/2014/main" id="{0E17FAAF-06DC-BB80-EE97-8DCF95D8B449}"/>
              </a:ext>
            </a:extLst>
          </p:cNvPr>
          <p:cNvSpPr txBox="1">
            <a:spLocks/>
          </p:cNvSpPr>
          <p:nvPr/>
        </p:nvSpPr>
        <p:spPr>
          <a:xfrm>
            <a:off x="6322952" y="1781068"/>
            <a:ext cx="5370853" cy="4618959"/>
          </a:xfrm>
          <a:prstGeom prst="rect">
            <a:avLst/>
          </a:prstGeom>
          <a:solidFill>
            <a:schemeClr val="tx2"/>
          </a:solidFill>
        </p:spPr>
        <p:txBody>
          <a:bodyPr vert="horz" lIns="137124" tIns="137124" rIns="137124" bIns="137124" rtlCol="0" anchor="t">
            <a:noAutofit/>
          </a:bodyPr>
          <a:lstStyle>
            <a:lvl1pPr marL="472414" indent="-472414" algn="l" defTabSz="1259769" rtl="0" eaLnBrk="1" latinLnBrk="0" hangingPunct="1">
              <a:spcBef>
                <a:spcPct val="20000"/>
              </a:spcBef>
              <a:buClr>
                <a:schemeClr val="tx2"/>
              </a:buClr>
              <a:buFont typeface="Alright v2 Normal LP" pitchFamily="34" charset="0"/>
              <a:buChar char="•"/>
              <a:defRPr sz="3307" b="0" i="0" kern="1200">
                <a:solidFill>
                  <a:schemeClr val="tx1"/>
                </a:solidFill>
                <a:latin typeface="Bell Gothic" panose="020B0506020203020204" pitchFamily="34" charset="0"/>
                <a:ea typeface="+mn-ea"/>
                <a:cs typeface="+mn-cs"/>
              </a:defRPr>
            </a:lvl1pPr>
            <a:lvl2pPr marL="1023561" indent="-393677" algn="l" defTabSz="1259769" rtl="0" eaLnBrk="1" latinLnBrk="0" hangingPunct="1">
              <a:spcBef>
                <a:spcPct val="20000"/>
              </a:spcBef>
              <a:buClr>
                <a:schemeClr val="tx2"/>
              </a:buClr>
              <a:buFont typeface="Alright v2 Normal LP" pitchFamily="34" charset="0"/>
              <a:buChar char="–"/>
              <a:defRPr sz="2480" b="0" i="0" kern="1200">
                <a:solidFill>
                  <a:schemeClr val="tx1"/>
                </a:solidFill>
                <a:latin typeface="Bell Gothic" panose="020B0506020203020204" pitchFamily="34" charset="0"/>
                <a:ea typeface="+mn-ea"/>
                <a:cs typeface="+mn-cs"/>
              </a:defRPr>
            </a:lvl2pPr>
            <a:lvl3pPr marL="1574710" indent="-314941" algn="l" defTabSz="1259769" rtl="0" eaLnBrk="1" latinLnBrk="0" hangingPunct="1">
              <a:spcBef>
                <a:spcPct val="20000"/>
              </a:spcBef>
              <a:buClr>
                <a:schemeClr val="tx2"/>
              </a:buClr>
              <a:buFont typeface="Alright v2 Normal LP" pitchFamily="34" charset="0"/>
              <a:buChar char="•"/>
              <a:defRPr sz="2204" b="0" i="0" kern="1200">
                <a:solidFill>
                  <a:schemeClr val="tx1"/>
                </a:solidFill>
                <a:latin typeface="Bell Gothic" panose="020B0506020203020204" pitchFamily="34" charset="0"/>
                <a:ea typeface="+mn-ea"/>
                <a:cs typeface="+mn-cs"/>
              </a:defRPr>
            </a:lvl3pPr>
            <a:lvl4pPr marL="2204594" indent="-314941" algn="l" defTabSz="1259769" rtl="0" eaLnBrk="1" latinLnBrk="0" hangingPunct="1">
              <a:spcBef>
                <a:spcPct val="20000"/>
              </a:spcBef>
              <a:buClr>
                <a:schemeClr val="tx2"/>
              </a:buClr>
              <a:buFont typeface="Alright v2 Normal LP" pitchFamily="34" charset="0"/>
              <a:buChar char="–"/>
              <a:defRPr sz="1929" b="0" i="0" kern="1200">
                <a:solidFill>
                  <a:schemeClr val="tx1"/>
                </a:solidFill>
                <a:latin typeface="Bell Gothic" panose="020B0506020203020204" pitchFamily="34" charset="0"/>
                <a:ea typeface="+mn-ea"/>
                <a:cs typeface="+mn-cs"/>
              </a:defRPr>
            </a:lvl4pPr>
            <a:lvl5pPr marL="2834477" indent="-314941" algn="l" defTabSz="1259769" rtl="0" eaLnBrk="1" latinLnBrk="0" hangingPunct="1">
              <a:spcBef>
                <a:spcPct val="20000"/>
              </a:spcBef>
              <a:buClr>
                <a:schemeClr val="tx2"/>
              </a:buClr>
              <a:buFont typeface="Alright v2 Normal LP" pitchFamily="34" charset="0"/>
              <a:buChar char="»"/>
              <a:defRPr sz="1653" b="0" i="0" kern="1200">
                <a:solidFill>
                  <a:schemeClr val="tx1"/>
                </a:solidFill>
                <a:latin typeface="Bell Gothic" panose="020B0506020203020204" pitchFamily="34" charset="0"/>
                <a:ea typeface="+mn-ea"/>
                <a:cs typeface="+mn-cs"/>
              </a:defRPr>
            </a:lvl5pPr>
            <a:lvl6pPr marL="3464361"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6pPr>
            <a:lvl7pPr marL="4094246"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7pPr>
            <a:lvl8pPr marL="4724130"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8pPr>
            <a:lvl9pPr marL="5354013"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9pPr>
          </a:lstStyle>
          <a:p>
            <a:pPr marL="0" indent="0" defTabSz="1259391">
              <a:spcAft>
                <a:spcPts val="800"/>
              </a:spcAft>
              <a:buClr>
                <a:srgbClr val="FFFFFF"/>
              </a:buClr>
              <a:buNone/>
            </a:pPr>
            <a:r>
              <a:rPr lang="en-US" sz="2399" b="1">
                <a:solidFill>
                  <a:srgbClr val="FFFFFF"/>
                </a:solidFill>
                <a:latin typeface="Alright v2 Normal Doc Black" panose="020B0505030503020204" pitchFamily="34" charset="77"/>
                <a:cs typeface="Alright v2 Normal Doc Black" panose="020B0505030503020204" pitchFamily="34" charset="77"/>
              </a:rPr>
              <a:t>Enroll to get started</a:t>
            </a:r>
          </a:p>
          <a:p>
            <a:pPr marL="106013" indent="0" defTabSz="1259391">
              <a:buClr>
                <a:srgbClr val="FFFFFF"/>
              </a:buClr>
              <a:buNone/>
            </a:pPr>
            <a:r>
              <a:rPr lang="en-US" sz="1600">
                <a:solidFill>
                  <a:srgbClr val="FFFFFF"/>
                </a:solidFill>
                <a:latin typeface="Alright v2 Normal Doc" panose="020B0505030503020204" pitchFamily="34" charset="77"/>
                <a:cs typeface="Alright v2 Normal Doc" panose="020B0505030503020204" pitchFamily="34" charset="77"/>
              </a:rPr>
              <a:t>Enrolling in </a:t>
            </a:r>
            <a:r>
              <a:rPr lang="en-US" sz="1600" err="1">
                <a:solidFill>
                  <a:srgbClr val="FFFFFF"/>
                </a:solidFill>
                <a:latin typeface="Alright v2 Normal Doc" panose="020B0505030503020204" pitchFamily="34" charset="77"/>
                <a:cs typeface="Alright v2 Normal Doc" panose="020B0505030503020204" pitchFamily="34" charset="77"/>
              </a:rPr>
              <a:t>AblePay</a:t>
            </a:r>
            <a:r>
              <a:rPr lang="en-US" sz="1600">
                <a:solidFill>
                  <a:srgbClr val="FFFFFF"/>
                </a:solidFill>
                <a:latin typeface="Alright v2 Normal Doc" panose="020B0505030503020204" pitchFamily="34" charset="77"/>
                <a:cs typeface="Alright v2 Normal Doc" panose="020B0505030503020204" pitchFamily="34" charset="77"/>
              </a:rPr>
              <a:t> is simple, and there are no monthly or annual fees. Visit </a:t>
            </a:r>
            <a:r>
              <a:rPr lang="en-US" sz="1600" err="1">
                <a:solidFill>
                  <a:srgbClr val="FFFFFF"/>
                </a:solidFill>
                <a:latin typeface="Alright v2 Normal Doc" panose="020B0505030503020204" pitchFamily="34" charset="77"/>
                <a:cs typeface="Alright v2 Normal Doc" panose="020B0505030503020204" pitchFamily="34" charset="77"/>
              </a:rPr>
              <a:t>ablepayhealth.com</a:t>
            </a:r>
            <a:r>
              <a:rPr lang="en-US" sz="1600">
                <a:solidFill>
                  <a:srgbClr val="FFFFFF"/>
                </a:solidFill>
                <a:latin typeface="Alright v2 Normal Doc" panose="020B0505030503020204" pitchFamily="34" charset="77"/>
                <a:cs typeface="Alright v2 Normal Doc" panose="020B0505030503020204" pitchFamily="34" charset="77"/>
              </a:rPr>
              <a:t>/</a:t>
            </a:r>
            <a:r>
              <a:rPr lang="en-US" sz="1600" err="1">
                <a:solidFill>
                  <a:srgbClr val="FFFFFF"/>
                </a:solidFill>
                <a:latin typeface="Alright v2 Normal Doc" panose="020B0505030503020204" pitchFamily="34" charset="77"/>
                <a:cs typeface="Alright v2 Normal Doc" panose="020B0505030503020204" pitchFamily="34" charset="77"/>
              </a:rPr>
              <a:t>ibx</a:t>
            </a:r>
            <a:r>
              <a:rPr lang="en-US" sz="1600">
                <a:solidFill>
                  <a:srgbClr val="FFFFFF"/>
                </a:solidFill>
                <a:latin typeface="Alright v2 Normal Doc" panose="020B0505030503020204" pitchFamily="34" charset="77"/>
                <a:cs typeface="Alright v2 Normal Doc" panose="020B0505030503020204" pitchFamily="34" charset="77"/>
              </a:rPr>
              <a:t> to get started. Then, follow these steps:</a:t>
            </a:r>
          </a:p>
          <a:p>
            <a:pPr marL="350415" indent="-244402" defTabSz="1259391">
              <a:spcAft>
                <a:spcPts val="900"/>
              </a:spcAft>
              <a:buClr>
                <a:srgbClr val="FFFFFF"/>
              </a:buClr>
            </a:pPr>
            <a:r>
              <a:rPr lang="en-US" sz="1600">
                <a:solidFill>
                  <a:srgbClr val="FFFFFF"/>
                </a:solidFill>
                <a:latin typeface="Alright v2 Normal Doc" panose="020B0505030503020204" pitchFamily="34" charset="77"/>
                <a:cs typeface="Alright v2 Normal Doc" panose="020B0505030503020204" pitchFamily="34" charset="77"/>
              </a:rPr>
              <a:t>Click on the Enroll Now! button</a:t>
            </a:r>
          </a:p>
          <a:p>
            <a:pPr marL="350415" indent="-244402" defTabSz="1259391">
              <a:spcAft>
                <a:spcPts val="900"/>
              </a:spcAft>
              <a:buClr>
                <a:srgbClr val="FFFFFF"/>
              </a:buClr>
            </a:pPr>
            <a:r>
              <a:rPr lang="en-US" sz="1600">
                <a:solidFill>
                  <a:srgbClr val="FFFFFF"/>
                </a:solidFill>
                <a:latin typeface="Alright v2 Normal Doc" panose="020B0505030503020204" pitchFamily="34" charset="77"/>
                <a:cs typeface="Alright v2 Normal Doc" panose="020B0505030503020204" pitchFamily="34" charset="77"/>
              </a:rPr>
              <a:t>Enter the requested demographic information</a:t>
            </a:r>
          </a:p>
          <a:p>
            <a:pPr marL="350415" indent="-244402" defTabSz="1259391">
              <a:spcAft>
                <a:spcPts val="900"/>
              </a:spcAft>
              <a:buClr>
                <a:srgbClr val="FFFFFF"/>
              </a:buClr>
            </a:pPr>
            <a:r>
              <a:rPr lang="en-US" sz="1600">
                <a:solidFill>
                  <a:srgbClr val="FFFFFF"/>
                </a:solidFill>
                <a:latin typeface="Alright v2 Normal Doc" panose="020B0505030503020204" pitchFamily="34" charset="77"/>
                <a:cs typeface="Alright v2 Normal Doc" panose="020B0505030503020204" pitchFamily="34" charset="77"/>
              </a:rPr>
              <a:t>Add family members whom you are responsible for (they can have a different insurance plan)</a:t>
            </a:r>
          </a:p>
          <a:p>
            <a:pPr marL="350415" indent="-244402" defTabSz="1259391">
              <a:spcAft>
                <a:spcPts val="900"/>
              </a:spcAft>
              <a:buClr>
                <a:srgbClr val="FFFFFF"/>
              </a:buClr>
            </a:pPr>
            <a:r>
              <a:rPr lang="en-US" sz="1600">
                <a:solidFill>
                  <a:srgbClr val="FFFFFF"/>
                </a:solidFill>
                <a:latin typeface="Alright v2 Normal Doc" panose="020B0505030503020204" pitchFamily="34" charset="77"/>
                <a:cs typeface="Alright v2 Normal Doc" panose="020B0505030503020204" pitchFamily="34" charset="77"/>
              </a:rPr>
              <a:t>Enter your health insurance information</a:t>
            </a:r>
          </a:p>
          <a:p>
            <a:pPr marL="350415" indent="-244402" defTabSz="1259391">
              <a:spcAft>
                <a:spcPts val="900"/>
              </a:spcAft>
              <a:buClr>
                <a:srgbClr val="FFFFFF"/>
              </a:buClr>
            </a:pPr>
            <a:r>
              <a:rPr lang="en-US" sz="1600">
                <a:solidFill>
                  <a:srgbClr val="FFFFFF"/>
                </a:solidFill>
                <a:latin typeface="Alright v2 Normal Doc" panose="020B0505030503020204" pitchFamily="34" charset="77"/>
                <a:cs typeface="Alright v2 Normal Doc" panose="020B0505030503020204" pitchFamily="34" charset="77"/>
              </a:rPr>
              <a:t>Add your default payment term and payment method(s)</a:t>
            </a:r>
          </a:p>
          <a:p>
            <a:pPr marL="106013" indent="0" defTabSz="1259391">
              <a:spcAft>
                <a:spcPts val="900"/>
              </a:spcAft>
              <a:buClr>
                <a:srgbClr val="FFFFFF"/>
              </a:buClr>
              <a:buNone/>
            </a:pPr>
            <a:r>
              <a:rPr lang="en-US" sz="1600">
                <a:solidFill>
                  <a:srgbClr val="FFFFFF"/>
                </a:solidFill>
                <a:latin typeface="Alright v2 Normal Doc" panose="020B0505030503020204" pitchFamily="34" charset="77"/>
                <a:cs typeface="Alright v2 Normal Doc" panose="020B0505030503020204" pitchFamily="34" charset="77"/>
              </a:rPr>
              <a:t>Then you’ll have access to the </a:t>
            </a:r>
            <a:r>
              <a:rPr lang="en-US" sz="1600" err="1">
                <a:solidFill>
                  <a:srgbClr val="FFFFFF"/>
                </a:solidFill>
                <a:latin typeface="Alright v2 Normal Doc" panose="020B0505030503020204" pitchFamily="34" charset="77"/>
                <a:cs typeface="Alright v2 Normal Doc" panose="020B0505030503020204" pitchFamily="34" charset="77"/>
              </a:rPr>
              <a:t>AblePay</a:t>
            </a:r>
            <a:r>
              <a:rPr lang="en-US" sz="1600">
                <a:solidFill>
                  <a:srgbClr val="FFFFFF"/>
                </a:solidFill>
                <a:latin typeface="Alright v2 Normal Doc" panose="020B0505030503020204" pitchFamily="34" charset="77"/>
                <a:cs typeface="Alright v2 Normal Doc" panose="020B0505030503020204" pitchFamily="34" charset="77"/>
              </a:rPr>
              <a:t> member portal, and </a:t>
            </a:r>
            <a:r>
              <a:rPr lang="en-US" sz="1600" err="1">
                <a:solidFill>
                  <a:srgbClr val="FFFFFF"/>
                </a:solidFill>
                <a:latin typeface="Alright v2 Normal Doc" panose="020B0505030503020204" pitchFamily="34" charset="77"/>
                <a:cs typeface="Alright v2 Normal Doc" panose="020B0505030503020204" pitchFamily="34" charset="77"/>
              </a:rPr>
              <a:t>AblePay</a:t>
            </a:r>
            <a:r>
              <a:rPr lang="en-US" sz="1600">
                <a:solidFill>
                  <a:srgbClr val="FFFFFF"/>
                </a:solidFill>
                <a:latin typeface="Alright v2 Normal Doc" panose="020B0505030503020204" pitchFamily="34" charset="77"/>
                <a:cs typeface="Alright v2 Normal Doc" panose="020B0505030503020204" pitchFamily="34" charset="77"/>
              </a:rPr>
              <a:t> will mail your </a:t>
            </a:r>
            <a:r>
              <a:rPr lang="en-US" sz="1600" err="1">
                <a:solidFill>
                  <a:srgbClr val="FFFFFF"/>
                </a:solidFill>
                <a:latin typeface="Alright v2 Normal Doc" panose="020B0505030503020204" pitchFamily="34" charset="77"/>
                <a:cs typeface="Alright v2 Normal Doc" panose="020B0505030503020204" pitchFamily="34" charset="77"/>
              </a:rPr>
              <a:t>AblePay</a:t>
            </a:r>
            <a:r>
              <a:rPr lang="en-US" sz="1600">
                <a:solidFill>
                  <a:srgbClr val="FFFFFF"/>
                </a:solidFill>
                <a:latin typeface="Alright v2 Normal Doc" panose="020B0505030503020204" pitchFamily="34" charset="77"/>
                <a:cs typeface="Alright v2 Normal Doc" panose="020B0505030503020204" pitchFamily="34" charset="77"/>
              </a:rPr>
              <a:t> card(s).</a:t>
            </a:r>
          </a:p>
          <a:p>
            <a:pPr marL="350415" indent="-244402" defTabSz="1259391">
              <a:spcAft>
                <a:spcPts val="900"/>
              </a:spcAft>
              <a:buClr>
                <a:srgbClr val="FFFFFF"/>
              </a:buClr>
            </a:pPr>
            <a:endParaRPr lang="en-US" sz="1799">
              <a:solidFill>
                <a:srgbClr val="FFFFFF"/>
              </a:solidFill>
              <a:latin typeface="Alright v2 Normal Doc" panose="020B0505030503020204" pitchFamily="34" charset="77"/>
              <a:cs typeface="Alright v2 Normal Doc" panose="020B0505030503020204" pitchFamily="34" charset="77"/>
            </a:endParaRPr>
          </a:p>
        </p:txBody>
      </p:sp>
    </p:spTree>
    <p:extLst>
      <p:ext uri="{BB962C8B-B14F-4D97-AF65-F5344CB8AC3E}">
        <p14:creationId xmlns:p14="http://schemas.microsoft.com/office/powerpoint/2010/main" val="2814594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B082FFF-9ECE-650F-7032-B69F731E1705}"/>
              </a:ext>
            </a:extLst>
          </p:cNvPr>
          <p:cNvSpPr>
            <a:spLocks noGrp="1"/>
          </p:cNvSpPr>
          <p:nvPr>
            <p:ph type="body" sz="quarter" idx="13"/>
          </p:nvPr>
        </p:nvSpPr>
        <p:spPr/>
        <p:txBody>
          <a:bodyPr/>
          <a:lstStyle/>
          <a:p>
            <a:r>
              <a:rPr lang="en-US"/>
              <a:t>Save up to 13% on out-of-pocket medical costs when you sign up for a </a:t>
            </a:r>
            <a:br>
              <a:rPr lang="en-US"/>
            </a:br>
            <a:r>
              <a:rPr lang="en-US"/>
              <a:t>free </a:t>
            </a:r>
            <a:r>
              <a:rPr lang="en-US" err="1"/>
              <a:t>AblePay</a:t>
            </a:r>
            <a:r>
              <a:rPr lang="en-US"/>
              <a:t> membership and use an </a:t>
            </a:r>
            <a:r>
              <a:rPr lang="en-US" err="1"/>
              <a:t>AblePay</a:t>
            </a:r>
            <a:r>
              <a:rPr lang="en-US"/>
              <a:t> provider.</a:t>
            </a:r>
          </a:p>
        </p:txBody>
      </p:sp>
      <p:sp>
        <p:nvSpPr>
          <p:cNvPr id="2" name="Title 1">
            <a:extLst>
              <a:ext uri="{FF2B5EF4-FFF2-40B4-BE49-F238E27FC236}">
                <a16:creationId xmlns:a16="http://schemas.microsoft.com/office/drawing/2014/main" id="{44CFD544-FE67-C061-AF54-CC69E703522B}"/>
              </a:ext>
            </a:extLst>
          </p:cNvPr>
          <p:cNvSpPr>
            <a:spLocks noGrp="1"/>
          </p:cNvSpPr>
          <p:nvPr>
            <p:ph type="title"/>
          </p:nvPr>
        </p:nvSpPr>
        <p:spPr/>
        <p:txBody>
          <a:bodyPr/>
          <a:lstStyle/>
          <a:p>
            <a:r>
              <a:rPr lang="en-US"/>
              <a:t>AblePay</a:t>
            </a:r>
          </a:p>
        </p:txBody>
      </p:sp>
      <p:sp>
        <p:nvSpPr>
          <p:cNvPr id="12" name="Content Placeholder 2">
            <a:extLst>
              <a:ext uri="{FF2B5EF4-FFF2-40B4-BE49-F238E27FC236}">
                <a16:creationId xmlns:a16="http://schemas.microsoft.com/office/drawing/2014/main" id="{995CA6A3-794D-B0B3-3CFD-3E0C5C8A3983}"/>
              </a:ext>
            </a:extLst>
          </p:cNvPr>
          <p:cNvSpPr txBox="1">
            <a:spLocks/>
          </p:cNvSpPr>
          <p:nvPr/>
        </p:nvSpPr>
        <p:spPr>
          <a:xfrm>
            <a:off x="495019" y="1920633"/>
            <a:ext cx="5599393" cy="4707299"/>
          </a:xfrm>
          <a:prstGeom prst="rect">
            <a:avLst/>
          </a:prstGeom>
        </p:spPr>
        <p:txBody>
          <a:bodyPr vert="horz" lIns="0" tIns="0" rIns="0" bIns="0" rtlCol="0" anchor="t">
            <a:noAutofit/>
          </a:bodyPr>
          <a:lstStyle>
            <a:lvl1pPr marL="472414" indent="-472414" algn="l" defTabSz="1259769" rtl="0" eaLnBrk="1" latinLnBrk="0" hangingPunct="1">
              <a:spcBef>
                <a:spcPct val="20000"/>
              </a:spcBef>
              <a:buClr>
                <a:schemeClr val="tx2"/>
              </a:buClr>
              <a:buFont typeface="Alright v2 Normal LP" pitchFamily="34" charset="0"/>
              <a:buChar char="•"/>
              <a:defRPr sz="3307" b="0" i="0" kern="1200">
                <a:solidFill>
                  <a:schemeClr val="tx1"/>
                </a:solidFill>
                <a:latin typeface="Bell Gothic" panose="020B0506020203020204" pitchFamily="34" charset="0"/>
                <a:ea typeface="+mn-ea"/>
                <a:cs typeface="+mn-cs"/>
              </a:defRPr>
            </a:lvl1pPr>
            <a:lvl2pPr marL="1023561" indent="-393677" algn="l" defTabSz="1259769" rtl="0" eaLnBrk="1" latinLnBrk="0" hangingPunct="1">
              <a:spcBef>
                <a:spcPct val="20000"/>
              </a:spcBef>
              <a:buClr>
                <a:schemeClr val="tx2"/>
              </a:buClr>
              <a:buFont typeface="Alright v2 Normal LP" pitchFamily="34" charset="0"/>
              <a:buChar char="–"/>
              <a:defRPr sz="2480" b="0" i="0" kern="1200">
                <a:solidFill>
                  <a:schemeClr val="tx1"/>
                </a:solidFill>
                <a:latin typeface="Bell Gothic" panose="020B0506020203020204" pitchFamily="34" charset="0"/>
                <a:ea typeface="+mn-ea"/>
                <a:cs typeface="+mn-cs"/>
              </a:defRPr>
            </a:lvl2pPr>
            <a:lvl3pPr marL="1574710" indent="-314941" algn="l" defTabSz="1259769" rtl="0" eaLnBrk="1" latinLnBrk="0" hangingPunct="1">
              <a:spcBef>
                <a:spcPct val="20000"/>
              </a:spcBef>
              <a:buClr>
                <a:schemeClr val="tx2"/>
              </a:buClr>
              <a:buFont typeface="Alright v2 Normal LP" pitchFamily="34" charset="0"/>
              <a:buChar char="•"/>
              <a:defRPr sz="2204" b="0" i="0" kern="1200">
                <a:solidFill>
                  <a:schemeClr val="tx1"/>
                </a:solidFill>
                <a:latin typeface="Bell Gothic" panose="020B0506020203020204" pitchFamily="34" charset="0"/>
                <a:ea typeface="+mn-ea"/>
                <a:cs typeface="+mn-cs"/>
              </a:defRPr>
            </a:lvl3pPr>
            <a:lvl4pPr marL="2204594" indent="-314941" algn="l" defTabSz="1259769" rtl="0" eaLnBrk="1" latinLnBrk="0" hangingPunct="1">
              <a:spcBef>
                <a:spcPct val="20000"/>
              </a:spcBef>
              <a:buClr>
                <a:schemeClr val="tx2"/>
              </a:buClr>
              <a:buFont typeface="Alright v2 Normal LP" pitchFamily="34" charset="0"/>
              <a:buChar char="–"/>
              <a:defRPr sz="1929" b="0" i="0" kern="1200">
                <a:solidFill>
                  <a:schemeClr val="tx1"/>
                </a:solidFill>
                <a:latin typeface="Bell Gothic" panose="020B0506020203020204" pitchFamily="34" charset="0"/>
                <a:ea typeface="+mn-ea"/>
                <a:cs typeface="+mn-cs"/>
              </a:defRPr>
            </a:lvl4pPr>
            <a:lvl5pPr marL="2834477" indent="-314941" algn="l" defTabSz="1259769" rtl="0" eaLnBrk="1" latinLnBrk="0" hangingPunct="1">
              <a:spcBef>
                <a:spcPct val="20000"/>
              </a:spcBef>
              <a:buClr>
                <a:schemeClr val="tx2"/>
              </a:buClr>
              <a:buFont typeface="Alright v2 Normal LP" pitchFamily="34" charset="0"/>
              <a:buChar char="»"/>
              <a:defRPr sz="1653" b="0" i="0" kern="1200">
                <a:solidFill>
                  <a:schemeClr val="tx1"/>
                </a:solidFill>
                <a:latin typeface="Bell Gothic" panose="020B0506020203020204" pitchFamily="34" charset="0"/>
                <a:ea typeface="+mn-ea"/>
                <a:cs typeface="+mn-cs"/>
              </a:defRPr>
            </a:lvl5pPr>
            <a:lvl6pPr marL="3464361"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6pPr>
            <a:lvl7pPr marL="4094246"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7pPr>
            <a:lvl8pPr marL="4724130"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8pPr>
            <a:lvl9pPr marL="5354013"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9pPr>
          </a:lstStyle>
          <a:p>
            <a:pPr marL="0" indent="0">
              <a:spcAft>
                <a:spcPts val="900"/>
              </a:spcAft>
              <a:buNone/>
            </a:pPr>
            <a:r>
              <a:rPr lang="en-US" sz="1799" err="1">
                <a:latin typeface="Alright v2 Normal Doc" panose="020B0505030503020204" pitchFamily="34" charset="77"/>
                <a:cs typeface="Alright v2 Normal Doc" panose="020B0505030503020204" pitchFamily="34" charset="77"/>
              </a:rPr>
              <a:t>AblePay</a:t>
            </a:r>
            <a:r>
              <a:rPr lang="en-US" sz="1799">
                <a:latin typeface="Alright v2 Normal Doc" panose="020B0505030503020204" pitchFamily="34" charset="77"/>
                <a:cs typeface="Alright v2 Normal Doc" panose="020B0505030503020204" pitchFamily="34" charset="77"/>
              </a:rPr>
              <a:t> is free and available to you through your employer, whether or not you are an IBX plan member. </a:t>
            </a:r>
            <a:r>
              <a:rPr lang="en-US" sz="1799" err="1">
                <a:latin typeface="Alright v2 Normal Doc" panose="020B0505030503020204" pitchFamily="34" charset="77"/>
                <a:cs typeface="Alright v2 Normal Doc" panose="020B0505030503020204" pitchFamily="34" charset="77"/>
              </a:rPr>
              <a:t>AblePay</a:t>
            </a:r>
            <a:r>
              <a:rPr lang="en-US" sz="1799">
                <a:latin typeface="Alright v2 Normal Doc" panose="020B0505030503020204" pitchFamily="34" charset="77"/>
                <a:cs typeface="Alright v2 Normal Doc" panose="020B0505030503020204" pitchFamily="34" charset="77"/>
              </a:rPr>
              <a:t> makes it easier to understand and pay for out-of-pocket medical expenses:</a:t>
            </a:r>
          </a:p>
          <a:p>
            <a:pPr marL="350415" indent="-244402">
              <a:spcAft>
                <a:spcPts val="900"/>
              </a:spcAft>
            </a:pPr>
            <a:r>
              <a:rPr lang="en-US" sz="1799">
                <a:latin typeface="Alright v2 Normal Doc" panose="020B0505030503020204" pitchFamily="34" charset="77"/>
                <a:cs typeface="Alright v2 Normal Doc" panose="020B0505030503020204" pitchFamily="34" charset="77"/>
              </a:rPr>
              <a:t>Save up to </a:t>
            </a:r>
            <a:r>
              <a:rPr lang="en-US" sz="1799">
                <a:solidFill>
                  <a:schemeClr val="tx2"/>
                </a:solidFill>
                <a:latin typeface="Alright v2 Normal Doc" panose="020B0505030503020204" pitchFamily="34" charset="77"/>
                <a:cs typeface="Alright v2 Normal Doc" panose="020B0505030503020204" pitchFamily="34" charset="77"/>
              </a:rPr>
              <a:t>13% on out-of-pocket medical costs, </a:t>
            </a:r>
            <a:r>
              <a:rPr lang="en-US" sz="1799">
                <a:latin typeface="Alright v2 Normal Doc" panose="020B0505030503020204" pitchFamily="34" charset="77"/>
                <a:cs typeface="Alright v2 Normal Doc" panose="020B0505030503020204" pitchFamily="34" charset="77"/>
              </a:rPr>
              <a:t>including copays, coinsurance, and deductibles </a:t>
            </a:r>
          </a:p>
          <a:p>
            <a:pPr marL="350415" indent="-244402">
              <a:spcAft>
                <a:spcPts val="900"/>
              </a:spcAft>
            </a:pPr>
            <a:r>
              <a:rPr lang="en-US" sz="1799">
                <a:latin typeface="Alright v2 Normal Doc" panose="020B0505030503020204" pitchFamily="34" charset="77"/>
                <a:cs typeface="Alright v2 Normal Doc" panose="020B0505030503020204" pitchFamily="34" charset="77"/>
              </a:rPr>
              <a:t>Conveniently pay your medical bills in one place using the secure </a:t>
            </a:r>
            <a:r>
              <a:rPr lang="en-US" sz="1799" err="1">
                <a:latin typeface="Alright v2 Normal Doc" panose="020B0505030503020204" pitchFamily="34" charset="77"/>
                <a:cs typeface="Alright v2 Normal Doc" panose="020B0505030503020204" pitchFamily="34" charset="77"/>
              </a:rPr>
              <a:t>AblePay</a:t>
            </a:r>
            <a:r>
              <a:rPr lang="en-US" sz="1799">
                <a:latin typeface="Alright v2 Normal Doc" panose="020B0505030503020204" pitchFamily="34" charset="77"/>
                <a:cs typeface="Alright v2 Normal Doc" panose="020B0505030503020204" pitchFamily="34" charset="77"/>
              </a:rPr>
              <a:t> member portal </a:t>
            </a:r>
          </a:p>
          <a:p>
            <a:pPr marL="350415" indent="-244402">
              <a:spcAft>
                <a:spcPts val="900"/>
              </a:spcAft>
            </a:pPr>
            <a:r>
              <a:rPr lang="en-US" sz="1799">
                <a:latin typeface="Alright v2 Normal Doc" panose="020B0505030503020204" pitchFamily="34" charset="77"/>
                <a:cs typeface="Alright v2 Normal Doc" panose="020B0505030503020204" pitchFamily="34" charset="77"/>
              </a:rPr>
              <a:t>Choose a flexible, interest-free payment plan option that fits your financial needs </a:t>
            </a:r>
          </a:p>
          <a:p>
            <a:pPr marL="350415" indent="-244402">
              <a:spcAft>
                <a:spcPts val="900"/>
              </a:spcAft>
            </a:pPr>
            <a:r>
              <a:rPr lang="en-US" sz="1799">
                <a:latin typeface="Alright v2 Normal Doc" panose="020B0505030503020204" pitchFamily="34" charset="77"/>
                <a:cs typeface="Alright v2 Normal Doc" panose="020B0505030503020204" pitchFamily="34" charset="77"/>
              </a:rPr>
              <a:t>Talk to a member advocate, who can answer questions about billing or payments (before or after you’ve received care) and who can contact the provider on your behalf, if needed </a:t>
            </a:r>
          </a:p>
          <a:p>
            <a:pPr marL="350415" indent="-244402">
              <a:spcAft>
                <a:spcPts val="900"/>
              </a:spcAft>
            </a:pPr>
            <a:endParaRPr lang="en-US" sz="1799">
              <a:latin typeface="Alright v2 Normal Doc" panose="020B0505030503020204" pitchFamily="34" charset="77"/>
              <a:cs typeface="Alright v2 Normal Doc" panose="020B0505030503020204" pitchFamily="34" charset="77"/>
            </a:endParaRPr>
          </a:p>
        </p:txBody>
      </p:sp>
      <p:sp>
        <p:nvSpPr>
          <p:cNvPr id="13" name="Content Placeholder 2">
            <a:extLst>
              <a:ext uri="{FF2B5EF4-FFF2-40B4-BE49-F238E27FC236}">
                <a16:creationId xmlns:a16="http://schemas.microsoft.com/office/drawing/2014/main" id="{0E17FAAF-06DC-BB80-EE97-8DCF95D8B449}"/>
              </a:ext>
            </a:extLst>
          </p:cNvPr>
          <p:cNvSpPr txBox="1">
            <a:spLocks/>
          </p:cNvSpPr>
          <p:nvPr/>
        </p:nvSpPr>
        <p:spPr>
          <a:xfrm>
            <a:off x="6322952" y="1781068"/>
            <a:ext cx="5370853" cy="4618959"/>
          </a:xfrm>
          <a:prstGeom prst="rect">
            <a:avLst/>
          </a:prstGeom>
          <a:solidFill>
            <a:schemeClr val="tx2"/>
          </a:solidFill>
        </p:spPr>
        <p:txBody>
          <a:bodyPr vert="horz" lIns="137124" tIns="137124" rIns="137124" bIns="137124" rtlCol="0" anchor="t">
            <a:noAutofit/>
          </a:bodyPr>
          <a:lstStyle>
            <a:lvl1pPr marL="472414" indent="-472414" algn="l" defTabSz="1259769" rtl="0" eaLnBrk="1" latinLnBrk="0" hangingPunct="1">
              <a:spcBef>
                <a:spcPct val="20000"/>
              </a:spcBef>
              <a:buClr>
                <a:schemeClr val="tx2"/>
              </a:buClr>
              <a:buFont typeface="Alright v2 Normal LP" pitchFamily="34" charset="0"/>
              <a:buChar char="•"/>
              <a:defRPr sz="3307" b="0" i="0" kern="1200">
                <a:solidFill>
                  <a:schemeClr val="tx1"/>
                </a:solidFill>
                <a:latin typeface="Bell Gothic" panose="020B0506020203020204" pitchFamily="34" charset="0"/>
                <a:ea typeface="+mn-ea"/>
                <a:cs typeface="+mn-cs"/>
              </a:defRPr>
            </a:lvl1pPr>
            <a:lvl2pPr marL="1023561" indent="-393677" algn="l" defTabSz="1259769" rtl="0" eaLnBrk="1" latinLnBrk="0" hangingPunct="1">
              <a:spcBef>
                <a:spcPct val="20000"/>
              </a:spcBef>
              <a:buClr>
                <a:schemeClr val="tx2"/>
              </a:buClr>
              <a:buFont typeface="Alright v2 Normal LP" pitchFamily="34" charset="0"/>
              <a:buChar char="–"/>
              <a:defRPr sz="2480" b="0" i="0" kern="1200">
                <a:solidFill>
                  <a:schemeClr val="tx1"/>
                </a:solidFill>
                <a:latin typeface="Bell Gothic" panose="020B0506020203020204" pitchFamily="34" charset="0"/>
                <a:ea typeface="+mn-ea"/>
                <a:cs typeface="+mn-cs"/>
              </a:defRPr>
            </a:lvl2pPr>
            <a:lvl3pPr marL="1574710" indent="-314941" algn="l" defTabSz="1259769" rtl="0" eaLnBrk="1" latinLnBrk="0" hangingPunct="1">
              <a:spcBef>
                <a:spcPct val="20000"/>
              </a:spcBef>
              <a:buClr>
                <a:schemeClr val="tx2"/>
              </a:buClr>
              <a:buFont typeface="Alright v2 Normal LP" pitchFamily="34" charset="0"/>
              <a:buChar char="•"/>
              <a:defRPr sz="2204" b="0" i="0" kern="1200">
                <a:solidFill>
                  <a:schemeClr val="tx1"/>
                </a:solidFill>
                <a:latin typeface="Bell Gothic" panose="020B0506020203020204" pitchFamily="34" charset="0"/>
                <a:ea typeface="+mn-ea"/>
                <a:cs typeface="+mn-cs"/>
              </a:defRPr>
            </a:lvl3pPr>
            <a:lvl4pPr marL="2204594" indent="-314941" algn="l" defTabSz="1259769" rtl="0" eaLnBrk="1" latinLnBrk="0" hangingPunct="1">
              <a:spcBef>
                <a:spcPct val="20000"/>
              </a:spcBef>
              <a:buClr>
                <a:schemeClr val="tx2"/>
              </a:buClr>
              <a:buFont typeface="Alright v2 Normal LP" pitchFamily="34" charset="0"/>
              <a:buChar char="–"/>
              <a:defRPr sz="1929" b="0" i="0" kern="1200">
                <a:solidFill>
                  <a:schemeClr val="tx1"/>
                </a:solidFill>
                <a:latin typeface="Bell Gothic" panose="020B0506020203020204" pitchFamily="34" charset="0"/>
                <a:ea typeface="+mn-ea"/>
                <a:cs typeface="+mn-cs"/>
              </a:defRPr>
            </a:lvl4pPr>
            <a:lvl5pPr marL="2834477" indent="-314941" algn="l" defTabSz="1259769" rtl="0" eaLnBrk="1" latinLnBrk="0" hangingPunct="1">
              <a:spcBef>
                <a:spcPct val="20000"/>
              </a:spcBef>
              <a:buClr>
                <a:schemeClr val="tx2"/>
              </a:buClr>
              <a:buFont typeface="Alright v2 Normal LP" pitchFamily="34" charset="0"/>
              <a:buChar char="»"/>
              <a:defRPr sz="1653" b="0" i="0" kern="1200">
                <a:solidFill>
                  <a:schemeClr val="tx1"/>
                </a:solidFill>
                <a:latin typeface="Bell Gothic" panose="020B0506020203020204" pitchFamily="34" charset="0"/>
                <a:ea typeface="+mn-ea"/>
                <a:cs typeface="+mn-cs"/>
              </a:defRPr>
            </a:lvl5pPr>
            <a:lvl6pPr marL="3464361"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6pPr>
            <a:lvl7pPr marL="4094246"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7pPr>
            <a:lvl8pPr marL="4724130"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8pPr>
            <a:lvl9pPr marL="5354013" indent="-314941" algn="l" defTabSz="1259769" rtl="0" eaLnBrk="1" latinLnBrk="0" hangingPunct="1">
              <a:spcBef>
                <a:spcPct val="20000"/>
              </a:spcBef>
              <a:buFont typeface="Alright v2 Normal LP" pitchFamily="34" charset="0"/>
              <a:buChar char="•"/>
              <a:defRPr sz="2756" kern="1200">
                <a:solidFill>
                  <a:schemeClr val="tx1"/>
                </a:solidFill>
                <a:latin typeface="+mn-lt"/>
                <a:ea typeface="+mn-ea"/>
                <a:cs typeface="+mn-cs"/>
              </a:defRPr>
            </a:lvl9pPr>
          </a:lstStyle>
          <a:p>
            <a:pPr marL="0" indent="0">
              <a:spcAft>
                <a:spcPts val="800"/>
              </a:spcAft>
              <a:buClr>
                <a:schemeClr val="bg1"/>
              </a:buClr>
              <a:buNone/>
            </a:pPr>
            <a:r>
              <a:rPr lang="en-US" sz="2399" b="1">
                <a:solidFill>
                  <a:schemeClr val="bg1"/>
                </a:solidFill>
                <a:latin typeface="Alright v2 Normal Doc Black" panose="020B0505030503020204" pitchFamily="34" charset="77"/>
                <a:cs typeface="Alright v2 Normal Doc Black" panose="020B0505030503020204" pitchFamily="34" charset="77"/>
              </a:rPr>
              <a:t>Enroll to get started</a:t>
            </a:r>
          </a:p>
          <a:p>
            <a:pPr marL="106013" indent="0">
              <a:buClr>
                <a:schemeClr val="bg1"/>
              </a:buClr>
              <a:buNone/>
            </a:pPr>
            <a:r>
              <a:rPr lang="en-US" sz="1600">
                <a:solidFill>
                  <a:schemeClr val="bg1"/>
                </a:solidFill>
                <a:latin typeface="Alright v2 Normal Doc" panose="020B0505030503020204" pitchFamily="34" charset="77"/>
                <a:cs typeface="Alright v2 Normal Doc" panose="020B0505030503020204" pitchFamily="34" charset="77"/>
              </a:rPr>
              <a:t>Enrolling in </a:t>
            </a:r>
            <a:r>
              <a:rPr lang="en-US" sz="1600" err="1">
                <a:solidFill>
                  <a:schemeClr val="bg1"/>
                </a:solidFill>
                <a:latin typeface="Alright v2 Normal Doc" panose="020B0505030503020204" pitchFamily="34" charset="77"/>
                <a:cs typeface="Alright v2 Normal Doc" panose="020B0505030503020204" pitchFamily="34" charset="77"/>
              </a:rPr>
              <a:t>AblePay</a:t>
            </a:r>
            <a:r>
              <a:rPr lang="en-US" sz="1600">
                <a:solidFill>
                  <a:schemeClr val="bg1"/>
                </a:solidFill>
                <a:latin typeface="Alright v2 Normal Doc" panose="020B0505030503020204" pitchFamily="34" charset="77"/>
                <a:cs typeface="Alright v2 Normal Doc" panose="020B0505030503020204" pitchFamily="34" charset="77"/>
              </a:rPr>
              <a:t> is simple, and there are no monthly or annual fees. Visit </a:t>
            </a:r>
            <a:r>
              <a:rPr lang="en-US" sz="1600" err="1">
                <a:solidFill>
                  <a:schemeClr val="bg1"/>
                </a:solidFill>
                <a:latin typeface="Alright v2 Normal Doc" panose="020B0505030503020204" pitchFamily="34" charset="77"/>
                <a:cs typeface="Alright v2 Normal Doc" panose="020B0505030503020204" pitchFamily="34" charset="77"/>
              </a:rPr>
              <a:t>ablepayhealth.com</a:t>
            </a:r>
            <a:r>
              <a:rPr lang="en-US" sz="1600">
                <a:solidFill>
                  <a:schemeClr val="bg1"/>
                </a:solidFill>
                <a:latin typeface="Alright v2 Normal Doc" panose="020B0505030503020204" pitchFamily="34" charset="77"/>
                <a:cs typeface="Alright v2 Normal Doc" panose="020B0505030503020204" pitchFamily="34" charset="77"/>
              </a:rPr>
              <a:t>/</a:t>
            </a:r>
            <a:r>
              <a:rPr lang="en-US" sz="1600" err="1">
                <a:solidFill>
                  <a:schemeClr val="bg1"/>
                </a:solidFill>
                <a:latin typeface="Alright v2 Normal Doc" panose="020B0505030503020204" pitchFamily="34" charset="77"/>
                <a:cs typeface="Alright v2 Normal Doc" panose="020B0505030503020204" pitchFamily="34" charset="77"/>
              </a:rPr>
              <a:t>ibx</a:t>
            </a:r>
            <a:r>
              <a:rPr lang="en-US" sz="1600">
                <a:solidFill>
                  <a:schemeClr val="bg1"/>
                </a:solidFill>
                <a:latin typeface="Alright v2 Normal Doc" panose="020B0505030503020204" pitchFamily="34" charset="77"/>
                <a:cs typeface="Alright v2 Normal Doc" panose="020B0505030503020204" pitchFamily="34" charset="77"/>
              </a:rPr>
              <a:t> to get started. Then, follow these steps:</a:t>
            </a:r>
          </a:p>
          <a:p>
            <a:pPr marL="350415" indent="-244402">
              <a:spcAft>
                <a:spcPts val="900"/>
              </a:spcAft>
              <a:buClr>
                <a:schemeClr val="bg1"/>
              </a:buClr>
            </a:pPr>
            <a:r>
              <a:rPr lang="en-US" sz="1600">
                <a:solidFill>
                  <a:schemeClr val="bg1"/>
                </a:solidFill>
                <a:latin typeface="Alright v2 Normal Doc" panose="020B0505030503020204" pitchFamily="34" charset="77"/>
                <a:cs typeface="Alright v2 Normal Doc" panose="020B0505030503020204" pitchFamily="34" charset="77"/>
              </a:rPr>
              <a:t>Click on the Enroll Now! button</a:t>
            </a:r>
          </a:p>
          <a:p>
            <a:pPr marL="350415" indent="-244402">
              <a:spcAft>
                <a:spcPts val="900"/>
              </a:spcAft>
              <a:buClr>
                <a:schemeClr val="bg1"/>
              </a:buClr>
            </a:pPr>
            <a:r>
              <a:rPr lang="en-US" sz="1600">
                <a:solidFill>
                  <a:schemeClr val="bg1"/>
                </a:solidFill>
                <a:latin typeface="Alright v2 Normal Doc" panose="020B0505030503020204" pitchFamily="34" charset="77"/>
                <a:cs typeface="Alright v2 Normal Doc" panose="020B0505030503020204" pitchFamily="34" charset="77"/>
              </a:rPr>
              <a:t>Enter the requested demographic information</a:t>
            </a:r>
          </a:p>
          <a:p>
            <a:pPr marL="350415" indent="-244402">
              <a:spcAft>
                <a:spcPts val="900"/>
              </a:spcAft>
              <a:buClr>
                <a:schemeClr val="bg1"/>
              </a:buClr>
            </a:pPr>
            <a:r>
              <a:rPr lang="en-US" sz="1600">
                <a:solidFill>
                  <a:schemeClr val="bg1"/>
                </a:solidFill>
                <a:latin typeface="Alright v2 Normal Doc" panose="020B0505030503020204" pitchFamily="34" charset="77"/>
                <a:cs typeface="Alright v2 Normal Doc" panose="020B0505030503020204" pitchFamily="34" charset="77"/>
              </a:rPr>
              <a:t>Add family members whom you are responsible for (they can have a different insurance plan)</a:t>
            </a:r>
          </a:p>
          <a:p>
            <a:pPr marL="350415" indent="-244402">
              <a:spcAft>
                <a:spcPts val="900"/>
              </a:spcAft>
              <a:buClr>
                <a:schemeClr val="bg1"/>
              </a:buClr>
            </a:pPr>
            <a:r>
              <a:rPr lang="en-US" sz="1600">
                <a:solidFill>
                  <a:schemeClr val="bg1"/>
                </a:solidFill>
                <a:latin typeface="Alright v2 Normal Doc" panose="020B0505030503020204" pitchFamily="34" charset="77"/>
                <a:cs typeface="Alright v2 Normal Doc" panose="020B0505030503020204" pitchFamily="34" charset="77"/>
              </a:rPr>
              <a:t>Enter your health insurance information</a:t>
            </a:r>
          </a:p>
          <a:p>
            <a:pPr marL="350415" indent="-244402">
              <a:spcAft>
                <a:spcPts val="900"/>
              </a:spcAft>
              <a:buClr>
                <a:schemeClr val="bg1"/>
              </a:buClr>
            </a:pPr>
            <a:r>
              <a:rPr lang="en-US" sz="1600">
                <a:solidFill>
                  <a:schemeClr val="bg1"/>
                </a:solidFill>
                <a:latin typeface="Alright v2 Normal Doc" panose="020B0505030503020204" pitchFamily="34" charset="77"/>
                <a:cs typeface="Alright v2 Normal Doc" panose="020B0505030503020204" pitchFamily="34" charset="77"/>
              </a:rPr>
              <a:t>Add your default payment term and payment method(s)</a:t>
            </a:r>
          </a:p>
          <a:p>
            <a:pPr marL="106013" indent="0">
              <a:spcAft>
                <a:spcPts val="900"/>
              </a:spcAft>
              <a:buClr>
                <a:schemeClr val="bg1"/>
              </a:buClr>
              <a:buNone/>
            </a:pPr>
            <a:r>
              <a:rPr lang="en-US" sz="1600">
                <a:solidFill>
                  <a:schemeClr val="bg1"/>
                </a:solidFill>
                <a:latin typeface="Alright v2 Normal Doc" panose="020B0505030503020204" pitchFamily="34" charset="77"/>
                <a:cs typeface="Alright v2 Normal Doc" panose="020B0505030503020204" pitchFamily="34" charset="77"/>
              </a:rPr>
              <a:t>Then you’ll have access to the </a:t>
            </a:r>
            <a:r>
              <a:rPr lang="en-US" sz="1600" err="1">
                <a:solidFill>
                  <a:schemeClr val="bg1"/>
                </a:solidFill>
                <a:latin typeface="Alright v2 Normal Doc" panose="020B0505030503020204" pitchFamily="34" charset="77"/>
                <a:cs typeface="Alright v2 Normal Doc" panose="020B0505030503020204" pitchFamily="34" charset="77"/>
              </a:rPr>
              <a:t>AblePay</a:t>
            </a:r>
            <a:r>
              <a:rPr lang="en-US" sz="1600">
                <a:solidFill>
                  <a:schemeClr val="bg1"/>
                </a:solidFill>
                <a:latin typeface="Alright v2 Normal Doc" panose="020B0505030503020204" pitchFamily="34" charset="77"/>
                <a:cs typeface="Alright v2 Normal Doc" panose="020B0505030503020204" pitchFamily="34" charset="77"/>
              </a:rPr>
              <a:t> member portal, and </a:t>
            </a:r>
            <a:r>
              <a:rPr lang="en-US" sz="1600" err="1">
                <a:solidFill>
                  <a:schemeClr val="bg1"/>
                </a:solidFill>
                <a:latin typeface="Alright v2 Normal Doc" panose="020B0505030503020204" pitchFamily="34" charset="77"/>
                <a:cs typeface="Alright v2 Normal Doc" panose="020B0505030503020204" pitchFamily="34" charset="77"/>
              </a:rPr>
              <a:t>AblePay</a:t>
            </a:r>
            <a:r>
              <a:rPr lang="en-US" sz="1600">
                <a:solidFill>
                  <a:schemeClr val="bg1"/>
                </a:solidFill>
                <a:latin typeface="Alright v2 Normal Doc" panose="020B0505030503020204" pitchFamily="34" charset="77"/>
                <a:cs typeface="Alright v2 Normal Doc" panose="020B0505030503020204" pitchFamily="34" charset="77"/>
              </a:rPr>
              <a:t> will mail your </a:t>
            </a:r>
            <a:r>
              <a:rPr lang="en-US" sz="1600" err="1">
                <a:solidFill>
                  <a:schemeClr val="bg1"/>
                </a:solidFill>
                <a:latin typeface="Alright v2 Normal Doc" panose="020B0505030503020204" pitchFamily="34" charset="77"/>
                <a:cs typeface="Alright v2 Normal Doc" panose="020B0505030503020204" pitchFamily="34" charset="77"/>
              </a:rPr>
              <a:t>AblePay</a:t>
            </a:r>
            <a:r>
              <a:rPr lang="en-US" sz="1600">
                <a:solidFill>
                  <a:schemeClr val="bg1"/>
                </a:solidFill>
                <a:latin typeface="Alright v2 Normal Doc" panose="020B0505030503020204" pitchFamily="34" charset="77"/>
                <a:cs typeface="Alright v2 Normal Doc" panose="020B0505030503020204" pitchFamily="34" charset="77"/>
              </a:rPr>
              <a:t> card(s).</a:t>
            </a:r>
          </a:p>
          <a:p>
            <a:pPr marL="350415" indent="-244402">
              <a:spcAft>
                <a:spcPts val="900"/>
              </a:spcAft>
              <a:buClr>
                <a:schemeClr val="bg1"/>
              </a:buClr>
            </a:pPr>
            <a:endParaRPr lang="en-US" sz="1799">
              <a:solidFill>
                <a:schemeClr val="bg1"/>
              </a:solidFill>
              <a:latin typeface="Alright v2 Normal Doc" panose="020B0505030503020204" pitchFamily="34" charset="77"/>
              <a:cs typeface="Alright v2 Normal Doc" panose="020B0505030503020204" pitchFamily="34" charset="77"/>
            </a:endParaRPr>
          </a:p>
        </p:txBody>
      </p:sp>
    </p:spTree>
    <p:extLst>
      <p:ext uri="{BB962C8B-B14F-4D97-AF65-F5344CB8AC3E}">
        <p14:creationId xmlns:p14="http://schemas.microsoft.com/office/powerpoint/2010/main" val="2555698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440" y="381429"/>
            <a:ext cx="10969943" cy="688118"/>
          </a:xfrm>
        </p:spPr>
        <p:txBody>
          <a:bodyPr/>
          <a:lstStyle/>
          <a:p>
            <a:r>
              <a:rPr lang="en-US"/>
              <a:t>Personalized Support</a:t>
            </a:r>
          </a:p>
        </p:txBody>
      </p:sp>
      <p:sp>
        <p:nvSpPr>
          <p:cNvPr id="4" name="Content Placeholder 3"/>
          <p:cNvSpPr>
            <a:spLocks noGrp="1"/>
          </p:cNvSpPr>
          <p:nvPr>
            <p:ph idx="1"/>
          </p:nvPr>
        </p:nvSpPr>
        <p:spPr>
          <a:xfrm>
            <a:off x="605931" y="1168032"/>
            <a:ext cx="8935252" cy="622774"/>
          </a:xfrm>
        </p:spPr>
        <p:txBody>
          <a:bodyPr>
            <a:normAutofit fontScale="77500" lnSpcReduction="20000"/>
          </a:bodyPr>
          <a:lstStyle/>
          <a:p>
            <a:pPr marL="0" indent="0">
              <a:buNone/>
            </a:pPr>
            <a:r>
              <a:rPr lang="en-US" sz="2400">
                <a:solidFill>
                  <a:schemeClr val="accent6"/>
                </a:solidFill>
              </a:rPr>
              <a:t>Need a little help? We offer an added level of personalized support when you’re managing more complex health challenges to help you achieve better health.</a:t>
            </a:r>
          </a:p>
        </p:txBody>
      </p:sp>
      <p:sp>
        <p:nvSpPr>
          <p:cNvPr id="5" name="Slide Number Placeholder 3"/>
          <p:cNvSpPr>
            <a:spLocks noGrp="1"/>
          </p:cNvSpPr>
          <p:nvPr>
            <p:ph type="sldNum" sz="quarter" idx="12"/>
          </p:nvPr>
        </p:nvSpPr>
        <p:spPr>
          <a:xfrm>
            <a:off x="9152252" y="6409428"/>
            <a:ext cx="2844059" cy="36503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5CFE9-5DC3-4EF6-9037-750C00D11729}" type="slidenum">
              <a:rPr kumimoji="0" lang="en-US" sz="1200" b="0" i="0" u="none" strike="noStrike" kern="1200" cap="none" spc="0" normalizeH="0" baseline="0" noProof="0" smtClean="0">
                <a:ln>
                  <a:noFill/>
                </a:ln>
                <a:solidFill>
                  <a:srgbClr val="7F7F7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7F7F7F"/>
              </a:solidFill>
              <a:effectLst/>
              <a:uLnTx/>
              <a:uFillTx/>
              <a:latin typeface="Arial"/>
              <a:ea typeface="+mn-ea"/>
              <a:cs typeface="+mn-cs"/>
            </a:endParaRPr>
          </a:p>
        </p:txBody>
      </p:sp>
      <p:sp>
        <p:nvSpPr>
          <p:cNvPr id="26" name="Content Placeholder 9"/>
          <p:cNvSpPr txBox="1">
            <a:spLocks/>
          </p:cNvSpPr>
          <p:nvPr/>
        </p:nvSpPr>
        <p:spPr>
          <a:xfrm>
            <a:off x="7245567" y="2019136"/>
            <a:ext cx="4549301" cy="1292962"/>
          </a:xfrm>
          <a:prstGeom prst="rect">
            <a:avLst/>
          </a:prstGeom>
        </p:spPr>
        <p:txBody>
          <a:bodyPr vert="horz" lIns="91440" tIns="45720" rIns="91440" bIns="45720" rtlCol="0" anchor="t">
            <a:normAutofit/>
          </a:bodyPr>
          <a:lst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800" b="1" i="0" u="none" strike="noStrike" kern="1200" cap="none" spc="0" normalizeH="0" baseline="0" noProof="0">
                <a:ln>
                  <a:noFill/>
                </a:ln>
                <a:solidFill>
                  <a:srgbClr val="007DB6"/>
                </a:solidFill>
                <a:effectLst/>
                <a:uLnTx/>
                <a:uFillTx/>
                <a:latin typeface="Arial"/>
                <a:ea typeface="+mn-ea"/>
                <a:cs typeface="+mn-cs"/>
              </a:rPr>
              <a:t>Case Management</a:t>
            </a:r>
            <a:endParaRPr kumimoji="0" lang="en-US" sz="1800" b="0" i="0" u="none" strike="noStrike" kern="1200" cap="none" spc="0" normalizeH="0" baseline="0" noProof="0">
              <a:ln>
                <a:noFill/>
              </a:ln>
              <a:solidFill>
                <a:srgbClr val="007DB6"/>
              </a:solidFill>
              <a:effectLst/>
              <a:uLnTx/>
              <a:uFillTx/>
              <a:latin typeface="Arial"/>
              <a:ea typeface="+mn-ea"/>
              <a:cs typeface="+mn-cs"/>
            </a:endParaRPr>
          </a:p>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400" b="0" i="0" u="none" strike="noStrike" kern="1200" cap="none" spc="0" normalizeH="0" baseline="0" noProof="0">
                <a:ln>
                  <a:noFill/>
                </a:ln>
                <a:solidFill>
                  <a:srgbClr val="37424A"/>
                </a:solidFill>
                <a:effectLst/>
                <a:uLnTx/>
                <a:uFillTx/>
                <a:latin typeface="Arial"/>
                <a:ea typeface="+mn-ea"/>
                <a:cs typeface="+mn-cs"/>
              </a:rPr>
              <a:t>Our free, confidential case management program connects you with registered nurses and social workers who can help you navigate complex medical conditions.</a:t>
            </a:r>
            <a:endParaRPr kumimoji="0" lang="en-US" sz="1400" b="0" i="0" u="none" strike="noStrike" kern="1200" cap="none" spc="0" normalizeH="0" baseline="0" noProof="0">
              <a:ln>
                <a:noFill/>
              </a:ln>
              <a:solidFill>
                <a:srgbClr val="37424A"/>
              </a:solidFill>
              <a:effectLst/>
              <a:uLnTx/>
              <a:uFillTx/>
              <a:latin typeface="Arial"/>
              <a:ea typeface="+mn-ea"/>
              <a:cs typeface="Arial"/>
            </a:endParaRPr>
          </a:p>
        </p:txBody>
      </p:sp>
      <p:grpSp>
        <p:nvGrpSpPr>
          <p:cNvPr id="38" name="Group 37"/>
          <p:cNvGrpSpPr/>
          <p:nvPr/>
        </p:nvGrpSpPr>
        <p:grpSpPr>
          <a:xfrm>
            <a:off x="605931" y="2036617"/>
            <a:ext cx="5264721" cy="1098326"/>
            <a:chOff x="646908" y="3016474"/>
            <a:chExt cx="5264721" cy="1098326"/>
          </a:xfrm>
        </p:grpSpPr>
        <p:sp>
          <p:nvSpPr>
            <p:cNvPr id="23" name="Content Placeholder 9"/>
            <p:cNvSpPr txBox="1">
              <a:spLocks/>
            </p:cNvSpPr>
            <p:nvPr/>
          </p:nvSpPr>
          <p:spPr>
            <a:xfrm>
              <a:off x="1670144" y="3016474"/>
              <a:ext cx="4241485" cy="1098326"/>
            </a:xfrm>
            <a:prstGeom prst="rect">
              <a:avLst/>
            </a:prstGeom>
          </p:spPr>
          <p:txBody>
            <a:bodyPr vert="horz" lIns="91440" tIns="45720" rIns="91440" bIns="45720" rtlCol="0" anchor="t">
              <a:normAutofit fontScale="92500"/>
            </a:bodyPr>
            <a:lst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900" b="1" i="0" u="none" strike="noStrike" kern="1200" cap="none" spc="0" normalizeH="0" baseline="0" noProof="0">
                  <a:ln>
                    <a:noFill/>
                  </a:ln>
                  <a:solidFill>
                    <a:srgbClr val="007DB6"/>
                  </a:solidFill>
                  <a:effectLst/>
                  <a:uLnTx/>
                  <a:uFillTx/>
                  <a:latin typeface="Arial"/>
                  <a:ea typeface="+mn-ea"/>
                  <a:cs typeface="+mn-cs"/>
                </a:rPr>
                <a:t>Registered Nurse Health Coach</a:t>
              </a:r>
              <a:endParaRPr kumimoji="0" lang="en-US" sz="1900" b="0" i="0" u="none" strike="noStrike" kern="1200" cap="none" spc="0" normalizeH="0" baseline="0" noProof="0">
                <a:ln>
                  <a:noFill/>
                </a:ln>
                <a:solidFill>
                  <a:srgbClr val="007DB6"/>
                </a:solidFill>
                <a:effectLst/>
                <a:uLnTx/>
                <a:uFillTx/>
                <a:latin typeface="Arial"/>
                <a:ea typeface="+mn-ea"/>
                <a:cs typeface="+mn-cs"/>
              </a:endParaRPr>
            </a:p>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400" b="0" i="0" u="none" strike="noStrike" kern="1200" cap="none" spc="0" normalizeH="0" baseline="0" noProof="0">
                  <a:ln>
                    <a:noFill/>
                  </a:ln>
                  <a:solidFill>
                    <a:srgbClr val="37424A"/>
                  </a:solidFill>
                  <a:effectLst/>
                  <a:uLnTx/>
                  <a:uFillTx/>
                  <a:latin typeface="Arial"/>
                  <a:ea typeface="+mn-ea"/>
                  <a:cs typeface="+mn-cs"/>
                </a:rPr>
                <a:t>When you call our health information line, registered nurse Health Coaches are available 24/7 to answer questions about your health and treatment options.</a:t>
              </a:r>
              <a:endParaRPr kumimoji="0" lang="en-US" sz="1400" b="0" i="0" u="none" strike="noStrike" kern="1200" cap="none" spc="0" normalizeH="0" baseline="0" noProof="0">
                <a:ln>
                  <a:noFill/>
                </a:ln>
                <a:solidFill>
                  <a:srgbClr val="37424A"/>
                </a:solidFill>
                <a:effectLst/>
                <a:uLnTx/>
                <a:uFillTx/>
                <a:latin typeface="Arial"/>
                <a:ea typeface="+mn-ea"/>
                <a:cs typeface="Arial"/>
              </a:endParaRPr>
            </a:p>
          </p:txBody>
        </p:sp>
        <p:pic>
          <p:nvPicPr>
            <p:cNvPr id="29" name="Picture 2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908" y="3120145"/>
              <a:ext cx="862584" cy="762000"/>
            </a:xfrm>
            <a:prstGeom prst="rect">
              <a:avLst/>
            </a:prstGeom>
          </p:spPr>
        </p:pic>
      </p:grpSp>
      <p:grpSp>
        <p:nvGrpSpPr>
          <p:cNvPr id="37" name="Group 36"/>
          <p:cNvGrpSpPr/>
          <p:nvPr/>
        </p:nvGrpSpPr>
        <p:grpSpPr>
          <a:xfrm>
            <a:off x="605931" y="3314506"/>
            <a:ext cx="5577340" cy="1173345"/>
            <a:chOff x="646908" y="4493258"/>
            <a:chExt cx="5577340" cy="1173345"/>
          </a:xfrm>
        </p:grpSpPr>
        <p:sp>
          <p:nvSpPr>
            <p:cNvPr id="24" name="Content Placeholder 9"/>
            <p:cNvSpPr txBox="1">
              <a:spLocks/>
            </p:cNvSpPr>
            <p:nvPr/>
          </p:nvSpPr>
          <p:spPr>
            <a:xfrm>
              <a:off x="1670144" y="4493258"/>
              <a:ext cx="4554104" cy="1173345"/>
            </a:xfrm>
            <a:prstGeom prst="rect">
              <a:avLst/>
            </a:prstGeom>
          </p:spPr>
          <p:txBody>
            <a:bodyPr vert="horz" lIns="91440" tIns="45720" rIns="91440" bIns="45720" rtlCol="0" anchor="t">
              <a:normAutofit/>
            </a:bodyPr>
            <a:lst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800" b="1" i="0" u="none" strike="noStrike" kern="1200" cap="none" spc="0" normalizeH="0" baseline="0" noProof="0">
                  <a:ln>
                    <a:noFill/>
                  </a:ln>
                  <a:solidFill>
                    <a:srgbClr val="007DB6"/>
                  </a:solidFill>
                  <a:effectLst/>
                  <a:uLnTx/>
                  <a:uFillTx/>
                  <a:latin typeface="Arial"/>
                  <a:ea typeface="+mn-ea"/>
                  <a:cs typeface="+mn-cs"/>
                </a:rPr>
                <a:t>Personal Health Record</a:t>
              </a:r>
              <a:endParaRPr kumimoji="0" lang="en-US" sz="1800" b="0" i="0" u="none" strike="noStrike" kern="1200" cap="none" spc="0" normalizeH="0" baseline="0" noProof="0">
                <a:ln>
                  <a:noFill/>
                </a:ln>
                <a:solidFill>
                  <a:srgbClr val="007DB6"/>
                </a:solidFill>
                <a:effectLst/>
                <a:uLnTx/>
                <a:uFillTx/>
                <a:latin typeface="Arial"/>
                <a:ea typeface="+mn-ea"/>
                <a:cs typeface="+mn-cs"/>
              </a:endParaRPr>
            </a:p>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400" b="0" i="0" u="none" strike="noStrike" kern="1200" cap="none" spc="0" normalizeH="0" baseline="0" noProof="0">
                  <a:ln>
                    <a:noFill/>
                  </a:ln>
                  <a:solidFill>
                    <a:srgbClr val="37424A"/>
                  </a:solidFill>
                  <a:effectLst/>
                  <a:uLnTx/>
                  <a:uFillTx/>
                  <a:latin typeface="Arial"/>
                  <a:ea typeface="+mn-ea"/>
                  <a:cs typeface="+mn-cs"/>
                </a:rPr>
                <a:t>Stay on top of your health with this digital health diary that automatically updates with your office visits, surgeries, and tests. </a:t>
              </a:r>
              <a:endParaRPr kumimoji="0" lang="en-US" sz="1400" b="0" i="0" u="none" strike="noStrike" kern="1200" cap="none" spc="0" normalizeH="0" baseline="0" noProof="0">
                <a:ln>
                  <a:noFill/>
                </a:ln>
                <a:solidFill>
                  <a:srgbClr val="37424A"/>
                </a:solidFill>
                <a:effectLst/>
                <a:uLnTx/>
                <a:uFillTx/>
                <a:latin typeface="Arial"/>
                <a:ea typeface="+mn-ea"/>
                <a:cs typeface="Arial"/>
              </a:endParaRPr>
            </a:p>
          </p:txBody>
        </p:sp>
        <p:pic>
          <p:nvPicPr>
            <p:cNvPr id="30" name="Picture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6908" y="4601512"/>
              <a:ext cx="862584" cy="762000"/>
            </a:xfrm>
            <a:prstGeom prst="rect">
              <a:avLst/>
            </a:prstGeom>
          </p:spPr>
        </p:pic>
      </p:grpSp>
      <p:grpSp>
        <p:nvGrpSpPr>
          <p:cNvPr id="36" name="Group 35"/>
          <p:cNvGrpSpPr/>
          <p:nvPr/>
        </p:nvGrpSpPr>
        <p:grpSpPr>
          <a:xfrm>
            <a:off x="609440" y="4720506"/>
            <a:ext cx="5573831" cy="1473407"/>
            <a:chOff x="650417" y="5736056"/>
            <a:chExt cx="5573831" cy="1473407"/>
          </a:xfrm>
        </p:grpSpPr>
        <p:sp>
          <p:nvSpPr>
            <p:cNvPr id="25" name="Content Placeholder 9"/>
            <p:cNvSpPr txBox="1">
              <a:spLocks/>
            </p:cNvSpPr>
            <p:nvPr/>
          </p:nvSpPr>
          <p:spPr>
            <a:xfrm>
              <a:off x="1670144" y="5736056"/>
              <a:ext cx="4554104" cy="1473407"/>
            </a:xfrm>
            <a:prstGeom prst="rect">
              <a:avLst/>
            </a:prstGeom>
          </p:spPr>
          <p:txBody>
            <a:bodyPr vert="horz" lIns="91440" tIns="45720" rIns="91440" bIns="45720" rtlCol="0" anchor="t">
              <a:normAutofit fontScale="92500"/>
            </a:bodyPr>
            <a:lst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900" b="1" i="0" u="none" strike="noStrike" kern="1200" cap="none" spc="0" normalizeH="0" baseline="0" noProof="0">
                  <a:ln>
                    <a:noFill/>
                  </a:ln>
                  <a:solidFill>
                    <a:srgbClr val="007DB6"/>
                  </a:solidFill>
                  <a:effectLst/>
                  <a:uLnTx/>
                  <a:uFillTx/>
                  <a:latin typeface="Arial"/>
                  <a:ea typeface="+mn-ea"/>
                  <a:cs typeface="+mn-cs"/>
                </a:rPr>
                <a:t>Condition Management</a:t>
              </a:r>
              <a:endParaRPr kumimoji="0" lang="en-US" sz="1900" b="0" i="0" u="none" strike="noStrike" kern="1200" cap="none" spc="0" normalizeH="0" baseline="0" noProof="0">
                <a:ln>
                  <a:noFill/>
                </a:ln>
                <a:solidFill>
                  <a:srgbClr val="007DB6"/>
                </a:solidFill>
                <a:effectLst/>
                <a:uLnTx/>
                <a:uFillTx/>
                <a:latin typeface="Arial"/>
                <a:ea typeface="+mn-ea"/>
                <a:cs typeface="+mn-cs"/>
              </a:endParaRPr>
            </a:p>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400" b="0" i="0" u="none" strike="noStrike" kern="1200" cap="none" spc="0" normalizeH="0" baseline="0" noProof="0">
                  <a:ln>
                    <a:noFill/>
                  </a:ln>
                  <a:solidFill>
                    <a:srgbClr val="37424A"/>
                  </a:solidFill>
                  <a:effectLst/>
                  <a:uLnTx/>
                  <a:uFillTx/>
                  <a:latin typeface="Arial"/>
                  <a:ea typeface="+mn-ea"/>
                  <a:cs typeface="+mn-cs"/>
                </a:rPr>
                <a:t>Condition management is available at no cost to most members. Please refer to your member materials for the terms, limitations, and exclusions of your health care coverage, or call Customer Service at the number on the back of your medical ID card to find out if you are eligible.</a:t>
              </a:r>
              <a:endParaRPr kumimoji="0" lang="en-US" sz="1400" b="0" i="0" u="none" strike="noStrike" kern="1200" cap="none" spc="0" normalizeH="0" baseline="0" noProof="0">
                <a:ln>
                  <a:noFill/>
                </a:ln>
                <a:solidFill>
                  <a:srgbClr val="37424A"/>
                </a:solidFill>
                <a:effectLst/>
                <a:uLnTx/>
                <a:uFillTx/>
                <a:latin typeface="Arial"/>
                <a:ea typeface="+mn-ea"/>
                <a:cs typeface="Arial"/>
              </a:endParaRPr>
            </a:p>
          </p:txBody>
        </p:sp>
        <p:pic>
          <p:nvPicPr>
            <p:cNvPr id="31" name="Picture 3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0417" y="5943518"/>
              <a:ext cx="862584" cy="762000"/>
            </a:xfrm>
            <a:prstGeom prst="rect">
              <a:avLst/>
            </a:prstGeom>
          </p:spPr>
        </p:pic>
      </p:grpSp>
      <p:pic>
        <p:nvPicPr>
          <p:cNvPr id="32" name="Picture 3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58114" y="2122807"/>
            <a:ext cx="862584" cy="762000"/>
          </a:xfrm>
          <a:prstGeom prst="rect">
            <a:avLst/>
          </a:prstGeom>
        </p:spPr>
      </p:pic>
      <p:grpSp>
        <p:nvGrpSpPr>
          <p:cNvPr id="2" name="Group 1"/>
          <p:cNvGrpSpPr/>
          <p:nvPr/>
        </p:nvGrpSpPr>
        <p:grpSpPr>
          <a:xfrm>
            <a:off x="6258114" y="3327412"/>
            <a:ext cx="5506338" cy="1473407"/>
            <a:chOff x="6380862" y="4199040"/>
            <a:chExt cx="5506338" cy="1473407"/>
          </a:xfrm>
        </p:grpSpPr>
        <p:sp>
          <p:nvSpPr>
            <p:cNvPr id="27" name="Content Placeholder 9"/>
            <p:cNvSpPr txBox="1">
              <a:spLocks/>
            </p:cNvSpPr>
            <p:nvPr/>
          </p:nvSpPr>
          <p:spPr>
            <a:xfrm>
              <a:off x="7337899" y="4199040"/>
              <a:ext cx="4549301" cy="1473407"/>
            </a:xfrm>
            <a:prstGeom prst="rect">
              <a:avLst/>
            </a:prstGeom>
          </p:spPr>
          <p:txBody>
            <a:bodyPr vert="horz" lIns="91440" tIns="45720" rIns="91440" bIns="45720" rtlCol="0" anchor="t">
              <a:normAutofit/>
            </a:bodyPr>
            <a:lst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800" b="1" i="0" u="none" strike="noStrike" kern="1200" cap="none" spc="0" normalizeH="0" baseline="0" noProof="0">
                  <a:ln>
                    <a:noFill/>
                  </a:ln>
                  <a:solidFill>
                    <a:srgbClr val="007DB6"/>
                  </a:solidFill>
                  <a:effectLst/>
                  <a:uLnTx/>
                  <a:uFillTx/>
                  <a:latin typeface="Arial"/>
                  <a:ea typeface="+mn-ea"/>
                  <a:cs typeface="+mn-cs"/>
                </a:rPr>
                <a:t>Baby Beginnings</a:t>
              </a:r>
              <a:r>
                <a:rPr kumimoji="0" lang="en-US" sz="1800" b="1" i="0" u="none" strike="noStrike" kern="1200" cap="none" spc="0" normalizeH="0" baseline="30000" noProof="0">
                  <a:ln>
                    <a:noFill/>
                  </a:ln>
                  <a:solidFill>
                    <a:srgbClr val="007DB6"/>
                  </a:solidFill>
                  <a:effectLst/>
                  <a:uLnTx/>
                  <a:uFillTx/>
                  <a:latin typeface="Arial"/>
                  <a:ea typeface="+mn-ea"/>
                  <a:cs typeface="+mn-cs"/>
                </a:rPr>
                <a:t>®</a:t>
              </a:r>
              <a:endParaRPr kumimoji="0" lang="en-US" sz="1800" b="0" i="0" u="none" strike="noStrike" kern="1200" cap="none" spc="0" normalizeH="0" baseline="30000" noProof="0">
                <a:ln>
                  <a:noFill/>
                </a:ln>
                <a:solidFill>
                  <a:srgbClr val="007DB6"/>
                </a:solidFill>
                <a:effectLst/>
                <a:uLnTx/>
                <a:uFillTx/>
                <a:latin typeface="Arial"/>
                <a:ea typeface="+mn-ea"/>
                <a:cs typeface="+mn-cs"/>
              </a:endParaRPr>
            </a:p>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300" b="0" i="0" u="none" strike="noStrike" kern="1200" cap="none" spc="0" normalizeH="0" baseline="0" noProof="0">
                  <a:ln>
                    <a:noFill/>
                  </a:ln>
                  <a:solidFill>
                    <a:srgbClr val="37424A"/>
                  </a:solidFill>
                  <a:effectLst/>
                  <a:uLnTx/>
                  <a:uFillTx/>
                  <a:latin typeface="Arial"/>
                  <a:ea typeface="+mn-ea"/>
                  <a:cs typeface="+mn-cs"/>
                </a:rPr>
                <a:t>Our free, comprehensive maternity program supports members across the pregnancy spectrum from the first trimester through delivery to home and continues with the 24/7 availability and support of Registered Nurse Case Managers and digital communications.</a:t>
              </a:r>
              <a:endParaRPr kumimoji="0" lang="en-US" sz="1300" b="0" i="0" u="none" strike="noStrike" kern="1200" cap="none" spc="0" normalizeH="0" baseline="0" noProof="0">
                <a:ln>
                  <a:noFill/>
                </a:ln>
                <a:solidFill>
                  <a:srgbClr val="37424A"/>
                </a:solidFill>
                <a:effectLst/>
                <a:uLnTx/>
                <a:uFillTx/>
                <a:latin typeface="Arial"/>
                <a:ea typeface="+mn-ea"/>
                <a:cs typeface="Arial"/>
              </a:endParaRPr>
            </a:p>
          </p:txBody>
        </p:sp>
        <p:pic>
          <p:nvPicPr>
            <p:cNvPr id="33" name="Picture 3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80862" y="4360614"/>
              <a:ext cx="862584" cy="762000"/>
            </a:xfrm>
            <a:prstGeom prst="rect">
              <a:avLst/>
            </a:prstGeom>
          </p:spPr>
        </p:pic>
      </p:grpSp>
      <p:grpSp>
        <p:nvGrpSpPr>
          <p:cNvPr id="35" name="Group 34"/>
          <p:cNvGrpSpPr/>
          <p:nvPr/>
        </p:nvGrpSpPr>
        <p:grpSpPr>
          <a:xfrm>
            <a:off x="6258114" y="4981686"/>
            <a:ext cx="5228937" cy="1066008"/>
            <a:chOff x="6350446" y="5937504"/>
            <a:chExt cx="5228937" cy="1066008"/>
          </a:xfrm>
        </p:grpSpPr>
        <p:sp>
          <p:nvSpPr>
            <p:cNvPr id="28" name="Content Placeholder 9"/>
            <p:cNvSpPr txBox="1">
              <a:spLocks/>
            </p:cNvSpPr>
            <p:nvPr/>
          </p:nvSpPr>
          <p:spPr>
            <a:xfrm>
              <a:off x="7337898" y="5937504"/>
              <a:ext cx="4241485" cy="1066008"/>
            </a:xfrm>
            <a:prstGeom prst="rect">
              <a:avLst/>
            </a:prstGeom>
          </p:spPr>
          <p:txBody>
            <a:bodyPr vert="horz" lIns="91440" tIns="45720" rIns="91440" bIns="45720" rtlCol="0" anchor="t">
              <a:normAutofit/>
            </a:bodyPr>
            <a:lst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800" b="1" i="0" u="none" strike="noStrike" kern="1200" cap="none" spc="0" normalizeH="0" baseline="0" noProof="0">
                  <a:ln>
                    <a:noFill/>
                  </a:ln>
                  <a:solidFill>
                    <a:srgbClr val="007DB6"/>
                  </a:solidFill>
                  <a:effectLst/>
                  <a:uLnTx/>
                  <a:uFillTx/>
                  <a:latin typeface="Arial"/>
                  <a:ea typeface="+mn-ea"/>
                  <a:cs typeface="+mn-cs"/>
                </a:rPr>
                <a:t>Health Resources</a:t>
              </a:r>
              <a:endParaRPr kumimoji="0" lang="en-US" sz="1800" b="0" i="0" u="none" strike="noStrike" kern="1200" cap="none" spc="0" normalizeH="0" baseline="0" noProof="0">
                <a:ln>
                  <a:noFill/>
                </a:ln>
                <a:solidFill>
                  <a:srgbClr val="007DB6"/>
                </a:solidFill>
                <a:effectLst/>
                <a:uLnTx/>
                <a:uFillTx/>
                <a:latin typeface="Arial"/>
                <a:ea typeface="+mn-ea"/>
                <a:cs typeface="+mn-cs"/>
              </a:endParaRPr>
            </a:p>
            <a:p>
              <a:pPr marL="0" marR="0" lvl="0" indent="0" algn="l" defTabSz="914400" rtl="0" eaLnBrk="1" fontAlgn="auto" latinLnBrk="0" hangingPunct="1">
                <a:lnSpc>
                  <a:spcPct val="100000"/>
                </a:lnSpc>
                <a:spcBef>
                  <a:spcPct val="20000"/>
                </a:spcBef>
                <a:spcAft>
                  <a:spcPts val="0"/>
                </a:spcAft>
                <a:buClr>
                  <a:srgbClr val="007DB6"/>
                </a:buClr>
                <a:buSzTx/>
                <a:buFont typeface="Arial" pitchFamily="34" charset="0"/>
                <a:buNone/>
                <a:tabLst/>
                <a:defRPr/>
              </a:pPr>
              <a:r>
                <a:rPr kumimoji="0" lang="en-US" sz="1400" b="0" i="0" u="none" strike="noStrike" kern="1200" cap="none" spc="0" normalizeH="0" baseline="0" noProof="0">
                  <a:ln>
                    <a:noFill/>
                  </a:ln>
                  <a:solidFill>
                    <a:srgbClr val="37424A"/>
                  </a:solidFill>
                  <a:effectLst/>
                  <a:uLnTx/>
                  <a:uFillTx/>
                  <a:latin typeface="Arial"/>
                  <a:ea typeface="+mn-ea"/>
                  <a:cs typeface="+mn-cs"/>
                </a:rPr>
                <a:t>You can read the latest articles on a variety of healthy lifestyle, fitness, and nutrition topics.</a:t>
              </a:r>
              <a:endParaRPr kumimoji="0" lang="en-US" sz="1400" b="0" i="0" u="none" strike="sngStrike" kern="1200" cap="none" spc="0" normalizeH="0" baseline="0" noProof="0">
                <a:ln>
                  <a:noFill/>
                </a:ln>
                <a:solidFill>
                  <a:srgbClr val="37424A"/>
                </a:solidFill>
                <a:effectLst/>
                <a:uLnTx/>
                <a:uFillTx/>
                <a:latin typeface="Arial"/>
                <a:ea typeface="+mn-ea"/>
                <a:cs typeface="Arial"/>
              </a:endParaRPr>
            </a:p>
          </p:txBody>
        </p:sp>
        <p:pic>
          <p:nvPicPr>
            <p:cNvPr id="34" name="Picture 3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50446" y="6021727"/>
              <a:ext cx="862584" cy="762000"/>
            </a:xfrm>
            <a:prstGeom prst="rect">
              <a:avLst/>
            </a:prstGeom>
          </p:spPr>
        </p:pic>
      </p:grpSp>
    </p:spTree>
    <p:extLst>
      <p:ext uri="{BB962C8B-B14F-4D97-AF65-F5344CB8AC3E}">
        <p14:creationId xmlns:p14="http://schemas.microsoft.com/office/powerpoint/2010/main" val="214129731"/>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Discounts and Reimbursements</a:t>
            </a:r>
          </a:p>
        </p:txBody>
      </p:sp>
      <p:sp>
        <p:nvSpPr>
          <p:cNvPr id="5" name="Slide Number Placeholder 3"/>
          <p:cNvSpPr>
            <a:spLocks noGrp="1"/>
          </p:cNvSpPr>
          <p:nvPr>
            <p:ph type="sldNum" sz="quarter" idx="12"/>
          </p:nvPr>
        </p:nvSpPr>
        <p:spPr>
          <a:xfrm>
            <a:off x="9152252" y="6380853"/>
            <a:ext cx="2844059" cy="365030"/>
          </a:xfrm>
        </p:spPr>
        <p:txBody>
          <a:bodyPr/>
          <a:lstStyle/>
          <a:p>
            <a:fld id="{F6A5CFE9-5DC3-4EF6-9037-750C00D11729}" type="slidenum">
              <a:rPr lang="en-US" smtClean="0"/>
              <a:pPr/>
              <a:t>18</a:t>
            </a:fld>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6464" y="3967325"/>
            <a:ext cx="1092353" cy="1371600"/>
          </a:xfrm>
          <a:prstGeom prst="rect">
            <a:avLst/>
          </a:prstGeom>
          <a:ln>
            <a:noFill/>
          </a:ln>
        </p:spPr>
      </p:pic>
      <p:pic>
        <p:nvPicPr>
          <p:cNvPr id="14" name="Picture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96464" y="1923157"/>
            <a:ext cx="1186375" cy="1005840"/>
          </a:xfrm>
          <a:prstGeom prst="rect">
            <a:avLst/>
          </a:prstGeom>
        </p:spPr>
      </p:pic>
      <p:sp>
        <p:nvSpPr>
          <p:cNvPr id="15" name="Content Placeholder 9"/>
          <p:cNvSpPr>
            <a:spLocks noGrp="1"/>
          </p:cNvSpPr>
          <p:nvPr>
            <p:ph idx="1"/>
          </p:nvPr>
        </p:nvSpPr>
        <p:spPr>
          <a:xfrm>
            <a:off x="2315237" y="2015189"/>
            <a:ext cx="9480523" cy="1212626"/>
          </a:xfrm>
        </p:spPr>
        <p:txBody>
          <a:bodyPr>
            <a:normAutofit fontScale="77500" lnSpcReduction="20000"/>
          </a:bodyPr>
          <a:lstStyle/>
          <a:p>
            <a:pPr marL="0" indent="0">
              <a:buNone/>
            </a:pPr>
            <a:r>
              <a:rPr lang="en-US" b="1" dirty="0">
                <a:solidFill>
                  <a:schemeClr val="tx2"/>
                </a:solidFill>
              </a:rPr>
              <a:t>Discounts on entertainment and events</a:t>
            </a:r>
            <a:endParaRPr lang="en-US" dirty="0">
              <a:solidFill>
                <a:schemeClr val="tx2"/>
              </a:solidFill>
            </a:endParaRPr>
          </a:p>
          <a:p>
            <a:pPr marL="0" indent="0">
              <a:buNone/>
            </a:pPr>
            <a:r>
              <a:rPr lang="en-US" b="1" dirty="0">
                <a:solidFill>
                  <a:schemeClr val="bg1">
                    <a:lumMod val="50000"/>
                  </a:schemeClr>
                </a:solidFill>
              </a:rPr>
              <a:t>Blue Insider</a:t>
            </a:r>
            <a:r>
              <a:rPr lang="en-US" b="1" baseline="30000" dirty="0">
                <a:solidFill>
                  <a:schemeClr val="bg1">
                    <a:lumMod val="50000"/>
                  </a:schemeClr>
                </a:solidFill>
              </a:rPr>
              <a:t>SM</a:t>
            </a:r>
            <a:r>
              <a:rPr lang="en-US" b="1" dirty="0">
                <a:solidFill>
                  <a:schemeClr val="bg1">
                    <a:lumMod val="50000"/>
                  </a:schemeClr>
                </a:solidFill>
              </a:rPr>
              <a:t> </a:t>
            </a:r>
            <a:r>
              <a:rPr lang="en-US" dirty="0"/>
              <a:t>offers great deals on family-themed activities like movie and theater tickets, sporting events, museums and zoos, and travel.</a:t>
            </a:r>
          </a:p>
        </p:txBody>
      </p:sp>
      <p:sp>
        <p:nvSpPr>
          <p:cNvPr id="16" name="Content Placeholder 9"/>
          <p:cNvSpPr txBox="1">
            <a:spLocks/>
          </p:cNvSpPr>
          <p:nvPr/>
        </p:nvSpPr>
        <p:spPr>
          <a:xfrm>
            <a:off x="2315237" y="4153116"/>
            <a:ext cx="8840443" cy="1589760"/>
          </a:xfrm>
          <a:prstGeom prst="rect">
            <a:avLst/>
          </a:prstGeom>
        </p:spPr>
        <p:txBody>
          <a:bodyPr vert="horz" lIns="91440" tIns="45720" rIns="91440" bIns="45720" rtlCol="0">
            <a:normAutofit/>
          </a:bodyPr>
          <a:lst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b="1" dirty="0">
                <a:solidFill>
                  <a:schemeClr val="tx2"/>
                </a:solidFill>
              </a:rPr>
              <a:t>Exclusive deals</a:t>
            </a:r>
            <a:endParaRPr lang="en-US" dirty="0">
              <a:solidFill>
                <a:schemeClr val="tx2"/>
              </a:solidFill>
            </a:endParaRPr>
          </a:p>
          <a:p>
            <a:pPr marL="0" indent="0">
              <a:buNone/>
            </a:pPr>
            <a:r>
              <a:rPr lang="en-US" dirty="0"/>
              <a:t>Save on health-related products and services with exclusive value-added discounts and offers from Fitbit</a:t>
            </a:r>
            <a:r>
              <a:rPr lang="en-US" baseline="30000" dirty="0"/>
              <a:t>®</a:t>
            </a:r>
            <a:r>
              <a:rPr lang="en-US" dirty="0"/>
              <a:t>, KIND Snacks</a:t>
            </a:r>
            <a:r>
              <a:rPr lang="en-US" baseline="30000" dirty="0"/>
              <a:t>®</a:t>
            </a:r>
            <a:r>
              <a:rPr lang="en-US" dirty="0"/>
              <a:t>, Garmin</a:t>
            </a:r>
            <a:r>
              <a:rPr lang="en-US" baseline="30000" dirty="0"/>
              <a:t>®</a:t>
            </a:r>
            <a:r>
              <a:rPr lang="en-US" dirty="0"/>
              <a:t>, Nutrisystem</a:t>
            </a:r>
            <a:r>
              <a:rPr lang="en-US" baseline="30000" dirty="0"/>
              <a:t>®</a:t>
            </a:r>
            <a:r>
              <a:rPr lang="en-US" dirty="0"/>
              <a:t>,</a:t>
            </a:r>
            <a:r>
              <a:rPr lang="en-US" baseline="30000" dirty="0"/>
              <a:t> </a:t>
            </a:r>
            <a:r>
              <a:rPr lang="en-US" dirty="0"/>
              <a:t>and others with </a:t>
            </a:r>
            <a:r>
              <a:rPr lang="en-US" b="1" dirty="0"/>
              <a:t>Blue365.</a:t>
            </a:r>
          </a:p>
        </p:txBody>
      </p:sp>
    </p:spTree>
    <p:extLst>
      <p:ext uri="{BB962C8B-B14F-4D97-AF65-F5344CB8AC3E}">
        <p14:creationId xmlns:p14="http://schemas.microsoft.com/office/powerpoint/2010/main" val="2583302367"/>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7A6FFB-AF29-DE4F-A451-4EBA3B43CC2A}"/>
              </a:ext>
            </a:extLst>
          </p:cNvPr>
          <p:cNvSpPr>
            <a:spLocks noGrp="1"/>
          </p:cNvSpPr>
          <p:nvPr>
            <p:ph type="title"/>
          </p:nvPr>
        </p:nvSpPr>
        <p:spPr/>
        <p:txBody>
          <a:bodyPr/>
          <a:lstStyle/>
          <a:p>
            <a:r>
              <a:rPr lang="en-US" sz="3200" dirty="0"/>
              <a:t>A Champion can help navigate every aspect of your care, so you can live your healthiest life. </a:t>
            </a:r>
            <a:br>
              <a:rPr lang="en-US" sz="3200" dirty="0"/>
            </a:br>
            <a:endParaRPr lang="en-US" sz="3200" dirty="0"/>
          </a:p>
        </p:txBody>
      </p:sp>
      <p:sp>
        <p:nvSpPr>
          <p:cNvPr id="3" name="Subtitle 2">
            <a:extLst>
              <a:ext uri="{FF2B5EF4-FFF2-40B4-BE49-F238E27FC236}">
                <a16:creationId xmlns:a16="http://schemas.microsoft.com/office/drawing/2014/main" id="{44825ED2-0B44-4C49-A7CD-034AF488C31C}"/>
              </a:ext>
            </a:extLst>
          </p:cNvPr>
          <p:cNvSpPr>
            <a:spLocks noGrp="1"/>
          </p:cNvSpPr>
          <p:nvPr>
            <p:ph idx="1"/>
          </p:nvPr>
        </p:nvSpPr>
        <p:spPr>
          <a:xfrm>
            <a:off x="609440" y="1778696"/>
            <a:ext cx="10405305" cy="4347468"/>
          </a:xfrm>
        </p:spPr>
        <p:txBody>
          <a:bodyPr>
            <a:normAutofit/>
          </a:bodyPr>
          <a:lstStyle/>
          <a:p>
            <a:pPr marL="0" indent="0">
              <a:spcBef>
                <a:spcPts val="1200"/>
              </a:spcBef>
              <a:spcAft>
                <a:spcPts val="600"/>
              </a:spcAft>
              <a:buNone/>
            </a:pPr>
            <a:r>
              <a:rPr lang="en-US" sz="2400" b="1" dirty="0">
                <a:solidFill>
                  <a:schemeClr val="tx2"/>
                </a:solidFill>
              </a:rPr>
              <a:t>Call when you need: </a:t>
            </a:r>
          </a:p>
          <a:p>
            <a:pPr marL="0" indent="0">
              <a:spcAft>
                <a:spcPts val="1200"/>
              </a:spcAft>
              <a:buNone/>
            </a:pPr>
            <a:r>
              <a:rPr lang="en-US" sz="1800" dirty="0"/>
              <a:t>• Help understanding your benefits. A champion knows your benefits and can help you get the most from your health plan. </a:t>
            </a:r>
          </a:p>
          <a:p>
            <a:pPr marL="0" indent="0">
              <a:spcAft>
                <a:spcPts val="1200"/>
              </a:spcAft>
              <a:buNone/>
            </a:pPr>
            <a:r>
              <a:rPr lang="en-US" sz="1800" dirty="0"/>
              <a:t>• Support from a Vistia Health Registered Nurse. Get one-on-one support for your physical, behavioral, and even financial well-being. </a:t>
            </a:r>
          </a:p>
          <a:p>
            <a:pPr marL="0" indent="0">
              <a:spcAft>
                <a:spcPts val="1200"/>
              </a:spcAft>
              <a:buNone/>
            </a:pPr>
            <a:r>
              <a:rPr lang="en-US" sz="1800" dirty="0"/>
              <a:t>• Guidance from a care team. We can connect you to a multi-specialty care team if you have more complex health challenges. </a:t>
            </a:r>
          </a:p>
          <a:p>
            <a:pPr marL="0" indent="0">
              <a:spcAft>
                <a:spcPts val="1200"/>
              </a:spcAft>
              <a:buNone/>
            </a:pPr>
            <a:r>
              <a:rPr lang="en-US" sz="2000" dirty="0"/>
              <a:t>Call your Champion Team: </a:t>
            </a:r>
            <a:r>
              <a:rPr lang="en-US" b="1" dirty="0">
                <a:solidFill>
                  <a:schemeClr val="tx2">
                    <a:lumMod val="75000"/>
                  </a:schemeClr>
                </a:solidFill>
              </a:rPr>
              <a:t>1-833-382-3500</a:t>
            </a:r>
            <a:endParaRPr lang="en-US" sz="2000" b="1" dirty="0">
              <a:solidFill>
                <a:schemeClr val="tx2">
                  <a:lumMod val="75000"/>
                </a:schemeClr>
              </a:solidFill>
            </a:endParaRPr>
          </a:p>
        </p:txBody>
      </p:sp>
    </p:spTree>
    <p:extLst>
      <p:ext uri="{BB962C8B-B14F-4D97-AF65-F5344CB8AC3E}">
        <p14:creationId xmlns:p14="http://schemas.microsoft.com/office/powerpoint/2010/main" val="1223647579"/>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429768"/>
            <a:ext cx="6446681" cy="1064713"/>
          </a:xfrm>
        </p:spPr>
        <p:txBody>
          <a:bodyPr>
            <a:noAutofit/>
          </a:bodyPr>
          <a:lstStyle/>
          <a:p>
            <a:pPr algn="l"/>
            <a:r>
              <a:rPr lang="en-US" dirty="0"/>
              <a:t>BlueCard Program</a:t>
            </a:r>
            <a:r>
              <a:rPr lang="en-US" sz="4270" dirty="0"/>
              <a:t> </a:t>
            </a:r>
          </a:p>
        </p:txBody>
      </p:sp>
      <p:sp>
        <p:nvSpPr>
          <p:cNvPr id="3" name="Content Placeholder 2"/>
          <p:cNvSpPr>
            <a:spLocks noGrp="1"/>
          </p:cNvSpPr>
          <p:nvPr>
            <p:ph idx="1"/>
          </p:nvPr>
        </p:nvSpPr>
        <p:spPr>
          <a:xfrm>
            <a:off x="461483" y="1335895"/>
            <a:ext cx="6398069" cy="4902345"/>
          </a:xfrm>
        </p:spPr>
        <p:txBody>
          <a:bodyPr>
            <a:noAutofit/>
          </a:bodyPr>
          <a:lstStyle/>
          <a:p>
            <a:pPr marL="158750" indent="0">
              <a:spcAft>
                <a:spcPts val="900"/>
              </a:spcAft>
              <a:buNone/>
            </a:pPr>
            <a:r>
              <a:rPr lang="en-US" sz="1800" dirty="0">
                <a:solidFill>
                  <a:schemeClr val="accent6"/>
                </a:solidFill>
              </a:rPr>
              <a:t>Take your healthcare benefits with you when you travel. </a:t>
            </a:r>
            <a:br>
              <a:rPr lang="en-US" sz="1800" dirty="0">
                <a:solidFill>
                  <a:schemeClr val="accent6"/>
                </a:solidFill>
              </a:rPr>
            </a:br>
            <a:r>
              <a:rPr lang="en-US" sz="1800" dirty="0">
                <a:solidFill>
                  <a:schemeClr val="accent6"/>
                </a:solidFill>
              </a:rPr>
              <a:t>With the BlueCard program, you have access to doctors </a:t>
            </a:r>
            <a:br>
              <a:rPr lang="en-US" sz="1800" dirty="0">
                <a:solidFill>
                  <a:schemeClr val="accent6"/>
                </a:solidFill>
              </a:rPr>
            </a:br>
            <a:r>
              <a:rPr lang="en-US" sz="1800" dirty="0">
                <a:solidFill>
                  <a:schemeClr val="accent6"/>
                </a:solidFill>
              </a:rPr>
              <a:t>and hospitals around the country.</a:t>
            </a:r>
          </a:p>
          <a:p>
            <a:pPr marL="158750" indent="0">
              <a:spcAft>
                <a:spcPts val="900"/>
              </a:spcAft>
              <a:buNone/>
            </a:pPr>
            <a:r>
              <a:rPr lang="en-US" b="1" dirty="0">
                <a:solidFill>
                  <a:schemeClr val="tx2"/>
                </a:solidFill>
              </a:rPr>
              <a:t>Advantages</a:t>
            </a:r>
            <a:endParaRPr lang="en-US" dirty="0"/>
          </a:p>
          <a:p>
            <a:pPr marL="465138" indent="-306388">
              <a:spcBef>
                <a:spcPts val="0"/>
              </a:spcBef>
              <a:spcAft>
                <a:spcPts val="600"/>
              </a:spcAft>
            </a:pPr>
            <a:r>
              <a:rPr lang="en-US" sz="1600" dirty="0"/>
              <a:t>In-network benefits coast to coast through BlueCard PPO providers</a:t>
            </a:r>
          </a:p>
          <a:p>
            <a:pPr marL="465138" indent="-306388">
              <a:spcBef>
                <a:spcPts val="0"/>
              </a:spcBef>
              <a:spcAft>
                <a:spcPts val="600"/>
              </a:spcAft>
            </a:pPr>
            <a:r>
              <a:rPr lang="en-US" sz="1600" dirty="0"/>
              <a:t>Reduced out-of-pocket costs</a:t>
            </a:r>
          </a:p>
          <a:p>
            <a:pPr marL="465138" indent="-306388">
              <a:spcBef>
                <a:spcPts val="0"/>
              </a:spcBef>
              <a:spcAft>
                <a:spcPts val="600"/>
              </a:spcAft>
            </a:pPr>
            <a:r>
              <a:rPr lang="en-US" sz="1600" dirty="0"/>
              <a:t>No claim forms</a:t>
            </a:r>
          </a:p>
          <a:p>
            <a:pPr marL="465138" indent="-306388">
              <a:spcBef>
                <a:spcPts val="0"/>
              </a:spcBef>
              <a:spcAft>
                <a:spcPts val="600"/>
              </a:spcAft>
            </a:pPr>
            <a:r>
              <a:rPr lang="en-US" sz="1600" dirty="0"/>
              <a:t>No billing hassles</a:t>
            </a:r>
          </a:p>
          <a:p>
            <a:pPr marL="179388" indent="0">
              <a:spcAft>
                <a:spcPts val="900"/>
              </a:spcAft>
              <a:buNone/>
            </a:pPr>
            <a:r>
              <a:rPr lang="en-US" b="1" dirty="0">
                <a:solidFill>
                  <a:schemeClr val="tx2"/>
                </a:solidFill>
              </a:rPr>
              <a:t>Access to Services</a:t>
            </a:r>
          </a:p>
          <a:p>
            <a:pPr marL="465138" lvl="0" indent="-306388">
              <a:spcAft>
                <a:spcPts val="600"/>
              </a:spcAft>
            </a:pPr>
            <a:r>
              <a:rPr lang="en-US" sz="1600" dirty="0">
                <a:solidFill>
                  <a:srgbClr val="7F7F7F"/>
                </a:solidFill>
              </a:rPr>
              <a:t>Providers in the BCBS Plan area where you receive services</a:t>
            </a:r>
          </a:p>
          <a:p>
            <a:pPr marL="465138" lvl="0" indent="-306388">
              <a:spcAft>
                <a:spcPts val="600"/>
              </a:spcAft>
            </a:pPr>
            <a:r>
              <a:rPr lang="en-US" sz="1600" dirty="0">
                <a:solidFill>
                  <a:srgbClr val="7F7F7F"/>
                </a:solidFill>
              </a:rPr>
              <a:t>Provider identifies BlueCard PPO</a:t>
            </a:r>
          </a:p>
          <a:p>
            <a:pPr marL="465138" lvl="0" indent="-306388">
              <a:spcAft>
                <a:spcPts val="600"/>
              </a:spcAft>
            </a:pPr>
            <a:r>
              <a:rPr lang="en-US" sz="1600" dirty="0">
                <a:solidFill>
                  <a:srgbClr val="7F7F7F"/>
                </a:solidFill>
              </a:rPr>
              <a:t>Providers file claims directly for you when you access a BlueCard PPO Provider</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4A05AA-F526-4370-8B70-C2352912CEA3}" type="slidenum">
              <a:rPr kumimoji="0" lang="en-US" sz="1200" b="0" i="0" u="none" strike="noStrike" kern="1200" cap="none" spc="0" normalizeH="0" baseline="0" noProof="0" smtClean="0">
                <a:ln>
                  <a:noFill/>
                </a:ln>
                <a:solidFill>
                  <a:srgbClr val="7F7F7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7F7F7F"/>
              </a:solidFill>
              <a:effectLst/>
              <a:uLnTx/>
              <a:uFillTx/>
              <a:latin typeface="Arial"/>
              <a:ea typeface="+mn-ea"/>
              <a:cs typeface="+mn-cs"/>
            </a:endParaRPr>
          </a:p>
        </p:txBody>
      </p:sp>
      <p:sp>
        <p:nvSpPr>
          <p:cNvPr id="6" name="Rectangle 5">
            <a:extLst>
              <a:ext uri="{FF2B5EF4-FFF2-40B4-BE49-F238E27FC236}">
                <a16:creationId xmlns:a16="http://schemas.microsoft.com/office/drawing/2014/main" id="{05F5FE69-F111-003E-AF0A-8F22F59DD9D6}"/>
              </a:ext>
            </a:extLst>
          </p:cNvPr>
          <p:cNvSpPr/>
          <p:nvPr/>
        </p:nvSpPr>
        <p:spPr>
          <a:xfrm>
            <a:off x="7443036" y="659687"/>
            <a:ext cx="4426514" cy="5671949"/>
          </a:xfrm>
          <a:prstGeom prst="rect">
            <a:avLst/>
          </a:prstGeom>
          <a:solidFill>
            <a:srgbClr val="E8F6F7"/>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61E626A7-DEFE-9A2F-8E15-9F0E07322569}"/>
              </a:ext>
            </a:extLst>
          </p:cNvPr>
          <p:cNvSpPr/>
          <p:nvPr/>
        </p:nvSpPr>
        <p:spPr>
          <a:xfrm>
            <a:off x="7443037" y="852350"/>
            <a:ext cx="4426514" cy="584775"/>
          </a:xfrm>
          <a:prstGeom prst="rect">
            <a:avLst/>
          </a:prstGeom>
        </p:spPr>
        <p:txBody>
          <a:bodyPr wrap="square">
            <a:spAutoFit/>
          </a:bodyPr>
          <a:lstStyle/>
          <a:p>
            <a:pPr marL="12700" marR="0" lvl="0" indent="0" algn="ctr" defTabSz="914400" rtl="0" eaLnBrk="1" fontAlgn="auto" latinLnBrk="0" hangingPunct="1">
              <a:lnSpc>
                <a:spcPct val="100000"/>
              </a:lnSpc>
              <a:spcBef>
                <a:spcPts val="0"/>
              </a:spcBef>
              <a:spcAft>
                <a:spcPts val="600"/>
              </a:spcAft>
              <a:buClrTx/>
              <a:buSzTx/>
              <a:buFontTx/>
              <a:buNone/>
              <a:tabLst/>
              <a:defRPr/>
            </a:pPr>
            <a:r>
              <a:rPr kumimoji="0" lang="en-US" sz="3200" b="1" i="0" u="none" strike="noStrike" kern="1200" cap="none" spc="0" normalizeH="0" baseline="0" noProof="0" dirty="0">
                <a:ln>
                  <a:noFill/>
                </a:ln>
                <a:solidFill>
                  <a:srgbClr val="007DB6"/>
                </a:solidFill>
                <a:effectLst/>
                <a:uLnTx/>
                <a:uFillTx/>
                <a:latin typeface="Arial"/>
                <a:ea typeface="+mn-ea"/>
                <a:cs typeface="+mn-cs"/>
              </a:rPr>
              <a:t>National access to</a:t>
            </a:r>
          </a:p>
        </p:txBody>
      </p:sp>
      <p:grpSp>
        <p:nvGrpSpPr>
          <p:cNvPr id="10" name="Group 9">
            <a:extLst>
              <a:ext uri="{FF2B5EF4-FFF2-40B4-BE49-F238E27FC236}">
                <a16:creationId xmlns:a16="http://schemas.microsoft.com/office/drawing/2014/main" id="{6A51026D-16C7-4ACF-CE01-EDFC1C5B3E14}"/>
              </a:ext>
            </a:extLst>
          </p:cNvPr>
          <p:cNvGrpSpPr/>
          <p:nvPr/>
        </p:nvGrpSpPr>
        <p:grpSpPr>
          <a:xfrm>
            <a:off x="7986584" y="3633445"/>
            <a:ext cx="3532313" cy="1138773"/>
            <a:chOff x="8047795" y="3633445"/>
            <a:chExt cx="3532313" cy="1138773"/>
          </a:xfrm>
        </p:grpSpPr>
        <p:sp>
          <p:nvSpPr>
            <p:cNvPr id="13" name="Rectangle 12">
              <a:extLst>
                <a:ext uri="{FF2B5EF4-FFF2-40B4-BE49-F238E27FC236}">
                  <a16:creationId xmlns:a16="http://schemas.microsoft.com/office/drawing/2014/main" id="{59A493DE-5F52-B2F5-B156-4469EB4089ED}"/>
                </a:ext>
              </a:extLst>
            </p:cNvPr>
            <p:cNvSpPr/>
            <p:nvPr/>
          </p:nvSpPr>
          <p:spPr>
            <a:xfrm>
              <a:off x="9197846" y="3633445"/>
              <a:ext cx="2382262" cy="1138773"/>
            </a:xfrm>
            <a:prstGeom prst="rect">
              <a:avLst/>
            </a:prstGeom>
          </p:spPr>
          <p:txBody>
            <a:bodyPr wrap="square">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7DB6"/>
                  </a:solidFill>
                  <a:effectLst/>
                  <a:uLnTx/>
                  <a:uFillTx/>
                  <a:latin typeface="Arial"/>
                  <a:ea typeface="+mn-ea"/>
                  <a:cs typeface="+mn-cs"/>
                </a:rPr>
                <a:t>95%</a:t>
              </a:r>
              <a:r>
                <a:rPr kumimoji="0" lang="en-US" sz="2400" b="0" i="0" u="none" strike="noStrike" kern="1200" cap="none" spc="0" normalizeH="0" baseline="0" noProof="0" dirty="0">
                  <a:ln>
                    <a:noFill/>
                  </a:ln>
                  <a:solidFill>
                    <a:srgbClr val="007DB6"/>
                  </a:solidFill>
                  <a:effectLst/>
                  <a:uLnTx/>
                  <a:uFillTx/>
                  <a:latin typeface="Arial"/>
                  <a:ea typeface="+mn-ea"/>
                  <a:cs typeface="+mn-cs"/>
                </a:rPr>
                <a:t> </a:t>
              </a: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DB6"/>
                  </a:solidFill>
                  <a:effectLst/>
                  <a:uLnTx/>
                  <a:uFillTx/>
                  <a:latin typeface="Arial"/>
                  <a:ea typeface="+mn-ea"/>
                  <a:cs typeface="+mn-cs"/>
                </a:rPr>
                <a:t>of all doctors</a:t>
              </a:r>
            </a:p>
          </p:txBody>
        </p:sp>
        <p:pic>
          <p:nvPicPr>
            <p:cNvPr id="14" name="Graphic 13">
              <a:extLst>
                <a:ext uri="{FF2B5EF4-FFF2-40B4-BE49-F238E27FC236}">
                  <a16:creationId xmlns:a16="http://schemas.microsoft.com/office/drawing/2014/main" id="{6B278E34-C57B-2E0C-A85F-DA687BA95BF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047795" y="3645020"/>
              <a:ext cx="1090540" cy="1090540"/>
            </a:xfrm>
            <a:prstGeom prst="rect">
              <a:avLst/>
            </a:prstGeom>
          </p:spPr>
        </p:pic>
      </p:grpSp>
      <p:grpSp>
        <p:nvGrpSpPr>
          <p:cNvPr id="18" name="Group 17">
            <a:extLst>
              <a:ext uri="{FF2B5EF4-FFF2-40B4-BE49-F238E27FC236}">
                <a16:creationId xmlns:a16="http://schemas.microsoft.com/office/drawing/2014/main" id="{50E2C1F9-8160-71D6-3119-B590AAD6309F}"/>
              </a:ext>
            </a:extLst>
          </p:cNvPr>
          <p:cNvGrpSpPr/>
          <p:nvPr/>
        </p:nvGrpSpPr>
        <p:grpSpPr>
          <a:xfrm>
            <a:off x="8015335" y="4835747"/>
            <a:ext cx="3515364" cy="1138773"/>
            <a:chOff x="8076546" y="4835747"/>
            <a:chExt cx="3515364" cy="1138773"/>
          </a:xfrm>
        </p:grpSpPr>
        <p:sp>
          <p:nvSpPr>
            <p:cNvPr id="19" name="Rectangle 18">
              <a:extLst>
                <a:ext uri="{FF2B5EF4-FFF2-40B4-BE49-F238E27FC236}">
                  <a16:creationId xmlns:a16="http://schemas.microsoft.com/office/drawing/2014/main" id="{163D0F76-EF83-AA5C-3C05-EC6CA2F71403}"/>
                </a:ext>
              </a:extLst>
            </p:cNvPr>
            <p:cNvSpPr/>
            <p:nvPr/>
          </p:nvSpPr>
          <p:spPr>
            <a:xfrm>
              <a:off x="9325857" y="4835747"/>
              <a:ext cx="2266053" cy="1138773"/>
            </a:xfrm>
            <a:prstGeom prst="rect">
              <a:avLst/>
            </a:prstGeom>
          </p:spPr>
          <p:txBody>
            <a:bodyPr wrap="square">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7DB6"/>
                  </a:solidFill>
                  <a:effectLst/>
                  <a:uLnTx/>
                  <a:uFillTx/>
                  <a:latin typeface="Arial"/>
                  <a:ea typeface="+mn-ea"/>
                  <a:cs typeface="+mn-cs"/>
                </a:rPr>
                <a:t>96%</a:t>
              </a:r>
              <a:r>
                <a:rPr kumimoji="0" lang="en-US" sz="4400" b="0" i="0" u="none" strike="noStrike" kern="1200" cap="none" spc="0" normalizeH="0" baseline="0" noProof="0" dirty="0">
                  <a:ln>
                    <a:noFill/>
                  </a:ln>
                  <a:solidFill>
                    <a:srgbClr val="007DB6"/>
                  </a:solidFill>
                  <a:effectLst/>
                  <a:uLnTx/>
                  <a:uFillTx/>
                  <a:latin typeface="Arial"/>
                  <a:ea typeface="+mn-ea"/>
                  <a:cs typeface="+mn-cs"/>
                </a:rPr>
                <a:t> </a:t>
              </a:r>
              <a:endParaRPr kumimoji="0" lang="en-US" sz="2400" b="0" i="0" u="none" strike="noStrike" kern="1200" cap="none" spc="0" normalizeH="0" baseline="0" noProof="0" dirty="0">
                <a:ln>
                  <a:noFill/>
                </a:ln>
                <a:solidFill>
                  <a:srgbClr val="007DB6"/>
                </a:solidFill>
                <a:effectLst/>
                <a:uLnTx/>
                <a:uFillTx/>
                <a:latin typeface="Arial"/>
                <a:ea typeface="+mn-ea"/>
                <a:cs typeface="+mn-c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DB6"/>
                  </a:solidFill>
                  <a:effectLst/>
                  <a:uLnTx/>
                  <a:uFillTx/>
                  <a:latin typeface="Arial"/>
                  <a:ea typeface="+mn-ea"/>
                  <a:cs typeface="+mn-cs"/>
                </a:rPr>
                <a:t>of all hospitals</a:t>
              </a:r>
            </a:p>
          </p:txBody>
        </p:sp>
        <p:pic>
          <p:nvPicPr>
            <p:cNvPr id="20" name="Graphic 19">
              <a:extLst>
                <a:ext uri="{FF2B5EF4-FFF2-40B4-BE49-F238E27FC236}">
                  <a16:creationId xmlns:a16="http://schemas.microsoft.com/office/drawing/2014/main" id="{34989A66-42A1-9F4E-E653-93151157A7FC}"/>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76546" y="4881120"/>
              <a:ext cx="1028700" cy="1028700"/>
            </a:xfrm>
            <a:prstGeom prst="rect">
              <a:avLst/>
            </a:prstGeom>
          </p:spPr>
        </p:pic>
      </p:grpSp>
      <p:pic>
        <p:nvPicPr>
          <p:cNvPr id="22" name="Graphic 21">
            <a:extLst>
              <a:ext uri="{FF2B5EF4-FFF2-40B4-BE49-F238E27FC236}">
                <a16:creationId xmlns:a16="http://schemas.microsoft.com/office/drawing/2014/main" id="{6FBE2157-16D4-278B-DA3B-F58F7651C6D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937814" y="1475072"/>
            <a:ext cx="3543872" cy="2198098"/>
          </a:xfrm>
          <a:prstGeom prst="rect">
            <a:avLst/>
          </a:prstGeom>
        </p:spPr>
      </p:pic>
    </p:spTree>
    <p:custDataLst>
      <p:tags r:id="rId1"/>
    </p:custDataLst>
    <p:extLst>
      <p:ext uri="{BB962C8B-B14F-4D97-AF65-F5344CB8AC3E}">
        <p14:creationId xmlns:p14="http://schemas.microsoft.com/office/powerpoint/2010/main" val="954488667"/>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FCEC0A0-CEA4-AC62-7DBB-2DA82CBD84EF}"/>
              </a:ext>
            </a:extLst>
          </p:cNvPr>
          <p:cNvSpPr txBox="1"/>
          <p:nvPr/>
        </p:nvSpPr>
        <p:spPr>
          <a:xfrm>
            <a:off x="451568" y="5853837"/>
            <a:ext cx="6676828" cy="600164"/>
          </a:xfrm>
          <a:prstGeom prst="rect">
            <a:avLst/>
          </a:prstGeom>
          <a:noFill/>
          <a:ln>
            <a:noFill/>
          </a:ln>
        </p:spPr>
        <p:txBody>
          <a:bodyPr wrap="none" lIns="91440" tIns="45720" rIns="91440" bIns="45720" rtlCol="0" anchor="b"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7F7F7F"/>
                </a:solidFill>
                <a:effectLst/>
                <a:uLnTx/>
                <a:uFillTx/>
                <a:latin typeface="Arial"/>
                <a:ea typeface="+mn-ea"/>
                <a:cs typeface="Arial"/>
              </a:rPr>
              <a:t>©2025 Independence Administrators</a:t>
            </a:r>
            <a:br>
              <a:rPr kumimoji="0" lang="en-US" sz="1100" b="0" i="0" u="none" strike="noStrike" kern="1200" cap="none" spc="0" normalizeH="0" baseline="0" noProof="0">
                <a:ln>
                  <a:noFill/>
                </a:ln>
                <a:solidFill>
                  <a:srgbClr val="37424A"/>
                </a:solidFill>
                <a:effectLst/>
                <a:uLnTx/>
                <a:uFillTx/>
                <a:latin typeface="Arial" panose="020B0604020202020204" pitchFamily="34" charset="0"/>
                <a:ea typeface="+mn-ea"/>
                <a:cs typeface="+mn-cs"/>
              </a:rPr>
            </a:br>
            <a:r>
              <a:rPr kumimoji="0" lang="en-US" sz="1100" b="0" i="0" u="none" strike="noStrike" kern="1200" cap="none" spc="0" normalizeH="0" baseline="0" noProof="0">
                <a:ln>
                  <a:noFill/>
                </a:ln>
                <a:solidFill>
                  <a:srgbClr val="7F7F7F"/>
                </a:solidFill>
                <a:effectLst/>
                <a:uLnTx/>
                <a:uFillTx/>
                <a:latin typeface="Arial"/>
                <a:ea typeface="+mn-ea"/>
                <a:cs typeface="Arial"/>
              </a:rPr>
              <a:t>Independence Administrators is an independent licensee of the Blue Cross and Blue Shield Association.</a:t>
            </a:r>
            <a:br>
              <a:rPr kumimoji="0" lang="en-US" sz="1100" b="0" i="0" u="none" strike="noStrike" kern="1200" cap="none" spc="0" normalizeH="0" baseline="0" noProof="0">
                <a:ln>
                  <a:noFill/>
                </a:ln>
                <a:solidFill>
                  <a:srgbClr val="37424A"/>
                </a:solidFill>
                <a:effectLst/>
                <a:uLnTx/>
                <a:uFillTx/>
                <a:latin typeface="Arial" panose="020B0604020202020204" pitchFamily="34" charset="0"/>
                <a:ea typeface="+mn-ea"/>
                <a:cs typeface="+mn-cs"/>
              </a:rPr>
            </a:br>
            <a:r>
              <a:rPr kumimoji="0" lang="en-US" sz="1100" b="0" i="0" u="none" strike="noStrike" kern="1200" cap="none" spc="0" normalizeH="0" baseline="0" noProof="0">
                <a:ln>
                  <a:noFill/>
                </a:ln>
                <a:solidFill>
                  <a:srgbClr val="7F7F7F"/>
                </a:solidFill>
                <a:effectLst/>
                <a:uLnTx/>
                <a:uFillTx/>
                <a:latin typeface="Arial"/>
                <a:ea typeface="+mn-ea"/>
                <a:cs typeface="Arial"/>
              </a:rPr>
              <a:t>All Rights Reserved. May not be copied or distributed without authorization</a:t>
            </a:r>
          </a:p>
        </p:txBody>
      </p:sp>
    </p:spTree>
    <p:extLst>
      <p:ext uri="{BB962C8B-B14F-4D97-AF65-F5344CB8AC3E}">
        <p14:creationId xmlns:p14="http://schemas.microsoft.com/office/powerpoint/2010/main" val="1066532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421A1D64-1B20-AC78-49BA-BDCA8F2BC773}"/>
              </a:ext>
            </a:extLst>
          </p:cNvPr>
          <p:cNvPicPr>
            <a:picLocks noGrp="1" noChangeAspect="1"/>
          </p:cNvPicPr>
          <p:nvPr>
            <p:ph type="pic" sz="quarter" idx="10"/>
          </p:nvPr>
        </p:nvPicPr>
        <p:blipFill rotWithShape="1">
          <a:blip r:embed="rId4" cstate="email">
            <a:extLst>
              <a:ext uri="{28A0092B-C50C-407E-A947-70E740481C1C}">
                <a14:useLocalDpi xmlns:a14="http://schemas.microsoft.com/office/drawing/2010/main"/>
              </a:ext>
            </a:extLst>
          </a:blip>
          <a:srcRect t="56" b="56"/>
          <a:stretch/>
        </p:blipFill>
        <p:spPr/>
      </p:pic>
      <p:sp>
        <p:nvSpPr>
          <p:cNvPr id="12" name="Rectangle 11">
            <a:extLst>
              <a:ext uri="{FF2B5EF4-FFF2-40B4-BE49-F238E27FC236}">
                <a16:creationId xmlns:a16="http://schemas.microsoft.com/office/drawing/2014/main" id="{9BBFCF75-DBB3-D57A-93C4-16F74C0AFD53}"/>
              </a:ext>
            </a:extLst>
          </p:cNvPr>
          <p:cNvSpPr/>
          <p:nvPr/>
        </p:nvSpPr>
        <p:spPr>
          <a:xfrm>
            <a:off x="-1" y="892"/>
            <a:ext cx="12188825" cy="6856214"/>
          </a:xfrm>
          <a:prstGeom prst="rect">
            <a:avLst/>
          </a:prstGeom>
          <a:solidFill>
            <a:schemeClr val="accent1">
              <a:alpha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799"/>
          </a:p>
        </p:txBody>
      </p:sp>
      <p:sp>
        <p:nvSpPr>
          <p:cNvPr id="8" name="Parallelogram 7">
            <a:extLst>
              <a:ext uri="{FF2B5EF4-FFF2-40B4-BE49-F238E27FC236}">
                <a16:creationId xmlns:a16="http://schemas.microsoft.com/office/drawing/2014/main" id="{DCF7A174-C008-CEB8-CABA-0B27B1AF5BEF}"/>
              </a:ext>
            </a:extLst>
          </p:cNvPr>
          <p:cNvSpPr/>
          <p:nvPr/>
        </p:nvSpPr>
        <p:spPr>
          <a:xfrm rot="10800000">
            <a:off x="5830936" y="893"/>
            <a:ext cx="5949307" cy="6856214"/>
          </a:xfrm>
          <a:prstGeom prst="parallelogram">
            <a:avLst/>
          </a:prstGeom>
          <a:gradFill flip="none" rotWithShape="1">
            <a:gsLst>
              <a:gs pos="0">
                <a:srgbClr val="26574A">
                  <a:shade val="30000"/>
                  <a:satMod val="115000"/>
                </a:srgbClr>
              </a:gs>
              <a:gs pos="50000">
                <a:srgbClr val="26574A">
                  <a:shade val="67500"/>
                  <a:satMod val="115000"/>
                </a:srgbClr>
              </a:gs>
              <a:gs pos="100000">
                <a:srgbClr val="26574A">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nvGrpSpPr>
          <p:cNvPr id="15" name="Group 14">
            <a:extLst>
              <a:ext uri="{FF2B5EF4-FFF2-40B4-BE49-F238E27FC236}">
                <a16:creationId xmlns:a16="http://schemas.microsoft.com/office/drawing/2014/main" id="{AA0C7992-34E2-CA5F-FDF7-A803C5B03475}"/>
              </a:ext>
            </a:extLst>
          </p:cNvPr>
          <p:cNvGrpSpPr/>
          <p:nvPr/>
        </p:nvGrpSpPr>
        <p:grpSpPr>
          <a:xfrm>
            <a:off x="6910816" y="1936455"/>
            <a:ext cx="3869545" cy="1369418"/>
            <a:chOff x="6392291" y="984686"/>
            <a:chExt cx="3870553" cy="1369775"/>
          </a:xfrm>
        </p:grpSpPr>
        <p:sp>
          <p:nvSpPr>
            <p:cNvPr id="16" name="TextBox 15">
              <a:extLst>
                <a:ext uri="{FF2B5EF4-FFF2-40B4-BE49-F238E27FC236}">
                  <a16:creationId xmlns:a16="http://schemas.microsoft.com/office/drawing/2014/main" id="{0AC89F5D-0A90-3B0D-4B0B-7E9AC0D298CC}"/>
                </a:ext>
              </a:extLst>
            </p:cNvPr>
            <p:cNvSpPr txBox="1"/>
            <p:nvPr/>
          </p:nvSpPr>
          <p:spPr>
            <a:xfrm>
              <a:off x="6392291" y="984686"/>
              <a:ext cx="3870553" cy="1323439"/>
            </a:xfrm>
            <a:prstGeom prst="rect">
              <a:avLst/>
            </a:prstGeom>
            <a:noFill/>
          </p:spPr>
          <p:txBody>
            <a:bodyPr wrap="square" rtlCol="0">
              <a:spAutoFit/>
            </a:bodyPr>
            <a:lstStyle/>
            <a:p>
              <a:pPr algn="ctr"/>
              <a:r>
                <a:rPr lang="en-US" sz="3999" b="1" dirty="0">
                  <a:solidFill>
                    <a:schemeClr val="bg1"/>
                  </a:solidFill>
                  <a:latin typeface="+mj-lt"/>
                  <a:ea typeface="Roboto" panose="02000000000000000000" pitchFamily="2" charset="0"/>
                  <a:cs typeface="Lato" panose="020F0502020204030203" pitchFamily="34" charset="0"/>
                </a:rPr>
                <a:t>SlateRx Overview</a:t>
              </a:r>
            </a:p>
          </p:txBody>
        </p:sp>
        <p:cxnSp>
          <p:nvCxnSpPr>
            <p:cNvPr id="17" name="Straight Connector 16">
              <a:extLst>
                <a:ext uri="{FF2B5EF4-FFF2-40B4-BE49-F238E27FC236}">
                  <a16:creationId xmlns:a16="http://schemas.microsoft.com/office/drawing/2014/main" id="{1551A856-67B0-BBF0-68D1-E78A46FED1A5}"/>
                </a:ext>
              </a:extLst>
            </p:cNvPr>
            <p:cNvCxnSpPr>
              <a:cxnSpLocks/>
            </p:cNvCxnSpPr>
            <p:nvPr/>
          </p:nvCxnSpPr>
          <p:spPr>
            <a:xfrm>
              <a:off x="6481943" y="2354461"/>
              <a:ext cx="3677681" cy="0"/>
            </a:xfrm>
            <a:prstGeom prst="line">
              <a:avLst/>
            </a:prstGeom>
            <a:ln w="25400" cap="rnd">
              <a:solidFill>
                <a:srgbClr val="C5DB6D"/>
              </a:solidFill>
              <a:prstDash val="sysDot"/>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C15C7DB1-0835-A768-0A5B-2CB8F318DBBD}"/>
              </a:ext>
            </a:extLst>
          </p:cNvPr>
          <p:cNvSpPr txBox="1"/>
          <p:nvPr/>
        </p:nvSpPr>
        <p:spPr>
          <a:xfrm>
            <a:off x="337780" y="6440545"/>
            <a:ext cx="453322" cy="276927"/>
          </a:xfrm>
          <a:prstGeom prst="rect">
            <a:avLst/>
          </a:prstGeom>
          <a:noFill/>
        </p:spPr>
        <p:txBody>
          <a:bodyPr wrap="square" rtlCol="0">
            <a:spAutoFit/>
          </a:bodyPr>
          <a:lstStyle/>
          <a:p>
            <a:fld id="{698AD2F6-B7B5-44ED-A8EB-EBBAA7FCD197}" type="slidenum">
              <a:rPr lang="en-US" sz="1200">
                <a:solidFill>
                  <a:schemeClr val="bg1"/>
                </a:solidFill>
              </a:rPr>
              <a:t>21</a:t>
            </a:fld>
            <a:endParaRPr lang="en-US" sz="1799">
              <a:solidFill>
                <a:schemeClr val="bg1"/>
              </a:solidFill>
            </a:endParaRPr>
          </a:p>
        </p:txBody>
      </p:sp>
      <p:sp>
        <p:nvSpPr>
          <p:cNvPr id="3" name="TextBox 2">
            <a:extLst>
              <a:ext uri="{FF2B5EF4-FFF2-40B4-BE49-F238E27FC236}">
                <a16:creationId xmlns:a16="http://schemas.microsoft.com/office/drawing/2014/main" id="{CED0F323-2436-7B29-CE54-FBBF875050CF}"/>
              </a:ext>
            </a:extLst>
          </p:cNvPr>
          <p:cNvSpPr txBox="1"/>
          <p:nvPr/>
        </p:nvSpPr>
        <p:spPr>
          <a:xfrm>
            <a:off x="791103" y="6455929"/>
            <a:ext cx="5071840" cy="261542"/>
          </a:xfrm>
          <a:prstGeom prst="rect">
            <a:avLst/>
          </a:prstGeom>
          <a:noFill/>
        </p:spPr>
        <p:txBody>
          <a:bodyPr wrap="square" rtlCol="0">
            <a:spAutoFit/>
          </a:bodyPr>
          <a:lstStyle/>
          <a:p>
            <a:r>
              <a:rPr lang="en-US" sz="1050">
                <a:solidFill>
                  <a:schemeClr val="bg1"/>
                </a:solidFill>
              </a:rPr>
              <a:t>CONFIDENTIAL ©</a:t>
            </a:r>
            <a:fld id="{BC62CD11-9B8C-4A72-A61E-584DD26CF0FB}" type="datetimeyyyy">
              <a:rPr lang="en-US" sz="1050">
                <a:solidFill>
                  <a:schemeClr val="bg1"/>
                </a:solidFill>
              </a:rPr>
              <a:t>2026</a:t>
            </a:fld>
            <a:r>
              <a:rPr lang="en-US" sz="1050">
                <a:solidFill>
                  <a:schemeClr val="bg1"/>
                </a:solidFill>
              </a:rPr>
              <a:t> SlateRx</a:t>
            </a:r>
          </a:p>
        </p:txBody>
      </p:sp>
      <p:pic>
        <p:nvPicPr>
          <p:cNvPr id="4" name="Picture 3">
            <a:extLst>
              <a:ext uri="{FF2B5EF4-FFF2-40B4-BE49-F238E27FC236}">
                <a16:creationId xmlns:a16="http://schemas.microsoft.com/office/drawing/2014/main" id="{76894F97-F15A-7EB0-73AA-74C629600CF5}"/>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0526653" y="6309816"/>
            <a:ext cx="1362481" cy="381688"/>
          </a:xfrm>
          <a:prstGeom prst="rect">
            <a:avLst/>
          </a:prstGeom>
        </p:spPr>
      </p:pic>
      <p:sp>
        <p:nvSpPr>
          <p:cNvPr id="6" name="Text Placeholder 29">
            <a:extLst>
              <a:ext uri="{FF2B5EF4-FFF2-40B4-BE49-F238E27FC236}">
                <a16:creationId xmlns:a16="http://schemas.microsoft.com/office/drawing/2014/main" id="{D01A606D-26E0-3F48-FDC9-9B4886D7218A}"/>
              </a:ext>
            </a:extLst>
          </p:cNvPr>
          <p:cNvSpPr txBox="1">
            <a:spLocks/>
          </p:cNvSpPr>
          <p:nvPr/>
        </p:nvSpPr>
        <p:spPr>
          <a:xfrm>
            <a:off x="8289786" y="3433408"/>
            <a:ext cx="1031606" cy="5714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4399" b="1" dirty="0">
              <a:solidFill>
                <a:schemeClr val="accent2"/>
              </a:solidFill>
            </a:endParaRPr>
          </a:p>
        </p:txBody>
      </p:sp>
    </p:spTree>
    <p:extLst>
      <p:ext uri="{BB962C8B-B14F-4D97-AF65-F5344CB8AC3E}">
        <p14:creationId xmlns:p14="http://schemas.microsoft.com/office/powerpoint/2010/main" val="370188582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5F6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AF96D-68C9-79AC-FD5A-79E46CEBBEFF}"/>
              </a:ext>
            </a:extLst>
          </p:cNvPr>
          <p:cNvSpPr>
            <a:spLocks noGrp="1"/>
          </p:cNvSpPr>
          <p:nvPr>
            <p:ph type="title"/>
          </p:nvPr>
        </p:nvSpPr>
        <p:spPr/>
        <p:txBody>
          <a:bodyPr/>
          <a:lstStyle/>
          <a:p>
            <a:r>
              <a:rPr lang="en-US" spc="55" dirty="0"/>
              <a:t>Get</a:t>
            </a:r>
            <a:r>
              <a:rPr lang="en-US" spc="-285" dirty="0"/>
              <a:t> </a:t>
            </a:r>
            <a:r>
              <a:rPr lang="en-US" dirty="0"/>
              <a:t>the</a:t>
            </a:r>
            <a:r>
              <a:rPr lang="en-US" spc="-280" dirty="0"/>
              <a:t> </a:t>
            </a:r>
            <a:r>
              <a:rPr lang="en-US" spc="-10" dirty="0"/>
              <a:t>medications </a:t>
            </a:r>
            <a:r>
              <a:rPr lang="en-US" spc="-20" dirty="0"/>
              <a:t>you</a:t>
            </a:r>
            <a:r>
              <a:rPr lang="en-US" spc="-204" dirty="0"/>
              <a:t> </a:t>
            </a:r>
            <a:r>
              <a:rPr lang="en-US" spc="50" dirty="0"/>
              <a:t>need—</a:t>
            </a:r>
            <a:r>
              <a:rPr lang="en-US" spc="-10" dirty="0"/>
              <a:t>without </a:t>
            </a:r>
            <a:r>
              <a:rPr lang="en-US" dirty="0"/>
              <a:t>the</a:t>
            </a:r>
            <a:r>
              <a:rPr lang="en-US" spc="-155" dirty="0"/>
              <a:t> </a:t>
            </a:r>
            <a:r>
              <a:rPr lang="en-US" spc="-10" dirty="0"/>
              <a:t>hassle</a:t>
            </a:r>
            <a:endParaRPr lang="en-US" dirty="0"/>
          </a:p>
        </p:txBody>
      </p:sp>
      <p:sp>
        <p:nvSpPr>
          <p:cNvPr id="4" name="object 3">
            <a:extLst>
              <a:ext uri="{FF2B5EF4-FFF2-40B4-BE49-F238E27FC236}">
                <a16:creationId xmlns:a16="http://schemas.microsoft.com/office/drawing/2014/main" id="{044B74A2-4DE5-80A1-0BB7-959A1ED1F695}"/>
              </a:ext>
            </a:extLst>
          </p:cNvPr>
          <p:cNvSpPr txBox="1"/>
          <p:nvPr/>
        </p:nvSpPr>
        <p:spPr>
          <a:xfrm>
            <a:off x="627216" y="1351363"/>
            <a:ext cx="10731245" cy="701291"/>
          </a:xfrm>
          <a:prstGeom prst="rect">
            <a:avLst/>
          </a:prstGeom>
        </p:spPr>
        <p:txBody>
          <a:bodyPr vert="horz" wrap="square" lIns="0" tIns="24124" rIns="0" bIns="0" rtlCol="0">
            <a:spAutoFit/>
          </a:bodyPr>
          <a:lstStyle/>
          <a:p>
            <a:pPr marL="12696">
              <a:spcBef>
                <a:spcPts val="190"/>
              </a:spcBef>
            </a:pPr>
            <a:r>
              <a:rPr sz="1600" b="1" dirty="0">
                <a:solidFill>
                  <a:srgbClr val="24574A"/>
                </a:solidFill>
                <a:cs typeface="Century Gothic"/>
              </a:rPr>
              <a:t>Who</a:t>
            </a:r>
            <a:r>
              <a:rPr sz="1600" b="1" spc="-60" dirty="0">
                <a:solidFill>
                  <a:srgbClr val="24574A"/>
                </a:solidFill>
                <a:cs typeface="Century Gothic"/>
              </a:rPr>
              <a:t> </a:t>
            </a:r>
            <a:r>
              <a:rPr sz="1600" b="1" spc="85" dirty="0">
                <a:solidFill>
                  <a:srgbClr val="24574A"/>
                </a:solidFill>
                <a:cs typeface="Century Gothic"/>
              </a:rPr>
              <a:t>is</a:t>
            </a:r>
            <a:r>
              <a:rPr sz="1600" b="1" spc="-60" dirty="0">
                <a:solidFill>
                  <a:srgbClr val="24574A"/>
                </a:solidFill>
                <a:cs typeface="Century Gothic"/>
              </a:rPr>
              <a:t> </a:t>
            </a:r>
            <a:r>
              <a:rPr sz="1600" b="1" spc="-10" dirty="0">
                <a:solidFill>
                  <a:srgbClr val="24574A"/>
                </a:solidFill>
                <a:cs typeface="Century Gothic"/>
              </a:rPr>
              <a:t>SlateRx?</a:t>
            </a:r>
            <a:endParaRPr sz="1600" dirty="0">
              <a:cs typeface="Century Gothic"/>
            </a:endParaRPr>
          </a:p>
          <a:p>
            <a:pPr marL="12696" marR="5078"/>
            <a:r>
              <a:rPr sz="1400" spc="65" dirty="0">
                <a:solidFill>
                  <a:srgbClr val="231F20"/>
                </a:solidFill>
                <a:cs typeface="Calibri"/>
              </a:rPr>
              <a:t>SlateRx</a:t>
            </a:r>
            <a:r>
              <a:rPr sz="1400" spc="25" dirty="0">
                <a:solidFill>
                  <a:srgbClr val="231F20"/>
                </a:solidFill>
                <a:cs typeface="Calibri"/>
              </a:rPr>
              <a:t> </a:t>
            </a:r>
            <a:r>
              <a:rPr sz="1400" spc="55" dirty="0">
                <a:solidFill>
                  <a:srgbClr val="231F20"/>
                </a:solidFill>
                <a:cs typeface="Calibri"/>
              </a:rPr>
              <a:t>partners</a:t>
            </a:r>
            <a:r>
              <a:rPr sz="1400" spc="40" dirty="0">
                <a:solidFill>
                  <a:srgbClr val="231F20"/>
                </a:solidFill>
                <a:cs typeface="Calibri"/>
              </a:rPr>
              <a:t> </a:t>
            </a:r>
            <a:r>
              <a:rPr sz="1400" spc="30" dirty="0">
                <a:solidFill>
                  <a:srgbClr val="231F20"/>
                </a:solidFill>
                <a:cs typeface="Calibri"/>
              </a:rPr>
              <a:t>with</a:t>
            </a:r>
            <a:r>
              <a:rPr sz="1400" spc="40" dirty="0">
                <a:solidFill>
                  <a:srgbClr val="231F20"/>
                </a:solidFill>
                <a:cs typeface="Calibri"/>
              </a:rPr>
              <a:t> </a:t>
            </a:r>
            <a:r>
              <a:rPr sz="1400" spc="55" dirty="0">
                <a:solidFill>
                  <a:srgbClr val="231F20"/>
                </a:solidFill>
                <a:cs typeface="Calibri"/>
              </a:rPr>
              <a:t>Optum</a:t>
            </a:r>
            <a:r>
              <a:rPr sz="1400" spc="35" dirty="0">
                <a:solidFill>
                  <a:srgbClr val="231F20"/>
                </a:solidFill>
                <a:cs typeface="Calibri"/>
              </a:rPr>
              <a:t> </a:t>
            </a:r>
            <a:r>
              <a:rPr sz="1400" spc="85" dirty="0">
                <a:solidFill>
                  <a:srgbClr val="231F20"/>
                </a:solidFill>
                <a:cs typeface="Calibri"/>
              </a:rPr>
              <a:t>Rx</a:t>
            </a:r>
            <a:r>
              <a:rPr sz="1400" spc="40" dirty="0">
                <a:solidFill>
                  <a:srgbClr val="231F20"/>
                </a:solidFill>
                <a:cs typeface="Calibri"/>
              </a:rPr>
              <a:t> </a:t>
            </a:r>
            <a:r>
              <a:rPr sz="1400" spc="30" dirty="0">
                <a:solidFill>
                  <a:srgbClr val="231F20"/>
                </a:solidFill>
                <a:cs typeface="Calibri"/>
              </a:rPr>
              <a:t>to</a:t>
            </a:r>
            <a:r>
              <a:rPr sz="1400" spc="40" dirty="0">
                <a:solidFill>
                  <a:srgbClr val="231F20"/>
                </a:solidFill>
                <a:cs typeface="Calibri"/>
              </a:rPr>
              <a:t> </a:t>
            </a:r>
            <a:r>
              <a:rPr sz="1400" spc="30" dirty="0">
                <a:solidFill>
                  <a:srgbClr val="231F20"/>
                </a:solidFill>
                <a:cs typeface="Calibri"/>
              </a:rPr>
              <a:t>administer</a:t>
            </a:r>
            <a:r>
              <a:rPr sz="1400" spc="35" dirty="0">
                <a:solidFill>
                  <a:srgbClr val="231F20"/>
                </a:solidFill>
                <a:cs typeface="Calibri"/>
              </a:rPr>
              <a:t> </a:t>
            </a:r>
            <a:r>
              <a:rPr sz="1400" spc="30" dirty="0">
                <a:solidFill>
                  <a:srgbClr val="231F20"/>
                </a:solidFill>
                <a:cs typeface="Calibri"/>
              </a:rPr>
              <a:t>the</a:t>
            </a:r>
            <a:r>
              <a:rPr sz="1400" spc="40" dirty="0">
                <a:solidFill>
                  <a:srgbClr val="231F20"/>
                </a:solidFill>
                <a:cs typeface="Calibri"/>
              </a:rPr>
              <a:t> </a:t>
            </a:r>
            <a:r>
              <a:rPr sz="1400" spc="30" dirty="0">
                <a:solidFill>
                  <a:srgbClr val="231F20"/>
                </a:solidFill>
                <a:cs typeface="Calibri"/>
              </a:rPr>
              <a:t>reviews</a:t>
            </a:r>
            <a:r>
              <a:rPr sz="1400" spc="40" dirty="0">
                <a:solidFill>
                  <a:srgbClr val="231F20"/>
                </a:solidFill>
                <a:cs typeface="Calibri"/>
              </a:rPr>
              <a:t> </a:t>
            </a:r>
            <a:r>
              <a:rPr sz="1400" spc="-25" dirty="0">
                <a:solidFill>
                  <a:srgbClr val="231F20"/>
                </a:solidFill>
                <a:cs typeface="Calibri"/>
              </a:rPr>
              <a:t>for </a:t>
            </a:r>
            <a:r>
              <a:rPr sz="1400" spc="70" dirty="0">
                <a:solidFill>
                  <a:srgbClr val="231F20"/>
                </a:solidFill>
                <a:cs typeface="Calibri"/>
              </a:rPr>
              <a:t>coverage</a:t>
            </a:r>
            <a:r>
              <a:rPr sz="1400" spc="25" dirty="0">
                <a:solidFill>
                  <a:srgbClr val="231F20"/>
                </a:solidFill>
                <a:cs typeface="Calibri"/>
              </a:rPr>
              <a:t> </a:t>
            </a:r>
            <a:r>
              <a:rPr sz="1400" spc="50" dirty="0">
                <a:solidFill>
                  <a:srgbClr val="231F20"/>
                </a:solidFill>
                <a:cs typeface="Calibri"/>
              </a:rPr>
              <a:t>of</a:t>
            </a:r>
            <a:r>
              <a:rPr sz="1400" spc="25" dirty="0">
                <a:solidFill>
                  <a:srgbClr val="231F20"/>
                </a:solidFill>
                <a:cs typeface="Calibri"/>
              </a:rPr>
              <a:t> </a:t>
            </a:r>
            <a:r>
              <a:rPr sz="1400" spc="50" dirty="0">
                <a:solidFill>
                  <a:srgbClr val="231F20"/>
                </a:solidFill>
                <a:cs typeface="Calibri"/>
              </a:rPr>
              <a:t>medications.</a:t>
            </a:r>
            <a:r>
              <a:rPr sz="1400" spc="25" dirty="0">
                <a:solidFill>
                  <a:srgbClr val="231F20"/>
                </a:solidFill>
                <a:cs typeface="Calibri"/>
              </a:rPr>
              <a:t> </a:t>
            </a:r>
            <a:r>
              <a:rPr sz="1400" spc="65" dirty="0">
                <a:solidFill>
                  <a:srgbClr val="231F20"/>
                </a:solidFill>
                <a:cs typeface="Calibri"/>
              </a:rPr>
              <a:t>For</a:t>
            </a:r>
            <a:r>
              <a:rPr sz="1400" spc="25" dirty="0">
                <a:solidFill>
                  <a:srgbClr val="231F20"/>
                </a:solidFill>
                <a:cs typeface="Calibri"/>
              </a:rPr>
              <a:t> </a:t>
            </a:r>
            <a:r>
              <a:rPr sz="1400" spc="50" dirty="0">
                <a:solidFill>
                  <a:srgbClr val="231F20"/>
                </a:solidFill>
                <a:cs typeface="Calibri"/>
              </a:rPr>
              <a:t>certain</a:t>
            </a:r>
            <a:r>
              <a:rPr sz="1400" spc="25" dirty="0">
                <a:solidFill>
                  <a:srgbClr val="231F20"/>
                </a:solidFill>
                <a:cs typeface="Calibri"/>
              </a:rPr>
              <a:t> </a:t>
            </a:r>
            <a:r>
              <a:rPr sz="1400" spc="60" dirty="0">
                <a:solidFill>
                  <a:srgbClr val="231F20"/>
                </a:solidFill>
                <a:cs typeface="Calibri"/>
              </a:rPr>
              <a:t>medications</a:t>
            </a:r>
            <a:r>
              <a:rPr sz="1400" spc="25" dirty="0">
                <a:solidFill>
                  <a:srgbClr val="231F20"/>
                </a:solidFill>
                <a:cs typeface="Calibri"/>
              </a:rPr>
              <a:t> </a:t>
            </a:r>
            <a:r>
              <a:rPr sz="1400" dirty="0">
                <a:solidFill>
                  <a:srgbClr val="231F20"/>
                </a:solidFill>
                <a:cs typeface="Calibri"/>
              </a:rPr>
              <a:t>that</a:t>
            </a:r>
            <a:r>
              <a:rPr sz="1400" spc="25" dirty="0">
                <a:solidFill>
                  <a:srgbClr val="231F20"/>
                </a:solidFill>
                <a:cs typeface="Calibri"/>
              </a:rPr>
              <a:t> </a:t>
            </a:r>
            <a:r>
              <a:rPr sz="1400" spc="60" dirty="0">
                <a:solidFill>
                  <a:srgbClr val="231F20"/>
                </a:solidFill>
                <a:cs typeface="Calibri"/>
              </a:rPr>
              <a:t>need</a:t>
            </a:r>
            <a:r>
              <a:rPr sz="1400" spc="30" dirty="0">
                <a:solidFill>
                  <a:srgbClr val="231F20"/>
                </a:solidFill>
                <a:cs typeface="Calibri"/>
              </a:rPr>
              <a:t> </a:t>
            </a:r>
            <a:r>
              <a:rPr sz="1400" spc="10" dirty="0">
                <a:solidFill>
                  <a:srgbClr val="231F20"/>
                </a:solidFill>
                <a:cs typeface="Calibri"/>
              </a:rPr>
              <a:t>a </a:t>
            </a:r>
            <a:r>
              <a:rPr sz="1400" spc="30" dirty="0">
                <a:solidFill>
                  <a:srgbClr val="231F20"/>
                </a:solidFill>
                <a:cs typeface="Calibri"/>
              </a:rPr>
              <a:t>clinical</a:t>
            </a:r>
            <a:r>
              <a:rPr sz="1400" spc="35" dirty="0">
                <a:solidFill>
                  <a:srgbClr val="231F20"/>
                </a:solidFill>
                <a:cs typeface="Calibri"/>
              </a:rPr>
              <a:t> </a:t>
            </a:r>
            <a:r>
              <a:rPr sz="1400" spc="30" dirty="0">
                <a:solidFill>
                  <a:srgbClr val="231F20"/>
                </a:solidFill>
                <a:cs typeface="Calibri"/>
              </a:rPr>
              <a:t>review</a:t>
            </a:r>
            <a:r>
              <a:rPr sz="1400" spc="35" dirty="0">
                <a:solidFill>
                  <a:srgbClr val="231F20"/>
                </a:solidFill>
                <a:cs typeface="Calibri"/>
              </a:rPr>
              <a:t> </a:t>
            </a:r>
            <a:r>
              <a:rPr sz="1400" spc="30" dirty="0">
                <a:solidFill>
                  <a:srgbClr val="231F20"/>
                </a:solidFill>
                <a:cs typeface="Calibri"/>
              </a:rPr>
              <a:t>(prior</a:t>
            </a:r>
            <a:r>
              <a:rPr sz="1400" spc="35" dirty="0">
                <a:solidFill>
                  <a:srgbClr val="231F20"/>
                </a:solidFill>
                <a:cs typeface="Calibri"/>
              </a:rPr>
              <a:t> </a:t>
            </a:r>
            <a:r>
              <a:rPr sz="1400" spc="30" dirty="0">
                <a:solidFill>
                  <a:srgbClr val="231F20"/>
                </a:solidFill>
                <a:cs typeface="Calibri"/>
              </a:rPr>
              <a:t>authorization</a:t>
            </a:r>
            <a:r>
              <a:rPr sz="1400" spc="40" dirty="0">
                <a:solidFill>
                  <a:srgbClr val="231F20"/>
                </a:solidFill>
                <a:cs typeface="Calibri"/>
              </a:rPr>
              <a:t> </a:t>
            </a:r>
            <a:r>
              <a:rPr sz="1400" spc="55" dirty="0">
                <a:solidFill>
                  <a:srgbClr val="231F20"/>
                </a:solidFill>
                <a:cs typeface="Calibri"/>
              </a:rPr>
              <a:t>or</a:t>
            </a:r>
            <a:r>
              <a:rPr sz="1400" spc="85" dirty="0">
                <a:solidFill>
                  <a:srgbClr val="231F20"/>
                </a:solidFill>
                <a:cs typeface="Calibri"/>
              </a:rPr>
              <a:t> </a:t>
            </a:r>
            <a:r>
              <a:rPr sz="1400" spc="90" dirty="0">
                <a:solidFill>
                  <a:srgbClr val="231F20"/>
                </a:solidFill>
                <a:cs typeface="Calibri"/>
              </a:rPr>
              <a:t>coverage</a:t>
            </a:r>
            <a:r>
              <a:rPr sz="1400" spc="80" dirty="0">
                <a:solidFill>
                  <a:srgbClr val="231F20"/>
                </a:solidFill>
                <a:cs typeface="Calibri"/>
              </a:rPr>
              <a:t> </a:t>
            </a:r>
            <a:r>
              <a:rPr sz="1400" spc="40" dirty="0">
                <a:solidFill>
                  <a:srgbClr val="231F20"/>
                </a:solidFill>
                <a:cs typeface="Calibri"/>
              </a:rPr>
              <a:t>determination) </a:t>
            </a:r>
            <a:r>
              <a:rPr sz="1400" spc="50" dirty="0">
                <a:solidFill>
                  <a:srgbClr val="231F20"/>
                </a:solidFill>
                <a:cs typeface="Calibri"/>
              </a:rPr>
              <a:t>prior</a:t>
            </a:r>
            <a:r>
              <a:rPr sz="1400" spc="85" dirty="0">
                <a:solidFill>
                  <a:srgbClr val="231F20"/>
                </a:solidFill>
                <a:cs typeface="Calibri"/>
              </a:rPr>
              <a:t> </a:t>
            </a:r>
            <a:r>
              <a:rPr sz="1400" spc="55" dirty="0">
                <a:solidFill>
                  <a:srgbClr val="231F20"/>
                </a:solidFill>
                <a:cs typeface="Calibri"/>
              </a:rPr>
              <a:t>to</a:t>
            </a:r>
            <a:r>
              <a:rPr sz="1400" spc="90" dirty="0">
                <a:solidFill>
                  <a:srgbClr val="231F20"/>
                </a:solidFill>
                <a:cs typeface="Calibri"/>
              </a:rPr>
              <a:t> </a:t>
            </a:r>
            <a:r>
              <a:rPr sz="1400" spc="75" dirty="0">
                <a:solidFill>
                  <a:srgbClr val="231F20"/>
                </a:solidFill>
                <a:cs typeface="Calibri"/>
              </a:rPr>
              <a:t>being</a:t>
            </a:r>
            <a:r>
              <a:rPr sz="1400" spc="85" dirty="0">
                <a:solidFill>
                  <a:srgbClr val="231F20"/>
                </a:solidFill>
                <a:cs typeface="Calibri"/>
              </a:rPr>
              <a:t> </a:t>
            </a:r>
            <a:r>
              <a:rPr sz="1400" dirty="0">
                <a:solidFill>
                  <a:srgbClr val="231F20"/>
                </a:solidFill>
                <a:cs typeface="Calibri"/>
              </a:rPr>
              <a:t>filled,</a:t>
            </a:r>
            <a:r>
              <a:rPr sz="1400" spc="90" dirty="0">
                <a:solidFill>
                  <a:srgbClr val="231F20"/>
                </a:solidFill>
                <a:cs typeface="Calibri"/>
              </a:rPr>
              <a:t> </a:t>
            </a:r>
            <a:r>
              <a:rPr sz="1400" spc="65" dirty="0">
                <a:solidFill>
                  <a:srgbClr val="231F20"/>
                </a:solidFill>
                <a:cs typeface="Calibri"/>
              </a:rPr>
              <a:t>you</a:t>
            </a:r>
            <a:r>
              <a:rPr sz="1400" spc="85" dirty="0">
                <a:solidFill>
                  <a:srgbClr val="231F20"/>
                </a:solidFill>
                <a:cs typeface="Calibri"/>
              </a:rPr>
              <a:t> </a:t>
            </a:r>
            <a:r>
              <a:rPr sz="1400" dirty="0">
                <a:solidFill>
                  <a:srgbClr val="231F20"/>
                </a:solidFill>
                <a:cs typeface="Calibri"/>
              </a:rPr>
              <a:t>will</a:t>
            </a:r>
            <a:r>
              <a:rPr sz="1400" spc="90" dirty="0">
                <a:solidFill>
                  <a:srgbClr val="231F20"/>
                </a:solidFill>
                <a:cs typeface="Calibri"/>
              </a:rPr>
              <a:t> </a:t>
            </a:r>
            <a:r>
              <a:rPr sz="1400" spc="85" dirty="0">
                <a:solidFill>
                  <a:srgbClr val="231F20"/>
                </a:solidFill>
                <a:cs typeface="Calibri"/>
              </a:rPr>
              <a:t>contact </a:t>
            </a:r>
            <a:r>
              <a:rPr sz="1400" spc="65" dirty="0">
                <a:solidFill>
                  <a:srgbClr val="231F20"/>
                </a:solidFill>
                <a:cs typeface="Calibri"/>
              </a:rPr>
              <a:t>SlateRx.</a:t>
            </a:r>
            <a:endParaRPr sz="1400" dirty="0">
              <a:cs typeface="Calibri"/>
            </a:endParaRPr>
          </a:p>
        </p:txBody>
      </p:sp>
      <p:sp>
        <p:nvSpPr>
          <p:cNvPr id="6" name="object 10">
            <a:extLst>
              <a:ext uri="{FF2B5EF4-FFF2-40B4-BE49-F238E27FC236}">
                <a16:creationId xmlns:a16="http://schemas.microsoft.com/office/drawing/2014/main" id="{00AE6352-5657-BB3E-4C15-F5E6A9A7EC28}"/>
              </a:ext>
            </a:extLst>
          </p:cNvPr>
          <p:cNvSpPr txBox="1"/>
          <p:nvPr/>
        </p:nvSpPr>
        <p:spPr>
          <a:xfrm>
            <a:off x="627216" y="2432312"/>
            <a:ext cx="10731245" cy="1679125"/>
          </a:xfrm>
          <a:prstGeom prst="rect">
            <a:avLst/>
          </a:prstGeom>
        </p:spPr>
        <p:txBody>
          <a:bodyPr vert="horz" wrap="square" lIns="0" tIns="24124" rIns="0" bIns="0" rtlCol="0">
            <a:spAutoFit/>
          </a:bodyPr>
          <a:lstStyle/>
          <a:p>
            <a:pPr marL="12696">
              <a:spcBef>
                <a:spcPts val="190"/>
              </a:spcBef>
            </a:pPr>
            <a:r>
              <a:rPr sz="1600" b="1" dirty="0">
                <a:solidFill>
                  <a:srgbClr val="24574A"/>
                </a:solidFill>
                <a:latin typeface="+mj-lt"/>
                <a:cs typeface="Century Gothic"/>
              </a:rPr>
              <a:t>Who</a:t>
            </a:r>
            <a:r>
              <a:rPr sz="1600" b="1" spc="-60" dirty="0">
                <a:solidFill>
                  <a:srgbClr val="24574A"/>
                </a:solidFill>
                <a:latin typeface="+mj-lt"/>
                <a:cs typeface="Century Gothic"/>
              </a:rPr>
              <a:t> </a:t>
            </a:r>
            <a:r>
              <a:rPr sz="1600" b="1" spc="85" dirty="0">
                <a:solidFill>
                  <a:srgbClr val="24574A"/>
                </a:solidFill>
                <a:latin typeface="+mj-lt"/>
                <a:cs typeface="Century Gothic"/>
              </a:rPr>
              <a:t>is</a:t>
            </a:r>
            <a:r>
              <a:rPr sz="1600" b="1" spc="-60" dirty="0">
                <a:solidFill>
                  <a:srgbClr val="24574A"/>
                </a:solidFill>
                <a:latin typeface="+mj-lt"/>
                <a:cs typeface="Century Gothic"/>
              </a:rPr>
              <a:t> </a:t>
            </a:r>
            <a:r>
              <a:rPr sz="1600" b="1" spc="-25" dirty="0">
                <a:solidFill>
                  <a:srgbClr val="24574A"/>
                </a:solidFill>
                <a:latin typeface="+mj-lt"/>
                <a:cs typeface="Century Gothic"/>
              </a:rPr>
              <a:t>Optum</a:t>
            </a:r>
            <a:r>
              <a:rPr sz="1600" b="1" spc="-60" dirty="0">
                <a:solidFill>
                  <a:srgbClr val="24574A"/>
                </a:solidFill>
                <a:latin typeface="+mj-lt"/>
                <a:cs typeface="Century Gothic"/>
              </a:rPr>
              <a:t> </a:t>
            </a:r>
            <a:r>
              <a:rPr sz="1600" b="1" spc="-25" dirty="0">
                <a:solidFill>
                  <a:srgbClr val="24574A"/>
                </a:solidFill>
                <a:latin typeface="+mj-lt"/>
                <a:cs typeface="Century Gothic"/>
              </a:rPr>
              <a:t>Rx?</a:t>
            </a:r>
            <a:endParaRPr sz="1600" dirty="0">
              <a:latin typeface="+mj-lt"/>
              <a:cs typeface="Century Gothic"/>
            </a:endParaRPr>
          </a:p>
          <a:p>
            <a:pPr marL="12696">
              <a:spcBef>
                <a:spcPts val="70"/>
              </a:spcBef>
            </a:pPr>
            <a:r>
              <a:rPr sz="1400" spc="55" dirty="0">
                <a:solidFill>
                  <a:srgbClr val="231F20"/>
                </a:solidFill>
                <a:latin typeface="+mj-lt"/>
                <a:cs typeface="Calibri"/>
              </a:rPr>
              <a:t>Optum</a:t>
            </a:r>
            <a:r>
              <a:rPr sz="1400" spc="35" dirty="0">
                <a:solidFill>
                  <a:srgbClr val="231F20"/>
                </a:solidFill>
                <a:latin typeface="+mj-lt"/>
                <a:cs typeface="Calibri"/>
              </a:rPr>
              <a:t> </a:t>
            </a:r>
            <a:r>
              <a:rPr sz="1400" spc="85" dirty="0">
                <a:solidFill>
                  <a:srgbClr val="231F20"/>
                </a:solidFill>
                <a:latin typeface="+mj-lt"/>
                <a:cs typeface="Calibri"/>
              </a:rPr>
              <a:t>Rx</a:t>
            </a:r>
            <a:r>
              <a:rPr sz="1400" spc="40" dirty="0">
                <a:solidFill>
                  <a:srgbClr val="231F20"/>
                </a:solidFill>
                <a:latin typeface="+mj-lt"/>
                <a:cs typeface="Calibri"/>
              </a:rPr>
              <a:t> </a:t>
            </a:r>
            <a:r>
              <a:rPr sz="1400" spc="70" dirty="0">
                <a:solidFill>
                  <a:srgbClr val="231F20"/>
                </a:solidFill>
                <a:latin typeface="+mj-lt"/>
                <a:cs typeface="Calibri"/>
              </a:rPr>
              <a:t>supports</a:t>
            </a:r>
            <a:r>
              <a:rPr sz="1400" spc="40" dirty="0">
                <a:solidFill>
                  <a:srgbClr val="231F20"/>
                </a:solidFill>
                <a:latin typeface="+mj-lt"/>
                <a:cs typeface="Calibri"/>
              </a:rPr>
              <a:t> </a:t>
            </a:r>
            <a:r>
              <a:rPr sz="1400" dirty="0">
                <a:solidFill>
                  <a:srgbClr val="231F20"/>
                </a:solidFill>
                <a:latin typeface="+mj-lt"/>
                <a:cs typeface="Calibri"/>
              </a:rPr>
              <a:t>your</a:t>
            </a:r>
            <a:r>
              <a:rPr sz="1400" spc="40" dirty="0">
                <a:solidFill>
                  <a:srgbClr val="231F20"/>
                </a:solidFill>
                <a:latin typeface="+mj-lt"/>
                <a:cs typeface="Calibri"/>
              </a:rPr>
              <a:t> </a:t>
            </a:r>
            <a:r>
              <a:rPr sz="1400" spc="50" dirty="0">
                <a:solidFill>
                  <a:srgbClr val="231F20"/>
                </a:solidFill>
                <a:latin typeface="+mj-lt"/>
                <a:cs typeface="Calibri"/>
              </a:rPr>
              <a:t>prescription</a:t>
            </a:r>
            <a:r>
              <a:rPr sz="1400" spc="35" dirty="0">
                <a:solidFill>
                  <a:srgbClr val="231F20"/>
                </a:solidFill>
                <a:latin typeface="+mj-lt"/>
                <a:cs typeface="Calibri"/>
              </a:rPr>
              <a:t> </a:t>
            </a:r>
            <a:r>
              <a:rPr sz="1400" spc="50" dirty="0">
                <a:solidFill>
                  <a:srgbClr val="231F20"/>
                </a:solidFill>
                <a:latin typeface="+mj-lt"/>
                <a:cs typeface="Calibri"/>
              </a:rPr>
              <a:t>benefits</a:t>
            </a:r>
            <a:r>
              <a:rPr sz="1400" spc="40" dirty="0">
                <a:solidFill>
                  <a:srgbClr val="231F20"/>
                </a:solidFill>
                <a:latin typeface="+mj-lt"/>
                <a:cs typeface="Calibri"/>
              </a:rPr>
              <a:t> </a:t>
            </a:r>
            <a:r>
              <a:rPr sz="1400" spc="-25" dirty="0">
                <a:solidFill>
                  <a:srgbClr val="231F20"/>
                </a:solidFill>
                <a:latin typeface="+mj-lt"/>
                <a:cs typeface="Calibri"/>
              </a:rPr>
              <a:t>by:</a:t>
            </a:r>
            <a:endParaRPr lang="en-US" sz="1400" dirty="0">
              <a:latin typeface="+mj-lt"/>
              <a:cs typeface="Calibri"/>
            </a:endParaRPr>
          </a:p>
          <a:p>
            <a:pPr marL="298360" indent="-285664">
              <a:spcBef>
                <a:spcPts val="70"/>
              </a:spcBef>
              <a:buFont typeface="Wingdings" panose="05000000000000000000" pitchFamily="2" charset="2"/>
              <a:buChar char="Ø"/>
            </a:pPr>
            <a:r>
              <a:rPr sz="1400" spc="50" dirty="0">
                <a:solidFill>
                  <a:srgbClr val="231F20"/>
                </a:solidFill>
                <a:latin typeface="+mj-lt"/>
                <a:cs typeface="Calibri"/>
              </a:rPr>
              <a:t>Providing</a:t>
            </a:r>
            <a:r>
              <a:rPr sz="1400" spc="40" dirty="0">
                <a:solidFill>
                  <a:srgbClr val="231F20"/>
                </a:solidFill>
                <a:latin typeface="+mj-lt"/>
                <a:cs typeface="Calibri"/>
              </a:rPr>
              <a:t> </a:t>
            </a:r>
            <a:r>
              <a:rPr sz="1400" spc="60" dirty="0">
                <a:solidFill>
                  <a:srgbClr val="231F20"/>
                </a:solidFill>
                <a:latin typeface="+mj-lt"/>
                <a:cs typeface="Calibri"/>
              </a:rPr>
              <a:t>a</a:t>
            </a:r>
            <a:r>
              <a:rPr sz="1400" spc="45" dirty="0">
                <a:solidFill>
                  <a:srgbClr val="231F20"/>
                </a:solidFill>
                <a:latin typeface="+mj-lt"/>
                <a:cs typeface="Calibri"/>
              </a:rPr>
              <a:t> </a:t>
            </a:r>
            <a:r>
              <a:rPr sz="1400" dirty="0">
                <a:solidFill>
                  <a:srgbClr val="231F20"/>
                </a:solidFill>
                <a:latin typeface="+mj-lt"/>
                <a:cs typeface="Calibri"/>
              </a:rPr>
              <a:t>retail</a:t>
            </a:r>
            <a:r>
              <a:rPr sz="1400" spc="45" dirty="0">
                <a:solidFill>
                  <a:srgbClr val="231F20"/>
                </a:solidFill>
                <a:latin typeface="+mj-lt"/>
                <a:cs typeface="Calibri"/>
              </a:rPr>
              <a:t> </a:t>
            </a:r>
            <a:r>
              <a:rPr sz="1400" spc="60" dirty="0">
                <a:solidFill>
                  <a:srgbClr val="231F20"/>
                </a:solidFill>
                <a:latin typeface="+mj-lt"/>
                <a:cs typeface="Calibri"/>
              </a:rPr>
              <a:t>pharmacy</a:t>
            </a:r>
            <a:r>
              <a:rPr sz="1400" spc="45" dirty="0">
                <a:solidFill>
                  <a:srgbClr val="231F20"/>
                </a:solidFill>
                <a:latin typeface="+mj-lt"/>
                <a:cs typeface="Calibri"/>
              </a:rPr>
              <a:t> </a:t>
            </a:r>
            <a:r>
              <a:rPr sz="1400" spc="35" dirty="0">
                <a:solidFill>
                  <a:srgbClr val="231F20"/>
                </a:solidFill>
                <a:latin typeface="+mj-lt"/>
                <a:cs typeface="Calibri"/>
              </a:rPr>
              <a:t>network</a:t>
            </a:r>
            <a:endParaRPr lang="en-US" sz="1400" dirty="0">
              <a:latin typeface="+mj-lt"/>
              <a:cs typeface="Calibri"/>
            </a:endParaRPr>
          </a:p>
          <a:p>
            <a:pPr marL="298360" indent="-285664">
              <a:spcBef>
                <a:spcPts val="70"/>
              </a:spcBef>
              <a:buFont typeface="Wingdings" panose="05000000000000000000" pitchFamily="2" charset="2"/>
              <a:buChar char="Ø"/>
            </a:pPr>
            <a:r>
              <a:rPr sz="1400" spc="30" dirty="0">
                <a:solidFill>
                  <a:srgbClr val="231F20"/>
                </a:solidFill>
                <a:latin typeface="+mj-lt"/>
                <a:cs typeface="Calibri"/>
              </a:rPr>
              <a:t>Confirming</a:t>
            </a:r>
            <a:r>
              <a:rPr sz="1400" spc="-25" dirty="0">
                <a:solidFill>
                  <a:srgbClr val="231F20"/>
                </a:solidFill>
                <a:latin typeface="+mj-lt"/>
                <a:cs typeface="Calibri"/>
              </a:rPr>
              <a:t> </a:t>
            </a:r>
            <a:r>
              <a:rPr sz="1400" spc="20" dirty="0">
                <a:solidFill>
                  <a:srgbClr val="231F20"/>
                </a:solidFill>
                <a:latin typeface="+mj-lt"/>
                <a:cs typeface="Calibri"/>
              </a:rPr>
              <a:t>which</a:t>
            </a:r>
            <a:r>
              <a:rPr sz="1400" spc="-25" dirty="0">
                <a:solidFill>
                  <a:srgbClr val="231F20"/>
                </a:solidFill>
                <a:latin typeface="+mj-lt"/>
                <a:cs typeface="Calibri"/>
              </a:rPr>
              <a:t> </a:t>
            </a:r>
            <a:r>
              <a:rPr sz="1400" spc="30" dirty="0">
                <a:solidFill>
                  <a:srgbClr val="231F20"/>
                </a:solidFill>
                <a:latin typeface="+mj-lt"/>
                <a:cs typeface="Calibri"/>
              </a:rPr>
              <a:t>medications</a:t>
            </a:r>
            <a:r>
              <a:rPr sz="1400" spc="-25" dirty="0">
                <a:solidFill>
                  <a:srgbClr val="231F20"/>
                </a:solidFill>
                <a:latin typeface="+mj-lt"/>
                <a:cs typeface="Calibri"/>
              </a:rPr>
              <a:t> </a:t>
            </a:r>
            <a:r>
              <a:rPr sz="1400" spc="30" dirty="0">
                <a:solidFill>
                  <a:srgbClr val="231F20"/>
                </a:solidFill>
                <a:latin typeface="+mj-lt"/>
                <a:cs typeface="Calibri"/>
              </a:rPr>
              <a:t>are</a:t>
            </a:r>
            <a:r>
              <a:rPr sz="1400" spc="-25" dirty="0">
                <a:solidFill>
                  <a:srgbClr val="231F20"/>
                </a:solidFill>
                <a:latin typeface="+mj-lt"/>
                <a:cs typeface="Calibri"/>
              </a:rPr>
              <a:t> </a:t>
            </a:r>
            <a:r>
              <a:rPr sz="1400" spc="45" dirty="0">
                <a:solidFill>
                  <a:srgbClr val="231F20"/>
                </a:solidFill>
                <a:latin typeface="+mj-lt"/>
                <a:cs typeface="Calibri"/>
              </a:rPr>
              <a:t>covered</a:t>
            </a:r>
            <a:r>
              <a:rPr sz="1400" spc="-20" dirty="0">
                <a:solidFill>
                  <a:srgbClr val="231F20"/>
                </a:solidFill>
                <a:latin typeface="+mj-lt"/>
                <a:cs typeface="Calibri"/>
              </a:rPr>
              <a:t> </a:t>
            </a:r>
            <a:r>
              <a:rPr sz="1400" spc="30" dirty="0">
                <a:solidFill>
                  <a:srgbClr val="231F20"/>
                </a:solidFill>
                <a:latin typeface="+mj-lt"/>
                <a:cs typeface="Calibri"/>
              </a:rPr>
              <a:t>under</a:t>
            </a:r>
            <a:r>
              <a:rPr sz="1400" spc="-25" dirty="0">
                <a:solidFill>
                  <a:srgbClr val="231F20"/>
                </a:solidFill>
                <a:latin typeface="+mj-lt"/>
                <a:cs typeface="Calibri"/>
              </a:rPr>
              <a:t> </a:t>
            </a:r>
            <a:r>
              <a:rPr sz="1400" spc="30" dirty="0">
                <a:solidFill>
                  <a:srgbClr val="231F20"/>
                </a:solidFill>
                <a:latin typeface="+mj-lt"/>
                <a:cs typeface="Calibri"/>
              </a:rPr>
              <a:t>your</a:t>
            </a:r>
            <a:r>
              <a:rPr sz="1400" spc="-25" dirty="0">
                <a:solidFill>
                  <a:srgbClr val="231F20"/>
                </a:solidFill>
                <a:latin typeface="+mj-lt"/>
                <a:cs typeface="Calibri"/>
              </a:rPr>
              <a:t> </a:t>
            </a:r>
            <a:r>
              <a:rPr sz="1400" spc="-10" dirty="0">
                <a:solidFill>
                  <a:srgbClr val="231F20"/>
                </a:solidFill>
                <a:latin typeface="+mj-lt"/>
                <a:cs typeface="Calibri"/>
              </a:rPr>
              <a:t>benefit</a:t>
            </a:r>
            <a:endParaRPr lang="en-US" sz="1400" dirty="0">
              <a:latin typeface="+mj-lt"/>
              <a:cs typeface="Calibri"/>
            </a:endParaRPr>
          </a:p>
          <a:p>
            <a:pPr marL="298360" indent="-285664">
              <a:spcBef>
                <a:spcPts val="70"/>
              </a:spcBef>
              <a:buFont typeface="Wingdings" panose="05000000000000000000" pitchFamily="2" charset="2"/>
              <a:buChar char="Ø"/>
            </a:pPr>
            <a:r>
              <a:rPr sz="1400" spc="55" dirty="0">
                <a:solidFill>
                  <a:srgbClr val="231F20"/>
                </a:solidFill>
                <a:latin typeface="+mj-lt"/>
                <a:cs typeface="Calibri"/>
              </a:rPr>
              <a:t>Answering</a:t>
            </a:r>
            <a:r>
              <a:rPr sz="1400" spc="45" dirty="0">
                <a:solidFill>
                  <a:srgbClr val="231F20"/>
                </a:solidFill>
                <a:latin typeface="+mj-lt"/>
                <a:cs typeface="Calibri"/>
              </a:rPr>
              <a:t> </a:t>
            </a:r>
            <a:r>
              <a:rPr sz="1400" spc="60" dirty="0">
                <a:solidFill>
                  <a:srgbClr val="231F20"/>
                </a:solidFill>
                <a:latin typeface="+mj-lt"/>
                <a:cs typeface="Calibri"/>
              </a:rPr>
              <a:t>questions</a:t>
            </a:r>
            <a:r>
              <a:rPr sz="1400" spc="50" dirty="0">
                <a:solidFill>
                  <a:srgbClr val="231F20"/>
                </a:solidFill>
                <a:latin typeface="+mj-lt"/>
                <a:cs typeface="Calibri"/>
              </a:rPr>
              <a:t> </a:t>
            </a:r>
            <a:r>
              <a:rPr sz="1400" spc="55" dirty="0">
                <a:solidFill>
                  <a:srgbClr val="231F20"/>
                </a:solidFill>
                <a:latin typeface="+mj-lt"/>
                <a:cs typeface="Calibri"/>
              </a:rPr>
              <a:t>about</a:t>
            </a:r>
            <a:r>
              <a:rPr sz="1400" spc="50" dirty="0">
                <a:solidFill>
                  <a:srgbClr val="231F20"/>
                </a:solidFill>
                <a:latin typeface="+mj-lt"/>
                <a:cs typeface="Calibri"/>
              </a:rPr>
              <a:t> </a:t>
            </a:r>
            <a:r>
              <a:rPr sz="1400" dirty="0">
                <a:solidFill>
                  <a:srgbClr val="231F20"/>
                </a:solidFill>
                <a:latin typeface="+mj-lt"/>
                <a:cs typeface="Calibri"/>
              </a:rPr>
              <a:t>your</a:t>
            </a:r>
            <a:r>
              <a:rPr sz="1400" spc="50" dirty="0">
                <a:solidFill>
                  <a:srgbClr val="231F20"/>
                </a:solidFill>
                <a:latin typeface="+mj-lt"/>
                <a:cs typeface="Calibri"/>
              </a:rPr>
              <a:t> </a:t>
            </a:r>
            <a:r>
              <a:rPr sz="1400" spc="85" dirty="0">
                <a:solidFill>
                  <a:srgbClr val="231F20"/>
                </a:solidFill>
                <a:latin typeface="+mj-lt"/>
                <a:cs typeface="Calibri"/>
              </a:rPr>
              <a:t>cost</a:t>
            </a:r>
            <a:r>
              <a:rPr sz="1400" spc="50" dirty="0">
                <a:solidFill>
                  <a:srgbClr val="231F20"/>
                </a:solidFill>
                <a:latin typeface="+mj-lt"/>
                <a:cs typeface="Calibri"/>
              </a:rPr>
              <a:t> </a:t>
            </a:r>
            <a:r>
              <a:rPr sz="1400" spc="40" dirty="0">
                <a:solidFill>
                  <a:srgbClr val="231F20"/>
                </a:solidFill>
                <a:latin typeface="+mj-lt"/>
                <a:cs typeface="Calibri"/>
              </a:rPr>
              <a:t>share</a:t>
            </a:r>
            <a:endParaRPr lang="en-US" sz="1400" dirty="0">
              <a:latin typeface="+mj-lt"/>
              <a:cs typeface="Calibri"/>
            </a:endParaRPr>
          </a:p>
          <a:p>
            <a:pPr marL="298360" indent="-285664">
              <a:spcBef>
                <a:spcPts val="70"/>
              </a:spcBef>
              <a:buFont typeface="Wingdings" panose="05000000000000000000" pitchFamily="2" charset="2"/>
              <a:buChar char="Ø"/>
            </a:pPr>
            <a:r>
              <a:rPr sz="1400" spc="55" dirty="0">
                <a:solidFill>
                  <a:srgbClr val="231F20"/>
                </a:solidFill>
                <a:latin typeface="+mj-lt"/>
                <a:cs typeface="Calibri"/>
              </a:rPr>
              <a:t>Coordinating</a:t>
            </a:r>
            <a:r>
              <a:rPr sz="1400" spc="10" dirty="0">
                <a:solidFill>
                  <a:srgbClr val="231F20"/>
                </a:solidFill>
                <a:latin typeface="+mj-lt"/>
                <a:cs typeface="Calibri"/>
              </a:rPr>
              <a:t> </a:t>
            </a:r>
            <a:r>
              <a:rPr sz="1400" spc="50" dirty="0">
                <a:solidFill>
                  <a:srgbClr val="231F20"/>
                </a:solidFill>
                <a:latin typeface="+mj-lt"/>
                <a:cs typeface="Calibri"/>
              </a:rPr>
              <a:t>medication</a:t>
            </a:r>
            <a:r>
              <a:rPr sz="1400" spc="10" dirty="0">
                <a:solidFill>
                  <a:srgbClr val="231F20"/>
                </a:solidFill>
                <a:latin typeface="+mj-lt"/>
                <a:cs typeface="Calibri"/>
              </a:rPr>
              <a:t> </a:t>
            </a:r>
            <a:r>
              <a:rPr sz="1400" spc="60" dirty="0">
                <a:solidFill>
                  <a:srgbClr val="231F20"/>
                </a:solidFill>
                <a:latin typeface="+mj-lt"/>
                <a:cs typeface="Calibri"/>
              </a:rPr>
              <a:t>home</a:t>
            </a:r>
            <a:r>
              <a:rPr sz="1400" spc="15" dirty="0">
                <a:solidFill>
                  <a:srgbClr val="231F20"/>
                </a:solidFill>
                <a:latin typeface="+mj-lt"/>
                <a:cs typeface="Calibri"/>
              </a:rPr>
              <a:t> </a:t>
            </a:r>
            <a:r>
              <a:rPr sz="1400" spc="45" dirty="0">
                <a:solidFill>
                  <a:srgbClr val="231F20"/>
                </a:solidFill>
                <a:latin typeface="+mj-lt"/>
                <a:cs typeface="Calibri"/>
              </a:rPr>
              <a:t>delivery</a:t>
            </a:r>
            <a:r>
              <a:rPr sz="1400" spc="10" dirty="0">
                <a:solidFill>
                  <a:srgbClr val="231F20"/>
                </a:solidFill>
                <a:latin typeface="+mj-lt"/>
                <a:cs typeface="Calibri"/>
              </a:rPr>
              <a:t> </a:t>
            </a:r>
            <a:r>
              <a:rPr sz="1400" spc="35" dirty="0">
                <a:solidFill>
                  <a:srgbClr val="231F20"/>
                </a:solidFill>
                <a:latin typeface="+mj-lt"/>
                <a:cs typeface="Calibri"/>
              </a:rPr>
              <a:t>through </a:t>
            </a:r>
            <a:r>
              <a:rPr sz="1400" spc="55" dirty="0">
                <a:solidFill>
                  <a:srgbClr val="231F20"/>
                </a:solidFill>
                <a:latin typeface="+mj-lt"/>
                <a:cs typeface="Calibri"/>
              </a:rPr>
              <a:t>Optum</a:t>
            </a:r>
            <a:r>
              <a:rPr sz="1400" spc="20" dirty="0">
                <a:solidFill>
                  <a:srgbClr val="231F20"/>
                </a:solidFill>
                <a:latin typeface="+mj-lt"/>
                <a:cs typeface="Calibri"/>
              </a:rPr>
              <a:t> </a:t>
            </a:r>
            <a:r>
              <a:rPr sz="1400" dirty="0">
                <a:solidFill>
                  <a:srgbClr val="231F20"/>
                </a:solidFill>
                <a:latin typeface="+mj-lt"/>
                <a:cs typeface="Calibri"/>
              </a:rPr>
              <a:t>Mail</a:t>
            </a:r>
            <a:r>
              <a:rPr sz="1400" spc="20" dirty="0">
                <a:solidFill>
                  <a:srgbClr val="231F20"/>
                </a:solidFill>
                <a:latin typeface="+mj-lt"/>
                <a:cs typeface="Calibri"/>
              </a:rPr>
              <a:t> </a:t>
            </a:r>
            <a:r>
              <a:rPr sz="1400" spc="55" dirty="0">
                <a:solidFill>
                  <a:srgbClr val="231F20"/>
                </a:solidFill>
                <a:latin typeface="+mj-lt"/>
                <a:cs typeface="Calibri"/>
              </a:rPr>
              <a:t>and</a:t>
            </a:r>
            <a:r>
              <a:rPr sz="1400" spc="20" dirty="0">
                <a:solidFill>
                  <a:srgbClr val="231F20"/>
                </a:solidFill>
                <a:latin typeface="+mj-lt"/>
                <a:cs typeface="Calibri"/>
              </a:rPr>
              <a:t> </a:t>
            </a:r>
            <a:r>
              <a:rPr sz="1400" spc="55" dirty="0">
                <a:solidFill>
                  <a:srgbClr val="231F20"/>
                </a:solidFill>
                <a:latin typeface="+mj-lt"/>
                <a:cs typeface="Calibri"/>
              </a:rPr>
              <a:t>Optum</a:t>
            </a:r>
            <a:r>
              <a:rPr sz="1400" spc="25" dirty="0">
                <a:solidFill>
                  <a:srgbClr val="231F20"/>
                </a:solidFill>
                <a:latin typeface="+mj-lt"/>
                <a:cs typeface="Calibri"/>
              </a:rPr>
              <a:t> </a:t>
            </a:r>
            <a:r>
              <a:rPr sz="1400" spc="65" dirty="0">
                <a:solidFill>
                  <a:srgbClr val="231F20"/>
                </a:solidFill>
                <a:latin typeface="+mj-lt"/>
                <a:cs typeface="Calibri"/>
              </a:rPr>
              <a:t>Specialty</a:t>
            </a:r>
            <a:r>
              <a:rPr sz="1400" spc="20" dirty="0">
                <a:solidFill>
                  <a:srgbClr val="231F20"/>
                </a:solidFill>
                <a:latin typeface="+mj-lt"/>
                <a:cs typeface="Calibri"/>
              </a:rPr>
              <a:t> </a:t>
            </a:r>
            <a:r>
              <a:rPr sz="1400" spc="50" dirty="0">
                <a:solidFill>
                  <a:srgbClr val="231F20"/>
                </a:solidFill>
                <a:latin typeface="+mj-lt"/>
                <a:cs typeface="Calibri"/>
              </a:rPr>
              <a:t>pharmacies</a:t>
            </a:r>
            <a:endParaRPr lang="en-US" sz="1400" dirty="0">
              <a:latin typeface="+mj-lt"/>
              <a:cs typeface="Calibri"/>
            </a:endParaRPr>
          </a:p>
          <a:p>
            <a:pPr marL="298360" indent="-285664">
              <a:spcBef>
                <a:spcPts val="70"/>
              </a:spcBef>
              <a:buFont typeface="Wingdings" panose="05000000000000000000" pitchFamily="2" charset="2"/>
              <a:buChar char="Ø"/>
            </a:pPr>
            <a:r>
              <a:rPr sz="1400" spc="50" dirty="0">
                <a:solidFill>
                  <a:srgbClr val="231F20"/>
                </a:solidFill>
                <a:latin typeface="+mj-lt"/>
                <a:cs typeface="Calibri"/>
              </a:rPr>
              <a:t>Providing</a:t>
            </a:r>
            <a:r>
              <a:rPr sz="1400" spc="45" dirty="0">
                <a:solidFill>
                  <a:srgbClr val="231F20"/>
                </a:solidFill>
                <a:latin typeface="+mj-lt"/>
                <a:cs typeface="Calibri"/>
              </a:rPr>
              <a:t> </a:t>
            </a:r>
            <a:r>
              <a:rPr sz="1400" spc="10" dirty="0">
                <a:solidFill>
                  <a:srgbClr val="231F20"/>
                </a:solidFill>
                <a:latin typeface="+mj-lt"/>
                <a:cs typeface="Calibri"/>
              </a:rPr>
              <a:t>online</a:t>
            </a:r>
            <a:r>
              <a:rPr sz="1400" spc="45" dirty="0">
                <a:solidFill>
                  <a:srgbClr val="231F20"/>
                </a:solidFill>
                <a:latin typeface="+mj-lt"/>
                <a:cs typeface="Calibri"/>
              </a:rPr>
              <a:t> </a:t>
            </a:r>
            <a:r>
              <a:rPr sz="1400" spc="60" dirty="0">
                <a:solidFill>
                  <a:srgbClr val="231F20"/>
                </a:solidFill>
                <a:latin typeface="+mj-lt"/>
                <a:cs typeface="Calibri"/>
              </a:rPr>
              <a:t>member</a:t>
            </a:r>
            <a:r>
              <a:rPr sz="1400" spc="50" dirty="0">
                <a:solidFill>
                  <a:srgbClr val="231F20"/>
                </a:solidFill>
                <a:latin typeface="+mj-lt"/>
                <a:cs typeface="Calibri"/>
              </a:rPr>
              <a:t> </a:t>
            </a:r>
            <a:r>
              <a:rPr sz="1400" spc="60" dirty="0">
                <a:solidFill>
                  <a:srgbClr val="231F20"/>
                </a:solidFill>
                <a:latin typeface="+mj-lt"/>
                <a:cs typeface="Calibri"/>
              </a:rPr>
              <a:t>support</a:t>
            </a:r>
            <a:r>
              <a:rPr sz="1400" spc="45" dirty="0">
                <a:solidFill>
                  <a:srgbClr val="231F20"/>
                </a:solidFill>
                <a:latin typeface="+mj-lt"/>
                <a:cs typeface="Calibri"/>
              </a:rPr>
              <a:t> </a:t>
            </a:r>
            <a:r>
              <a:rPr sz="1400" spc="55" dirty="0">
                <a:solidFill>
                  <a:srgbClr val="231F20"/>
                </a:solidFill>
                <a:latin typeface="+mj-lt"/>
                <a:cs typeface="Calibri"/>
              </a:rPr>
              <a:t>tools</a:t>
            </a:r>
            <a:r>
              <a:rPr sz="1400" spc="45" dirty="0">
                <a:solidFill>
                  <a:srgbClr val="231F20"/>
                </a:solidFill>
                <a:latin typeface="+mj-lt"/>
                <a:cs typeface="Calibri"/>
              </a:rPr>
              <a:t> </a:t>
            </a:r>
            <a:r>
              <a:rPr sz="1400" spc="10" dirty="0">
                <a:solidFill>
                  <a:srgbClr val="231F20"/>
                </a:solidFill>
                <a:latin typeface="+mj-lt"/>
                <a:cs typeface="Calibri"/>
              </a:rPr>
              <a:t>at</a:t>
            </a:r>
            <a:r>
              <a:rPr sz="1400" spc="50" dirty="0">
                <a:solidFill>
                  <a:srgbClr val="231F20"/>
                </a:solidFill>
                <a:latin typeface="+mj-lt"/>
                <a:cs typeface="Calibri"/>
              </a:rPr>
              <a:t> OptumRx.com or</a:t>
            </a:r>
            <a:r>
              <a:rPr sz="1400" spc="40" dirty="0">
                <a:solidFill>
                  <a:srgbClr val="231F20"/>
                </a:solidFill>
                <a:latin typeface="+mj-lt"/>
                <a:cs typeface="Calibri"/>
              </a:rPr>
              <a:t> </a:t>
            </a:r>
            <a:r>
              <a:rPr sz="1400" spc="20" dirty="0">
                <a:solidFill>
                  <a:srgbClr val="231F20"/>
                </a:solidFill>
                <a:latin typeface="+mj-lt"/>
                <a:cs typeface="Calibri"/>
              </a:rPr>
              <a:t>in</a:t>
            </a:r>
            <a:r>
              <a:rPr sz="1400" spc="40" dirty="0">
                <a:solidFill>
                  <a:srgbClr val="231F20"/>
                </a:solidFill>
                <a:latin typeface="+mj-lt"/>
                <a:cs typeface="Calibri"/>
              </a:rPr>
              <a:t> </a:t>
            </a:r>
            <a:r>
              <a:rPr sz="1400" spc="20" dirty="0">
                <a:solidFill>
                  <a:srgbClr val="231F20"/>
                </a:solidFill>
                <a:latin typeface="+mj-lt"/>
                <a:cs typeface="Calibri"/>
              </a:rPr>
              <a:t>the</a:t>
            </a:r>
            <a:r>
              <a:rPr sz="1400" spc="40" dirty="0">
                <a:solidFill>
                  <a:srgbClr val="231F20"/>
                </a:solidFill>
                <a:latin typeface="+mj-lt"/>
                <a:cs typeface="Calibri"/>
              </a:rPr>
              <a:t> </a:t>
            </a:r>
            <a:r>
              <a:rPr sz="1400" spc="55" dirty="0">
                <a:solidFill>
                  <a:srgbClr val="231F20"/>
                </a:solidFill>
                <a:latin typeface="+mj-lt"/>
                <a:cs typeface="Calibri"/>
              </a:rPr>
              <a:t>Optum</a:t>
            </a:r>
            <a:r>
              <a:rPr sz="1400" spc="40" dirty="0">
                <a:solidFill>
                  <a:srgbClr val="231F20"/>
                </a:solidFill>
                <a:latin typeface="+mj-lt"/>
                <a:cs typeface="Calibri"/>
              </a:rPr>
              <a:t> </a:t>
            </a:r>
            <a:r>
              <a:rPr sz="1400" spc="85" dirty="0">
                <a:solidFill>
                  <a:srgbClr val="231F20"/>
                </a:solidFill>
                <a:latin typeface="+mj-lt"/>
                <a:cs typeface="Calibri"/>
              </a:rPr>
              <a:t>Rx</a:t>
            </a:r>
            <a:r>
              <a:rPr sz="1400" spc="45" dirty="0">
                <a:solidFill>
                  <a:srgbClr val="231F20"/>
                </a:solidFill>
                <a:latin typeface="+mj-lt"/>
                <a:cs typeface="Calibri"/>
              </a:rPr>
              <a:t> </a:t>
            </a:r>
            <a:r>
              <a:rPr sz="1400" spc="20" dirty="0">
                <a:solidFill>
                  <a:srgbClr val="231F20"/>
                </a:solidFill>
                <a:latin typeface="+mj-lt"/>
                <a:cs typeface="Calibri"/>
              </a:rPr>
              <a:t>mobile</a:t>
            </a:r>
            <a:r>
              <a:rPr sz="1400" spc="40" dirty="0">
                <a:solidFill>
                  <a:srgbClr val="231F20"/>
                </a:solidFill>
                <a:latin typeface="+mj-lt"/>
                <a:cs typeface="Calibri"/>
              </a:rPr>
              <a:t> app</a:t>
            </a:r>
            <a:endParaRPr sz="1400" dirty="0">
              <a:latin typeface="+mj-lt"/>
              <a:cs typeface="Calibri"/>
            </a:endParaRPr>
          </a:p>
        </p:txBody>
      </p:sp>
      <p:sp>
        <p:nvSpPr>
          <p:cNvPr id="8" name="object 16">
            <a:extLst>
              <a:ext uri="{FF2B5EF4-FFF2-40B4-BE49-F238E27FC236}">
                <a16:creationId xmlns:a16="http://schemas.microsoft.com/office/drawing/2014/main" id="{DB6DB4BF-E447-5CA7-57F6-D534678F0E9E}"/>
              </a:ext>
            </a:extLst>
          </p:cNvPr>
          <p:cNvSpPr txBox="1"/>
          <p:nvPr/>
        </p:nvSpPr>
        <p:spPr>
          <a:xfrm>
            <a:off x="627216" y="4491096"/>
            <a:ext cx="10731245" cy="1347454"/>
          </a:xfrm>
          <a:prstGeom prst="rect">
            <a:avLst/>
          </a:prstGeom>
        </p:spPr>
        <p:txBody>
          <a:bodyPr vert="horz" wrap="square" lIns="0" tIns="24124" rIns="0" bIns="0" rtlCol="0">
            <a:spAutoFit/>
          </a:bodyPr>
          <a:lstStyle/>
          <a:p>
            <a:pPr>
              <a:spcBef>
                <a:spcPts val="190"/>
              </a:spcBef>
            </a:pPr>
            <a:r>
              <a:rPr sz="1600" b="1" dirty="0">
                <a:solidFill>
                  <a:srgbClr val="24574A"/>
                </a:solidFill>
                <a:cs typeface="Century Gothic"/>
              </a:rPr>
              <a:t>What</a:t>
            </a:r>
            <a:r>
              <a:rPr sz="1600" b="1" spc="-95" dirty="0">
                <a:solidFill>
                  <a:srgbClr val="24574A"/>
                </a:solidFill>
                <a:cs typeface="Century Gothic"/>
              </a:rPr>
              <a:t> </a:t>
            </a:r>
            <a:r>
              <a:rPr sz="1600" b="1" spc="75" dirty="0">
                <a:solidFill>
                  <a:srgbClr val="24574A"/>
                </a:solidFill>
                <a:cs typeface="Century Gothic"/>
              </a:rPr>
              <a:t>is</a:t>
            </a:r>
            <a:r>
              <a:rPr sz="1600" b="1" spc="-90" dirty="0">
                <a:solidFill>
                  <a:srgbClr val="24574A"/>
                </a:solidFill>
                <a:cs typeface="Century Gothic"/>
              </a:rPr>
              <a:t> </a:t>
            </a:r>
            <a:r>
              <a:rPr sz="1600" b="1" spc="-145" dirty="0">
                <a:solidFill>
                  <a:srgbClr val="24574A"/>
                </a:solidFill>
                <a:cs typeface="Century Gothic"/>
              </a:rPr>
              <a:t>a</a:t>
            </a:r>
            <a:r>
              <a:rPr lang="en-US" sz="1600" b="1" spc="-90" dirty="0">
                <a:solidFill>
                  <a:srgbClr val="24574A"/>
                </a:solidFill>
                <a:cs typeface="Century Gothic"/>
              </a:rPr>
              <a:t> </a:t>
            </a:r>
            <a:r>
              <a:rPr sz="1600" b="1" spc="-75" dirty="0">
                <a:solidFill>
                  <a:srgbClr val="24574A"/>
                </a:solidFill>
                <a:cs typeface="Century Gothic"/>
              </a:rPr>
              <a:t>coverage</a:t>
            </a:r>
            <a:r>
              <a:rPr sz="1600" b="1" spc="-90" dirty="0">
                <a:solidFill>
                  <a:srgbClr val="24574A"/>
                </a:solidFill>
                <a:cs typeface="Century Gothic"/>
              </a:rPr>
              <a:t> </a:t>
            </a:r>
            <a:r>
              <a:rPr sz="1600" b="1" spc="-10" dirty="0">
                <a:solidFill>
                  <a:srgbClr val="24574A"/>
                </a:solidFill>
                <a:cs typeface="Century Gothic"/>
              </a:rPr>
              <a:t>determination?</a:t>
            </a:r>
            <a:endParaRPr sz="1600" dirty="0">
              <a:cs typeface="Century Gothic"/>
            </a:endParaRPr>
          </a:p>
          <a:p>
            <a:pPr marL="12696" marR="5078"/>
            <a:r>
              <a:rPr sz="1400" spc="75" dirty="0">
                <a:solidFill>
                  <a:srgbClr val="231F20"/>
                </a:solidFill>
                <a:cs typeface="Calibri"/>
              </a:rPr>
              <a:t>Coverage</a:t>
            </a:r>
            <a:r>
              <a:rPr sz="1400" spc="30" dirty="0">
                <a:solidFill>
                  <a:srgbClr val="231F20"/>
                </a:solidFill>
                <a:cs typeface="Calibri"/>
              </a:rPr>
              <a:t> </a:t>
            </a:r>
            <a:r>
              <a:rPr sz="1400" spc="40" dirty="0">
                <a:solidFill>
                  <a:srgbClr val="231F20"/>
                </a:solidFill>
                <a:cs typeface="Calibri"/>
              </a:rPr>
              <a:t>determinations</a:t>
            </a:r>
            <a:r>
              <a:rPr sz="1400" spc="30" dirty="0">
                <a:solidFill>
                  <a:srgbClr val="231F20"/>
                </a:solidFill>
                <a:cs typeface="Calibri"/>
              </a:rPr>
              <a:t> </a:t>
            </a:r>
            <a:r>
              <a:rPr sz="1400" spc="40" dirty="0">
                <a:solidFill>
                  <a:srgbClr val="231F20"/>
                </a:solidFill>
                <a:cs typeface="Calibri"/>
              </a:rPr>
              <a:t>help</a:t>
            </a:r>
            <a:r>
              <a:rPr sz="1400" spc="30" dirty="0">
                <a:solidFill>
                  <a:srgbClr val="231F20"/>
                </a:solidFill>
                <a:cs typeface="Calibri"/>
              </a:rPr>
              <a:t> </a:t>
            </a:r>
            <a:r>
              <a:rPr sz="1400" spc="50" dirty="0">
                <a:solidFill>
                  <a:srgbClr val="231F20"/>
                </a:solidFill>
                <a:cs typeface="Calibri"/>
              </a:rPr>
              <a:t>promote</a:t>
            </a:r>
            <a:r>
              <a:rPr sz="1400" spc="30" dirty="0">
                <a:solidFill>
                  <a:srgbClr val="231F20"/>
                </a:solidFill>
                <a:cs typeface="Calibri"/>
              </a:rPr>
              <a:t> </a:t>
            </a:r>
            <a:r>
              <a:rPr sz="1400" spc="70" dirty="0">
                <a:solidFill>
                  <a:srgbClr val="231F20"/>
                </a:solidFill>
                <a:cs typeface="Calibri"/>
              </a:rPr>
              <a:t>safe</a:t>
            </a:r>
            <a:r>
              <a:rPr sz="1400" spc="30" dirty="0">
                <a:solidFill>
                  <a:srgbClr val="231F20"/>
                </a:solidFill>
                <a:cs typeface="Calibri"/>
              </a:rPr>
              <a:t> </a:t>
            </a:r>
            <a:r>
              <a:rPr sz="1400" spc="55" dirty="0">
                <a:solidFill>
                  <a:srgbClr val="231F20"/>
                </a:solidFill>
                <a:cs typeface="Calibri"/>
              </a:rPr>
              <a:t>and</a:t>
            </a:r>
            <a:r>
              <a:rPr sz="1400" spc="30" dirty="0">
                <a:solidFill>
                  <a:srgbClr val="231F20"/>
                </a:solidFill>
                <a:cs typeface="Calibri"/>
              </a:rPr>
              <a:t> </a:t>
            </a:r>
            <a:r>
              <a:rPr sz="1400" spc="90" dirty="0">
                <a:solidFill>
                  <a:srgbClr val="231F20"/>
                </a:solidFill>
                <a:cs typeface="Calibri"/>
              </a:rPr>
              <a:t>cost-</a:t>
            </a:r>
            <a:r>
              <a:rPr sz="1400" spc="40" dirty="0">
                <a:solidFill>
                  <a:srgbClr val="231F20"/>
                </a:solidFill>
                <a:cs typeface="Calibri"/>
              </a:rPr>
              <a:t>effective </a:t>
            </a:r>
            <a:r>
              <a:rPr sz="1400" spc="75" dirty="0">
                <a:solidFill>
                  <a:srgbClr val="231F20"/>
                </a:solidFill>
                <a:cs typeface="Calibri"/>
              </a:rPr>
              <a:t>use</a:t>
            </a:r>
            <a:r>
              <a:rPr sz="1400" spc="35" dirty="0">
                <a:solidFill>
                  <a:srgbClr val="231F20"/>
                </a:solidFill>
                <a:cs typeface="Calibri"/>
              </a:rPr>
              <a:t> </a:t>
            </a:r>
            <a:r>
              <a:rPr sz="1400" spc="50" dirty="0">
                <a:solidFill>
                  <a:srgbClr val="231F20"/>
                </a:solidFill>
                <a:cs typeface="Calibri"/>
              </a:rPr>
              <a:t>of</a:t>
            </a:r>
            <a:r>
              <a:rPr sz="1400" spc="35" dirty="0">
                <a:solidFill>
                  <a:srgbClr val="231F20"/>
                </a:solidFill>
                <a:cs typeface="Calibri"/>
              </a:rPr>
              <a:t> </a:t>
            </a:r>
            <a:r>
              <a:rPr sz="1400" spc="50" dirty="0">
                <a:solidFill>
                  <a:srgbClr val="231F20"/>
                </a:solidFill>
                <a:cs typeface="Calibri"/>
              </a:rPr>
              <a:t>prescription</a:t>
            </a:r>
            <a:r>
              <a:rPr sz="1400" spc="35" dirty="0">
                <a:solidFill>
                  <a:srgbClr val="231F20"/>
                </a:solidFill>
                <a:cs typeface="Calibri"/>
              </a:rPr>
              <a:t> </a:t>
            </a:r>
            <a:r>
              <a:rPr sz="1400" spc="55" dirty="0">
                <a:solidFill>
                  <a:srgbClr val="231F20"/>
                </a:solidFill>
                <a:cs typeface="Calibri"/>
              </a:rPr>
              <a:t>drugs.</a:t>
            </a:r>
            <a:r>
              <a:rPr sz="1400" spc="35" dirty="0">
                <a:solidFill>
                  <a:srgbClr val="231F20"/>
                </a:solidFill>
                <a:cs typeface="Calibri"/>
              </a:rPr>
              <a:t> </a:t>
            </a:r>
            <a:r>
              <a:rPr sz="1400" spc="85" dirty="0">
                <a:solidFill>
                  <a:srgbClr val="231F20"/>
                </a:solidFill>
                <a:cs typeface="Calibri"/>
              </a:rPr>
              <a:t>Reasons</a:t>
            </a:r>
            <a:r>
              <a:rPr sz="1400" spc="35" dirty="0">
                <a:solidFill>
                  <a:srgbClr val="231F20"/>
                </a:solidFill>
                <a:cs typeface="Calibri"/>
              </a:rPr>
              <a:t> </a:t>
            </a:r>
            <a:r>
              <a:rPr sz="1400" spc="65" dirty="0">
                <a:solidFill>
                  <a:srgbClr val="231F20"/>
                </a:solidFill>
                <a:cs typeface="Calibri"/>
              </a:rPr>
              <a:t>one</a:t>
            </a:r>
            <a:r>
              <a:rPr sz="1400" spc="35" dirty="0">
                <a:solidFill>
                  <a:srgbClr val="231F20"/>
                </a:solidFill>
                <a:cs typeface="Calibri"/>
              </a:rPr>
              <a:t> </a:t>
            </a:r>
            <a:r>
              <a:rPr sz="1400" spc="20" dirty="0">
                <a:solidFill>
                  <a:srgbClr val="231F20"/>
                </a:solidFill>
                <a:cs typeface="Calibri"/>
              </a:rPr>
              <a:t>might</a:t>
            </a:r>
            <a:r>
              <a:rPr sz="1400" spc="35" dirty="0">
                <a:solidFill>
                  <a:srgbClr val="231F20"/>
                </a:solidFill>
                <a:cs typeface="Calibri"/>
              </a:rPr>
              <a:t> </a:t>
            </a:r>
            <a:r>
              <a:rPr sz="1400" spc="65" dirty="0">
                <a:solidFill>
                  <a:srgbClr val="231F20"/>
                </a:solidFill>
                <a:cs typeface="Calibri"/>
              </a:rPr>
              <a:t>be</a:t>
            </a:r>
            <a:r>
              <a:rPr sz="1400" spc="35" dirty="0">
                <a:solidFill>
                  <a:srgbClr val="231F20"/>
                </a:solidFill>
                <a:cs typeface="Calibri"/>
              </a:rPr>
              <a:t> </a:t>
            </a:r>
            <a:r>
              <a:rPr sz="1400" spc="20" dirty="0">
                <a:solidFill>
                  <a:srgbClr val="231F20"/>
                </a:solidFill>
                <a:cs typeface="Calibri"/>
              </a:rPr>
              <a:t>required</a:t>
            </a:r>
            <a:r>
              <a:rPr sz="1400" spc="35" dirty="0">
                <a:solidFill>
                  <a:srgbClr val="231F20"/>
                </a:solidFill>
                <a:cs typeface="Calibri"/>
              </a:rPr>
              <a:t> </a:t>
            </a:r>
            <a:r>
              <a:rPr sz="1400" spc="-10" dirty="0">
                <a:solidFill>
                  <a:srgbClr val="231F20"/>
                </a:solidFill>
                <a:cs typeface="Calibri"/>
              </a:rPr>
              <a:t>include:</a:t>
            </a:r>
            <a:endParaRPr lang="en-US" sz="1400" dirty="0">
              <a:cs typeface="Calibri"/>
            </a:endParaRPr>
          </a:p>
          <a:p>
            <a:pPr marL="298360" marR="5078" indent="-285664">
              <a:buFont typeface="Wingdings" panose="05000000000000000000" pitchFamily="2" charset="2"/>
              <a:buChar char="Ø"/>
            </a:pPr>
            <a:r>
              <a:rPr sz="1400" spc="75" dirty="0">
                <a:solidFill>
                  <a:srgbClr val="231F20"/>
                </a:solidFill>
                <a:cs typeface="Calibri"/>
              </a:rPr>
              <a:t>The</a:t>
            </a:r>
            <a:r>
              <a:rPr sz="1400" spc="45" dirty="0">
                <a:solidFill>
                  <a:srgbClr val="231F20"/>
                </a:solidFill>
                <a:cs typeface="Calibri"/>
              </a:rPr>
              <a:t> </a:t>
            </a:r>
            <a:r>
              <a:rPr sz="1400" spc="50" dirty="0">
                <a:solidFill>
                  <a:srgbClr val="231F20"/>
                </a:solidFill>
                <a:cs typeface="Calibri"/>
              </a:rPr>
              <a:t>medication</a:t>
            </a:r>
            <a:r>
              <a:rPr sz="1400" spc="45" dirty="0">
                <a:solidFill>
                  <a:srgbClr val="231F20"/>
                </a:solidFill>
                <a:cs typeface="Calibri"/>
              </a:rPr>
              <a:t> </a:t>
            </a:r>
            <a:r>
              <a:rPr sz="1400" spc="65" dirty="0">
                <a:solidFill>
                  <a:srgbClr val="231F20"/>
                </a:solidFill>
                <a:cs typeface="Calibri"/>
              </a:rPr>
              <a:t>is</a:t>
            </a:r>
            <a:r>
              <a:rPr sz="1400" spc="45" dirty="0">
                <a:solidFill>
                  <a:srgbClr val="231F20"/>
                </a:solidFill>
                <a:cs typeface="Calibri"/>
              </a:rPr>
              <a:t> </a:t>
            </a:r>
            <a:r>
              <a:rPr sz="1400" spc="55" dirty="0">
                <a:solidFill>
                  <a:srgbClr val="231F20"/>
                </a:solidFill>
                <a:cs typeface="Calibri"/>
              </a:rPr>
              <a:t>approved</a:t>
            </a:r>
            <a:r>
              <a:rPr sz="1400" spc="45" dirty="0">
                <a:solidFill>
                  <a:srgbClr val="231F20"/>
                </a:solidFill>
                <a:cs typeface="Calibri"/>
              </a:rPr>
              <a:t> </a:t>
            </a:r>
            <a:r>
              <a:rPr sz="1400" dirty="0">
                <a:solidFill>
                  <a:srgbClr val="231F20"/>
                </a:solidFill>
                <a:cs typeface="Calibri"/>
              </a:rPr>
              <a:t>only</a:t>
            </a:r>
            <a:r>
              <a:rPr sz="1400" spc="45" dirty="0">
                <a:solidFill>
                  <a:srgbClr val="231F20"/>
                </a:solidFill>
                <a:cs typeface="Calibri"/>
              </a:rPr>
              <a:t> </a:t>
            </a:r>
            <a:r>
              <a:rPr sz="1400" dirty="0">
                <a:solidFill>
                  <a:srgbClr val="231F20"/>
                </a:solidFill>
                <a:cs typeface="Calibri"/>
              </a:rPr>
              <a:t>for</a:t>
            </a:r>
            <a:r>
              <a:rPr sz="1400" spc="50" dirty="0">
                <a:solidFill>
                  <a:srgbClr val="231F20"/>
                </a:solidFill>
                <a:cs typeface="Calibri"/>
              </a:rPr>
              <a:t> </a:t>
            </a:r>
            <a:r>
              <a:rPr sz="1400" spc="60" dirty="0">
                <a:solidFill>
                  <a:srgbClr val="231F20"/>
                </a:solidFill>
                <a:cs typeface="Calibri"/>
              </a:rPr>
              <a:t>a</a:t>
            </a:r>
            <a:r>
              <a:rPr sz="1400" spc="45" dirty="0">
                <a:solidFill>
                  <a:srgbClr val="231F20"/>
                </a:solidFill>
                <a:cs typeface="Calibri"/>
              </a:rPr>
              <a:t> </a:t>
            </a:r>
            <a:r>
              <a:rPr sz="1400" spc="70" dirty="0">
                <a:solidFill>
                  <a:srgbClr val="231F20"/>
                </a:solidFill>
                <a:cs typeface="Calibri"/>
              </a:rPr>
              <a:t>specific</a:t>
            </a:r>
            <a:r>
              <a:rPr sz="1400" spc="45" dirty="0">
                <a:solidFill>
                  <a:srgbClr val="231F20"/>
                </a:solidFill>
                <a:cs typeface="Calibri"/>
              </a:rPr>
              <a:t> </a:t>
            </a:r>
            <a:r>
              <a:rPr sz="1400" spc="60" dirty="0">
                <a:solidFill>
                  <a:srgbClr val="231F20"/>
                </a:solidFill>
                <a:cs typeface="Calibri"/>
              </a:rPr>
              <a:t>diagnosis</a:t>
            </a:r>
            <a:r>
              <a:rPr lang="en-US" sz="1400" dirty="0">
                <a:cs typeface="Calibri"/>
              </a:rPr>
              <a:t> </a:t>
            </a:r>
            <a:r>
              <a:rPr sz="1400" spc="50" dirty="0">
                <a:solidFill>
                  <a:srgbClr val="231F20"/>
                </a:solidFill>
                <a:cs typeface="Calibri"/>
              </a:rPr>
              <a:t>or</a:t>
            </a:r>
            <a:r>
              <a:rPr sz="1400" spc="-5" dirty="0">
                <a:solidFill>
                  <a:srgbClr val="231F20"/>
                </a:solidFill>
                <a:cs typeface="Calibri"/>
              </a:rPr>
              <a:t> </a:t>
            </a:r>
            <a:r>
              <a:rPr sz="1400" spc="-10" dirty="0">
                <a:solidFill>
                  <a:srgbClr val="231F20"/>
                </a:solidFill>
                <a:cs typeface="Calibri"/>
              </a:rPr>
              <a:t>condition(s)</a:t>
            </a:r>
            <a:endParaRPr lang="en-US" sz="1400" dirty="0">
              <a:cs typeface="Calibri"/>
            </a:endParaRPr>
          </a:p>
          <a:p>
            <a:pPr marL="298360" marR="5078" indent="-285664">
              <a:buFont typeface="Wingdings" panose="05000000000000000000" pitchFamily="2" charset="2"/>
              <a:buChar char="Ø"/>
            </a:pPr>
            <a:r>
              <a:rPr sz="1400" spc="75" dirty="0">
                <a:solidFill>
                  <a:srgbClr val="231F20"/>
                </a:solidFill>
                <a:cs typeface="Calibri"/>
              </a:rPr>
              <a:t>The</a:t>
            </a:r>
            <a:r>
              <a:rPr sz="1400" spc="35" dirty="0">
                <a:solidFill>
                  <a:srgbClr val="231F20"/>
                </a:solidFill>
                <a:cs typeface="Calibri"/>
              </a:rPr>
              <a:t> </a:t>
            </a:r>
            <a:r>
              <a:rPr sz="1400" spc="50" dirty="0">
                <a:solidFill>
                  <a:srgbClr val="231F20"/>
                </a:solidFill>
                <a:cs typeface="Calibri"/>
              </a:rPr>
              <a:t>medication</a:t>
            </a:r>
            <a:r>
              <a:rPr sz="1400" spc="40" dirty="0">
                <a:solidFill>
                  <a:srgbClr val="231F20"/>
                </a:solidFill>
                <a:cs typeface="Calibri"/>
              </a:rPr>
              <a:t> </a:t>
            </a:r>
            <a:r>
              <a:rPr sz="1400" spc="80" dirty="0">
                <a:solidFill>
                  <a:srgbClr val="231F20"/>
                </a:solidFill>
                <a:cs typeface="Calibri"/>
              </a:rPr>
              <a:t>has</a:t>
            </a:r>
            <a:r>
              <a:rPr sz="1400" spc="40" dirty="0">
                <a:solidFill>
                  <a:srgbClr val="231F20"/>
                </a:solidFill>
                <a:cs typeface="Calibri"/>
              </a:rPr>
              <a:t> </a:t>
            </a:r>
            <a:r>
              <a:rPr sz="1400" spc="20" dirty="0">
                <a:solidFill>
                  <a:srgbClr val="231F20"/>
                </a:solidFill>
                <a:cs typeface="Calibri"/>
              </a:rPr>
              <a:t>potential</a:t>
            </a:r>
            <a:r>
              <a:rPr sz="1400" spc="35" dirty="0">
                <a:solidFill>
                  <a:srgbClr val="231F20"/>
                </a:solidFill>
                <a:cs typeface="Calibri"/>
              </a:rPr>
              <a:t> </a:t>
            </a:r>
            <a:r>
              <a:rPr sz="1400" spc="20" dirty="0">
                <a:solidFill>
                  <a:srgbClr val="231F20"/>
                </a:solidFill>
                <a:cs typeface="Calibri"/>
              </a:rPr>
              <a:t>for</a:t>
            </a:r>
            <a:r>
              <a:rPr sz="1400" spc="40" dirty="0">
                <a:solidFill>
                  <a:srgbClr val="231F20"/>
                </a:solidFill>
                <a:cs typeface="Calibri"/>
              </a:rPr>
              <a:t> </a:t>
            </a:r>
            <a:r>
              <a:rPr sz="1400" spc="70" dirty="0">
                <a:solidFill>
                  <a:srgbClr val="231F20"/>
                </a:solidFill>
                <a:cs typeface="Calibri"/>
              </a:rPr>
              <a:t>misuse</a:t>
            </a:r>
            <a:r>
              <a:rPr sz="1400" spc="40" dirty="0">
                <a:solidFill>
                  <a:srgbClr val="231F20"/>
                </a:solidFill>
                <a:cs typeface="Calibri"/>
              </a:rPr>
              <a:t> </a:t>
            </a:r>
            <a:r>
              <a:rPr sz="1400" spc="50" dirty="0">
                <a:solidFill>
                  <a:srgbClr val="231F20"/>
                </a:solidFill>
                <a:cs typeface="Calibri"/>
              </a:rPr>
              <a:t>or</a:t>
            </a:r>
            <a:r>
              <a:rPr sz="1400" spc="40" dirty="0">
                <a:solidFill>
                  <a:srgbClr val="231F20"/>
                </a:solidFill>
                <a:cs typeface="Calibri"/>
              </a:rPr>
              <a:t> </a:t>
            </a:r>
            <a:r>
              <a:rPr sz="1400" spc="65" dirty="0">
                <a:solidFill>
                  <a:srgbClr val="231F20"/>
                </a:solidFill>
                <a:cs typeface="Calibri"/>
              </a:rPr>
              <a:t>abuse </a:t>
            </a:r>
            <a:endParaRPr lang="en-US" sz="1400" spc="65" dirty="0">
              <a:solidFill>
                <a:srgbClr val="231F20"/>
              </a:solidFill>
              <a:cs typeface="Calibri"/>
            </a:endParaRPr>
          </a:p>
          <a:p>
            <a:pPr marL="298360" marR="5078" indent="-285664">
              <a:buFont typeface="Wingdings" panose="05000000000000000000" pitchFamily="2" charset="2"/>
              <a:buChar char="Ø"/>
            </a:pPr>
            <a:r>
              <a:rPr sz="1400" spc="60" dirty="0">
                <a:solidFill>
                  <a:srgbClr val="231F20"/>
                </a:solidFill>
                <a:cs typeface="Calibri"/>
              </a:rPr>
              <a:t>There </a:t>
            </a:r>
            <a:r>
              <a:rPr sz="1400" spc="65" dirty="0">
                <a:solidFill>
                  <a:srgbClr val="231F20"/>
                </a:solidFill>
                <a:cs typeface="Calibri"/>
              </a:rPr>
              <a:t>is </a:t>
            </a:r>
            <a:r>
              <a:rPr sz="1400" spc="60" dirty="0">
                <a:solidFill>
                  <a:srgbClr val="231F20"/>
                </a:solidFill>
                <a:cs typeface="Calibri"/>
              </a:rPr>
              <a:t>a</a:t>
            </a:r>
            <a:r>
              <a:rPr sz="1400" spc="65" dirty="0">
                <a:solidFill>
                  <a:srgbClr val="231F20"/>
                </a:solidFill>
                <a:cs typeface="Calibri"/>
              </a:rPr>
              <a:t> </a:t>
            </a:r>
            <a:r>
              <a:rPr sz="1400" spc="20" dirty="0">
                <a:solidFill>
                  <a:srgbClr val="231F20"/>
                </a:solidFill>
                <a:cs typeface="Calibri"/>
              </a:rPr>
              <a:t>lower-</a:t>
            </a:r>
            <a:r>
              <a:rPr sz="1400" spc="85" dirty="0">
                <a:solidFill>
                  <a:srgbClr val="231F20"/>
                </a:solidFill>
                <a:cs typeface="Calibri"/>
              </a:rPr>
              <a:t>cost</a:t>
            </a:r>
            <a:r>
              <a:rPr sz="1400" spc="60" dirty="0">
                <a:solidFill>
                  <a:srgbClr val="231F20"/>
                </a:solidFill>
                <a:cs typeface="Calibri"/>
              </a:rPr>
              <a:t> </a:t>
            </a:r>
            <a:r>
              <a:rPr sz="1400" spc="20" dirty="0">
                <a:solidFill>
                  <a:srgbClr val="231F20"/>
                </a:solidFill>
                <a:cs typeface="Calibri"/>
              </a:rPr>
              <a:t>alternative</a:t>
            </a:r>
            <a:r>
              <a:rPr sz="1400" spc="65" dirty="0">
                <a:solidFill>
                  <a:srgbClr val="231F20"/>
                </a:solidFill>
                <a:cs typeface="Calibri"/>
              </a:rPr>
              <a:t> </a:t>
            </a:r>
            <a:r>
              <a:rPr sz="1400" spc="-10" dirty="0">
                <a:solidFill>
                  <a:srgbClr val="231F20"/>
                </a:solidFill>
                <a:cs typeface="Calibri"/>
              </a:rPr>
              <a:t>available</a:t>
            </a:r>
            <a:endParaRPr lang="en-US" sz="1400" dirty="0">
              <a:cs typeface="Calibri"/>
            </a:endParaRPr>
          </a:p>
          <a:p>
            <a:pPr marL="298360" marR="5078" indent="-285664">
              <a:buFont typeface="Wingdings" panose="05000000000000000000" pitchFamily="2" charset="2"/>
              <a:buChar char="Ø"/>
            </a:pPr>
            <a:r>
              <a:rPr sz="1400" spc="75" dirty="0">
                <a:solidFill>
                  <a:srgbClr val="231F20"/>
                </a:solidFill>
                <a:cs typeface="Calibri"/>
              </a:rPr>
              <a:t>The</a:t>
            </a:r>
            <a:r>
              <a:rPr sz="1400" spc="30" dirty="0">
                <a:solidFill>
                  <a:srgbClr val="231F20"/>
                </a:solidFill>
                <a:cs typeface="Calibri"/>
              </a:rPr>
              <a:t> </a:t>
            </a:r>
            <a:r>
              <a:rPr sz="1400" spc="50" dirty="0">
                <a:solidFill>
                  <a:srgbClr val="231F20"/>
                </a:solidFill>
                <a:cs typeface="Calibri"/>
              </a:rPr>
              <a:t>medication</a:t>
            </a:r>
            <a:r>
              <a:rPr sz="1400" spc="35" dirty="0">
                <a:solidFill>
                  <a:srgbClr val="231F20"/>
                </a:solidFill>
                <a:cs typeface="Calibri"/>
              </a:rPr>
              <a:t> </a:t>
            </a:r>
            <a:r>
              <a:rPr sz="1400" spc="65" dirty="0">
                <a:solidFill>
                  <a:srgbClr val="231F20"/>
                </a:solidFill>
                <a:cs typeface="Calibri"/>
              </a:rPr>
              <a:t>is</a:t>
            </a:r>
            <a:r>
              <a:rPr sz="1400" spc="30" dirty="0">
                <a:solidFill>
                  <a:srgbClr val="231F20"/>
                </a:solidFill>
                <a:cs typeface="Calibri"/>
              </a:rPr>
              <a:t> not</a:t>
            </a:r>
            <a:r>
              <a:rPr sz="1400" spc="35" dirty="0">
                <a:solidFill>
                  <a:srgbClr val="231F20"/>
                </a:solidFill>
                <a:cs typeface="Calibri"/>
              </a:rPr>
              <a:t> </a:t>
            </a:r>
            <a:r>
              <a:rPr sz="1400" spc="30" dirty="0">
                <a:solidFill>
                  <a:srgbClr val="231F20"/>
                </a:solidFill>
                <a:cs typeface="Calibri"/>
              </a:rPr>
              <a:t>typically </a:t>
            </a:r>
            <a:r>
              <a:rPr sz="1400" spc="75" dirty="0">
                <a:solidFill>
                  <a:srgbClr val="231F20"/>
                </a:solidFill>
                <a:cs typeface="Calibri"/>
              </a:rPr>
              <a:t>used</a:t>
            </a:r>
            <a:r>
              <a:rPr sz="1400" spc="35" dirty="0">
                <a:solidFill>
                  <a:srgbClr val="231F20"/>
                </a:solidFill>
                <a:cs typeface="Calibri"/>
              </a:rPr>
              <a:t> </a:t>
            </a:r>
            <a:r>
              <a:rPr sz="1400" spc="95" dirty="0">
                <a:solidFill>
                  <a:srgbClr val="231F20"/>
                </a:solidFill>
                <a:cs typeface="Calibri"/>
              </a:rPr>
              <a:t>as</a:t>
            </a:r>
            <a:r>
              <a:rPr sz="1400" spc="35" dirty="0">
                <a:solidFill>
                  <a:srgbClr val="231F20"/>
                </a:solidFill>
                <a:cs typeface="Calibri"/>
              </a:rPr>
              <a:t> </a:t>
            </a:r>
            <a:r>
              <a:rPr sz="1400" spc="60" dirty="0">
                <a:solidFill>
                  <a:srgbClr val="231F20"/>
                </a:solidFill>
                <a:cs typeface="Calibri"/>
              </a:rPr>
              <a:t>a</a:t>
            </a:r>
            <a:r>
              <a:rPr sz="1400" spc="30" dirty="0">
                <a:solidFill>
                  <a:srgbClr val="231F20"/>
                </a:solidFill>
                <a:cs typeface="Calibri"/>
              </a:rPr>
              <a:t> first-line</a:t>
            </a:r>
            <a:r>
              <a:rPr sz="1400" spc="35" dirty="0">
                <a:solidFill>
                  <a:srgbClr val="231F20"/>
                </a:solidFill>
                <a:cs typeface="Calibri"/>
              </a:rPr>
              <a:t> </a:t>
            </a:r>
            <a:r>
              <a:rPr sz="1400" spc="-10" dirty="0">
                <a:solidFill>
                  <a:srgbClr val="231F20"/>
                </a:solidFill>
                <a:cs typeface="Calibri"/>
              </a:rPr>
              <a:t>treatment</a:t>
            </a:r>
            <a:endParaRPr sz="1400" dirty="0">
              <a:cs typeface="Calibri"/>
            </a:endParaRPr>
          </a:p>
        </p:txBody>
      </p:sp>
      <p:pic>
        <p:nvPicPr>
          <p:cNvPr id="10" name="Picture 9">
            <a:extLst>
              <a:ext uri="{FF2B5EF4-FFF2-40B4-BE49-F238E27FC236}">
                <a16:creationId xmlns:a16="http://schemas.microsoft.com/office/drawing/2014/main" id="{9C821502-5F1C-E914-748D-BED6BB2E71B9}"/>
              </a:ext>
            </a:extLst>
          </p:cNvPr>
          <p:cNvPicPr>
            <a:picLocks noChangeAspect="1"/>
          </p:cNvPicPr>
          <p:nvPr/>
        </p:nvPicPr>
        <p:blipFill>
          <a:blip r:embed="rId3"/>
          <a:stretch>
            <a:fillRect/>
          </a:stretch>
        </p:blipFill>
        <p:spPr>
          <a:xfrm>
            <a:off x="10205237" y="2655749"/>
            <a:ext cx="1356371" cy="1705388"/>
          </a:xfrm>
          <a:prstGeom prst="rect">
            <a:avLst/>
          </a:prstGeom>
        </p:spPr>
      </p:pic>
    </p:spTree>
    <p:extLst>
      <p:ext uri="{BB962C8B-B14F-4D97-AF65-F5344CB8AC3E}">
        <p14:creationId xmlns:p14="http://schemas.microsoft.com/office/powerpoint/2010/main" val="895590413"/>
      </p:ext>
    </p:extLst>
  </p:cSld>
  <p:clrMapOvr>
    <a:overrideClrMapping bg1="lt1" tx1="dk1" bg2="lt2" tx2="dk2" accent1="accent1" accent2="accent2" accent3="accent3" accent4="accent4" accent5="accent5" accent6="accent6" hlink="hlink" folHlink="folHlink"/>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AF96D-68C9-79AC-FD5A-79E46CEBBEFF}"/>
              </a:ext>
            </a:extLst>
          </p:cNvPr>
          <p:cNvSpPr>
            <a:spLocks noGrp="1"/>
          </p:cNvSpPr>
          <p:nvPr>
            <p:ph type="title"/>
          </p:nvPr>
        </p:nvSpPr>
        <p:spPr/>
        <p:txBody>
          <a:bodyPr/>
          <a:lstStyle/>
          <a:p>
            <a:r>
              <a:rPr lang="en-US" spc="55" dirty="0"/>
              <a:t>Get</a:t>
            </a:r>
            <a:r>
              <a:rPr lang="en-US" spc="-285" dirty="0"/>
              <a:t> </a:t>
            </a:r>
            <a:r>
              <a:rPr lang="en-US" dirty="0"/>
              <a:t>the</a:t>
            </a:r>
            <a:r>
              <a:rPr lang="en-US" spc="-280" dirty="0"/>
              <a:t> </a:t>
            </a:r>
            <a:r>
              <a:rPr lang="en-US" spc="-10" dirty="0"/>
              <a:t>medications </a:t>
            </a:r>
            <a:r>
              <a:rPr lang="en-US" spc="-20" dirty="0"/>
              <a:t>you</a:t>
            </a:r>
            <a:r>
              <a:rPr lang="en-US" spc="-204" dirty="0"/>
              <a:t> </a:t>
            </a:r>
            <a:r>
              <a:rPr lang="en-US" spc="50" dirty="0"/>
              <a:t>need—</a:t>
            </a:r>
            <a:r>
              <a:rPr lang="en-US" spc="-10" dirty="0"/>
              <a:t>without </a:t>
            </a:r>
            <a:r>
              <a:rPr lang="en-US" dirty="0"/>
              <a:t>the</a:t>
            </a:r>
            <a:r>
              <a:rPr lang="en-US" spc="-155" dirty="0"/>
              <a:t> </a:t>
            </a:r>
            <a:r>
              <a:rPr lang="en-US" spc="-10" dirty="0"/>
              <a:t>hassle</a:t>
            </a:r>
            <a:endParaRPr lang="en-US" dirty="0"/>
          </a:p>
        </p:txBody>
      </p:sp>
      <p:sp>
        <p:nvSpPr>
          <p:cNvPr id="4" name="object 3">
            <a:extLst>
              <a:ext uri="{FF2B5EF4-FFF2-40B4-BE49-F238E27FC236}">
                <a16:creationId xmlns:a16="http://schemas.microsoft.com/office/drawing/2014/main" id="{044B74A2-4DE5-80A1-0BB7-959A1ED1F695}"/>
              </a:ext>
            </a:extLst>
          </p:cNvPr>
          <p:cNvSpPr txBox="1"/>
          <p:nvPr/>
        </p:nvSpPr>
        <p:spPr>
          <a:xfrm>
            <a:off x="627216" y="1351363"/>
            <a:ext cx="10731245" cy="701291"/>
          </a:xfrm>
          <a:prstGeom prst="rect">
            <a:avLst/>
          </a:prstGeom>
        </p:spPr>
        <p:txBody>
          <a:bodyPr vert="horz" wrap="square" lIns="0" tIns="24124" rIns="0" bIns="0" rtlCol="0">
            <a:spAutoFit/>
          </a:bodyPr>
          <a:lstStyle/>
          <a:p>
            <a:pPr marL="12696">
              <a:spcBef>
                <a:spcPts val="190"/>
              </a:spcBef>
            </a:pPr>
            <a:r>
              <a:rPr sz="1600" b="1" dirty="0">
                <a:solidFill>
                  <a:srgbClr val="24574A"/>
                </a:solidFill>
                <a:cs typeface="Century Gothic"/>
              </a:rPr>
              <a:t>Who</a:t>
            </a:r>
            <a:r>
              <a:rPr sz="1600" b="1" spc="-60" dirty="0">
                <a:solidFill>
                  <a:srgbClr val="24574A"/>
                </a:solidFill>
                <a:cs typeface="Century Gothic"/>
              </a:rPr>
              <a:t> </a:t>
            </a:r>
            <a:r>
              <a:rPr sz="1600" b="1" spc="85" dirty="0">
                <a:solidFill>
                  <a:srgbClr val="24574A"/>
                </a:solidFill>
                <a:cs typeface="Century Gothic"/>
              </a:rPr>
              <a:t>is</a:t>
            </a:r>
            <a:r>
              <a:rPr sz="1600" b="1" spc="-60" dirty="0">
                <a:solidFill>
                  <a:srgbClr val="24574A"/>
                </a:solidFill>
                <a:cs typeface="Century Gothic"/>
              </a:rPr>
              <a:t> </a:t>
            </a:r>
            <a:r>
              <a:rPr sz="1600" b="1" spc="-10" dirty="0">
                <a:solidFill>
                  <a:srgbClr val="24574A"/>
                </a:solidFill>
                <a:cs typeface="Century Gothic"/>
              </a:rPr>
              <a:t>SlateRx?</a:t>
            </a:r>
            <a:endParaRPr sz="1600" dirty="0">
              <a:cs typeface="Century Gothic"/>
            </a:endParaRPr>
          </a:p>
          <a:p>
            <a:pPr marL="12696" marR="5078"/>
            <a:r>
              <a:rPr sz="1400" spc="65" dirty="0">
                <a:solidFill>
                  <a:srgbClr val="231F20"/>
                </a:solidFill>
                <a:cs typeface="Calibri"/>
              </a:rPr>
              <a:t>SlateRx</a:t>
            </a:r>
            <a:r>
              <a:rPr sz="1400" spc="25" dirty="0">
                <a:solidFill>
                  <a:srgbClr val="231F20"/>
                </a:solidFill>
                <a:cs typeface="Calibri"/>
              </a:rPr>
              <a:t> </a:t>
            </a:r>
            <a:r>
              <a:rPr sz="1400" spc="55" dirty="0">
                <a:solidFill>
                  <a:srgbClr val="231F20"/>
                </a:solidFill>
                <a:cs typeface="Calibri"/>
              </a:rPr>
              <a:t>partners</a:t>
            </a:r>
            <a:r>
              <a:rPr sz="1400" spc="40" dirty="0">
                <a:solidFill>
                  <a:srgbClr val="231F20"/>
                </a:solidFill>
                <a:cs typeface="Calibri"/>
              </a:rPr>
              <a:t> </a:t>
            </a:r>
            <a:r>
              <a:rPr sz="1400" spc="30" dirty="0">
                <a:solidFill>
                  <a:srgbClr val="231F20"/>
                </a:solidFill>
                <a:cs typeface="Calibri"/>
              </a:rPr>
              <a:t>with</a:t>
            </a:r>
            <a:r>
              <a:rPr sz="1400" spc="40" dirty="0">
                <a:solidFill>
                  <a:srgbClr val="231F20"/>
                </a:solidFill>
                <a:cs typeface="Calibri"/>
              </a:rPr>
              <a:t> </a:t>
            </a:r>
            <a:r>
              <a:rPr sz="1400" spc="55" dirty="0">
                <a:solidFill>
                  <a:srgbClr val="231F20"/>
                </a:solidFill>
                <a:cs typeface="Calibri"/>
              </a:rPr>
              <a:t>Optum</a:t>
            </a:r>
            <a:r>
              <a:rPr sz="1400" spc="35" dirty="0">
                <a:solidFill>
                  <a:srgbClr val="231F20"/>
                </a:solidFill>
                <a:cs typeface="Calibri"/>
              </a:rPr>
              <a:t> </a:t>
            </a:r>
            <a:r>
              <a:rPr sz="1400" spc="85" dirty="0">
                <a:solidFill>
                  <a:srgbClr val="231F20"/>
                </a:solidFill>
                <a:cs typeface="Calibri"/>
              </a:rPr>
              <a:t>Rx</a:t>
            </a:r>
            <a:r>
              <a:rPr sz="1400" spc="40" dirty="0">
                <a:solidFill>
                  <a:srgbClr val="231F20"/>
                </a:solidFill>
                <a:cs typeface="Calibri"/>
              </a:rPr>
              <a:t> </a:t>
            </a:r>
            <a:r>
              <a:rPr sz="1400" spc="30" dirty="0">
                <a:solidFill>
                  <a:srgbClr val="231F20"/>
                </a:solidFill>
                <a:cs typeface="Calibri"/>
              </a:rPr>
              <a:t>to</a:t>
            </a:r>
            <a:r>
              <a:rPr sz="1400" spc="40" dirty="0">
                <a:solidFill>
                  <a:srgbClr val="231F20"/>
                </a:solidFill>
                <a:cs typeface="Calibri"/>
              </a:rPr>
              <a:t> </a:t>
            </a:r>
            <a:r>
              <a:rPr sz="1400" spc="30" dirty="0">
                <a:solidFill>
                  <a:srgbClr val="231F20"/>
                </a:solidFill>
                <a:cs typeface="Calibri"/>
              </a:rPr>
              <a:t>administer</a:t>
            </a:r>
            <a:r>
              <a:rPr sz="1400" spc="35" dirty="0">
                <a:solidFill>
                  <a:srgbClr val="231F20"/>
                </a:solidFill>
                <a:cs typeface="Calibri"/>
              </a:rPr>
              <a:t> </a:t>
            </a:r>
            <a:r>
              <a:rPr sz="1400" spc="30" dirty="0">
                <a:solidFill>
                  <a:srgbClr val="231F20"/>
                </a:solidFill>
                <a:cs typeface="Calibri"/>
              </a:rPr>
              <a:t>the</a:t>
            </a:r>
            <a:r>
              <a:rPr sz="1400" spc="40" dirty="0">
                <a:solidFill>
                  <a:srgbClr val="231F20"/>
                </a:solidFill>
                <a:cs typeface="Calibri"/>
              </a:rPr>
              <a:t> </a:t>
            </a:r>
            <a:r>
              <a:rPr sz="1400" spc="30" dirty="0">
                <a:solidFill>
                  <a:srgbClr val="231F20"/>
                </a:solidFill>
                <a:cs typeface="Calibri"/>
              </a:rPr>
              <a:t>reviews</a:t>
            </a:r>
            <a:r>
              <a:rPr sz="1400" spc="40" dirty="0">
                <a:solidFill>
                  <a:srgbClr val="231F20"/>
                </a:solidFill>
                <a:cs typeface="Calibri"/>
              </a:rPr>
              <a:t> </a:t>
            </a:r>
            <a:r>
              <a:rPr sz="1400" spc="-25" dirty="0">
                <a:solidFill>
                  <a:srgbClr val="231F20"/>
                </a:solidFill>
                <a:cs typeface="Calibri"/>
              </a:rPr>
              <a:t>for </a:t>
            </a:r>
            <a:r>
              <a:rPr sz="1400" spc="70" dirty="0">
                <a:solidFill>
                  <a:srgbClr val="231F20"/>
                </a:solidFill>
                <a:cs typeface="Calibri"/>
              </a:rPr>
              <a:t>coverage</a:t>
            </a:r>
            <a:r>
              <a:rPr sz="1400" spc="25" dirty="0">
                <a:solidFill>
                  <a:srgbClr val="231F20"/>
                </a:solidFill>
                <a:cs typeface="Calibri"/>
              </a:rPr>
              <a:t> </a:t>
            </a:r>
            <a:r>
              <a:rPr sz="1400" spc="50" dirty="0">
                <a:solidFill>
                  <a:srgbClr val="231F20"/>
                </a:solidFill>
                <a:cs typeface="Calibri"/>
              </a:rPr>
              <a:t>of</a:t>
            </a:r>
            <a:r>
              <a:rPr sz="1400" spc="25" dirty="0">
                <a:solidFill>
                  <a:srgbClr val="231F20"/>
                </a:solidFill>
                <a:cs typeface="Calibri"/>
              </a:rPr>
              <a:t> </a:t>
            </a:r>
            <a:r>
              <a:rPr sz="1400" spc="50" dirty="0">
                <a:solidFill>
                  <a:srgbClr val="231F20"/>
                </a:solidFill>
                <a:cs typeface="Calibri"/>
              </a:rPr>
              <a:t>medications.</a:t>
            </a:r>
            <a:r>
              <a:rPr sz="1400" spc="25" dirty="0">
                <a:solidFill>
                  <a:srgbClr val="231F20"/>
                </a:solidFill>
                <a:cs typeface="Calibri"/>
              </a:rPr>
              <a:t> </a:t>
            </a:r>
            <a:r>
              <a:rPr sz="1400" spc="65" dirty="0">
                <a:solidFill>
                  <a:srgbClr val="231F20"/>
                </a:solidFill>
                <a:cs typeface="Calibri"/>
              </a:rPr>
              <a:t>For</a:t>
            </a:r>
            <a:r>
              <a:rPr sz="1400" spc="25" dirty="0">
                <a:solidFill>
                  <a:srgbClr val="231F20"/>
                </a:solidFill>
                <a:cs typeface="Calibri"/>
              </a:rPr>
              <a:t> </a:t>
            </a:r>
            <a:r>
              <a:rPr sz="1400" spc="50" dirty="0">
                <a:solidFill>
                  <a:srgbClr val="231F20"/>
                </a:solidFill>
                <a:cs typeface="Calibri"/>
              </a:rPr>
              <a:t>certain</a:t>
            </a:r>
            <a:r>
              <a:rPr sz="1400" spc="25" dirty="0">
                <a:solidFill>
                  <a:srgbClr val="231F20"/>
                </a:solidFill>
                <a:cs typeface="Calibri"/>
              </a:rPr>
              <a:t> </a:t>
            </a:r>
            <a:r>
              <a:rPr sz="1400" spc="60" dirty="0">
                <a:solidFill>
                  <a:srgbClr val="231F20"/>
                </a:solidFill>
                <a:cs typeface="Calibri"/>
              </a:rPr>
              <a:t>medications</a:t>
            </a:r>
            <a:r>
              <a:rPr sz="1400" spc="25" dirty="0">
                <a:solidFill>
                  <a:srgbClr val="231F20"/>
                </a:solidFill>
                <a:cs typeface="Calibri"/>
              </a:rPr>
              <a:t> </a:t>
            </a:r>
            <a:r>
              <a:rPr sz="1400" dirty="0">
                <a:solidFill>
                  <a:srgbClr val="231F20"/>
                </a:solidFill>
                <a:cs typeface="Calibri"/>
              </a:rPr>
              <a:t>that</a:t>
            </a:r>
            <a:r>
              <a:rPr sz="1400" spc="25" dirty="0">
                <a:solidFill>
                  <a:srgbClr val="231F20"/>
                </a:solidFill>
                <a:cs typeface="Calibri"/>
              </a:rPr>
              <a:t> </a:t>
            </a:r>
            <a:r>
              <a:rPr sz="1400" spc="60" dirty="0">
                <a:solidFill>
                  <a:srgbClr val="231F20"/>
                </a:solidFill>
                <a:cs typeface="Calibri"/>
              </a:rPr>
              <a:t>need</a:t>
            </a:r>
            <a:r>
              <a:rPr sz="1400" spc="30" dirty="0">
                <a:solidFill>
                  <a:srgbClr val="231F20"/>
                </a:solidFill>
                <a:cs typeface="Calibri"/>
              </a:rPr>
              <a:t> </a:t>
            </a:r>
            <a:r>
              <a:rPr sz="1400" spc="10" dirty="0">
                <a:solidFill>
                  <a:srgbClr val="231F20"/>
                </a:solidFill>
                <a:cs typeface="Calibri"/>
              </a:rPr>
              <a:t>a </a:t>
            </a:r>
            <a:r>
              <a:rPr sz="1400" spc="30" dirty="0">
                <a:solidFill>
                  <a:srgbClr val="231F20"/>
                </a:solidFill>
                <a:cs typeface="Calibri"/>
              </a:rPr>
              <a:t>clinical</a:t>
            </a:r>
            <a:r>
              <a:rPr sz="1400" spc="35" dirty="0">
                <a:solidFill>
                  <a:srgbClr val="231F20"/>
                </a:solidFill>
                <a:cs typeface="Calibri"/>
              </a:rPr>
              <a:t> </a:t>
            </a:r>
            <a:r>
              <a:rPr sz="1400" spc="30" dirty="0">
                <a:solidFill>
                  <a:srgbClr val="231F20"/>
                </a:solidFill>
                <a:cs typeface="Calibri"/>
              </a:rPr>
              <a:t>review</a:t>
            </a:r>
            <a:r>
              <a:rPr sz="1400" spc="35" dirty="0">
                <a:solidFill>
                  <a:srgbClr val="231F20"/>
                </a:solidFill>
                <a:cs typeface="Calibri"/>
              </a:rPr>
              <a:t> </a:t>
            </a:r>
            <a:r>
              <a:rPr sz="1400" spc="30" dirty="0">
                <a:solidFill>
                  <a:srgbClr val="231F20"/>
                </a:solidFill>
                <a:cs typeface="Calibri"/>
              </a:rPr>
              <a:t>(prior</a:t>
            </a:r>
            <a:r>
              <a:rPr sz="1400" spc="35" dirty="0">
                <a:solidFill>
                  <a:srgbClr val="231F20"/>
                </a:solidFill>
                <a:cs typeface="Calibri"/>
              </a:rPr>
              <a:t> </a:t>
            </a:r>
            <a:r>
              <a:rPr sz="1400" spc="30" dirty="0">
                <a:solidFill>
                  <a:srgbClr val="231F20"/>
                </a:solidFill>
                <a:cs typeface="Calibri"/>
              </a:rPr>
              <a:t>authorization</a:t>
            </a:r>
            <a:r>
              <a:rPr sz="1400" spc="40" dirty="0">
                <a:solidFill>
                  <a:srgbClr val="231F20"/>
                </a:solidFill>
                <a:cs typeface="Calibri"/>
              </a:rPr>
              <a:t> </a:t>
            </a:r>
            <a:r>
              <a:rPr sz="1400" spc="55" dirty="0">
                <a:solidFill>
                  <a:srgbClr val="231F20"/>
                </a:solidFill>
                <a:cs typeface="Calibri"/>
              </a:rPr>
              <a:t>or</a:t>
            </a:r>
            <a:r>
              <a:rPr sz="1400" spc="85" dirty="0">
                <a:solidFill>
                  <a:srgbClr val="231F20"/>
                </a:solidFill>
                <a:cs typeface="Calibri"/>
              </a:rPr>
              <a:t> </a:t>
            </a:r>
            <a:r>
              <a:rPr sz="1400" spc="90" dirty="0">
                <a:solidFill>
                  <a:srgbClr val="231F20"/>
                </a:solidFill>
                <a:cs typeface="Calibri"/>
              </a:rPr>
              <a:t>coverage</a:t>
            </a:r>
            <a:r>
              <a:rPr sz="1400" spc="80" dirty="0">
                <a:solidFill>
                  <a:srgbClr val="231F20"/>
                </a:solidFill>
                <a:cs typeface="Calibri"/>
              </a:rPr>
              <a:t> </a:t>
            </a:r>
            <a:r>
              <a:rPr sz="1400" spc="40" dirty="0">
                <a:solidFill>
                  <a:srgbClr val="231F20"/>
                </a:solidFill>
                <a:cs typeface="Calibri"/>
              </a:rPr>
              <a:t>determination) </a:t>
            </a:r>
            <a:r>
              <a:rPr sz="1400" spc="50" dirty="0">
                <a:solidFill>
                  <a:srgbClr val="231F20"/>
                </a:solidFill>
                <a:cs typeface="Calibri"/>
              </a:rPr>
              <a:t>prior</a:t>
            </a:r>
            <a:r>
              <a:rPr sz="1400" spc="85" dirty="0">
                <a:solidFill>
                  <a:srgbClr val="231F20"/>
                </a:solidFill>
                <a:cs typeface="Calibri"/>
              </a:rPr>
              <a:t> </a:t>
            </a:r>
            <a:r>
              <a:rPr sz="1400" spc="55" dirty="0">
                <a:solidFill>
                  <a:srgbClr val="231F20"/>
                </a:solidFill>
                <a:cs typeface="Calibri"/>
              </a:rPr>
              <a:t>to</a:t>
            </a:r>
            <a:r>
              <a:rPr sz="1400" spc="90" dirty="0">
                <a:solidFill>
                  <a:srgbClr val="231F20"/>
                </a:solidFill>
                <a:cs typeface="Calibri"/>
              </a:rPr>
              <a:t> </a:t>
            </a:r>
            <a:r>
              <a:rPr sz="1400" spc="75" dirty="0">
                <a:solidFill>
                  <a:srgbClr val="231F20"/>
                </a:solidFill>
                <a:cs typeface="Calibri"/>
              </a:rPr>
              <a:t>being</a:t>
            </a:r>
            <a:r>
              <a:rPr sz="1400" spc="85" dirty="0">
                <a:solidFill>
                  <a:srgbClr val="231F20"/>
                </a:solidFill>
                <a:cs typeface="Calibri"/>
              </a:rPr>
              <a:t> </a:t>
            </a:r>
            <a:r>
              <a:rPr sz="1400" dirty="0">
                <a:solidFill>
                  <a:srgbClr val="231F20"/>
                </a:solidFill>
                <a:cs typeface="Calibri"/>
              </a:rPr>
              <a:t>filled,</a:t>
            </a:r>
            <a:r>
              <a:rPr sz="1400" spc="90" dirty="0">
                <a:solidFill>
                  <a:srgbClr val="231F20"/>
                </a:solidFill>
                <a:cs typeface="Calibri"/>
              </a:rPr>
              <a:t> </a:t>
            </a:r>
            <a:r>
              <a:rPr sz="1400" spc="65" dirty="0">
                <a:solidFill>
                  <a:srgbClr val="231F20"/>
                </a:solidFill>
                <a:cs typeface="Calibri"/>
              </a:rPr>
              <a:t>you</a:t>
            </a:r>
            <a:r>
              <a:rPr sz="1400" spc="85" dirty="0">
                <a:solidFill>
                  <a:srgbClr val="231F20"/>
                </a:solidFill>
                <a:cs typeface="Calibri"/>
              </a:rPr>
              <a:t> </a:t>
            </a:r>
            <a:r>
              <a:rPr sz="1400" dirty="0">
                <a:solidFill>
                  <a:srgbClr val="231F20"/>
                </a:solidFill>
                <a:cs typeface="Calibri"/>
              </a:rPr>
              <a:t>will</a:t>
            </a:r>
            <a:r>
              <a:rPr sz="1400" spc="90" dirty="0">
                <a:solidFill>
                  <a:srgbClr val="231F20"/>
                </a:solidFill>
                <a:cs typeface="Calibri"/>
              </a:rPr>
              <a:t> </a:t>
            </a:r>
            <a:r>
              <a:rPr sz="1400" spc="85" dirty="0">
                <a:solidFill>
                  <a:srgbClr val="231F20"/>
                </a:solidFill>
                <a:cs typeface="Calibri"/>
              </a:rPr>
              <a:t>contact </a:t>
            </a:r>
            <a:r>
              <a:rPr sz="1400" spc="65" dirty="0">
                <a:solidFill>
                  <a:srgbClr val="231F20"/>
                </a:solidFill>
                <a:cs typeface="Calibri"/>
              </a:rPr>
              <a:t>SlateRx.</a:t>
            </a:r>
            <a:endParaRPr sz="1400" dirty="0">
              <a:cs typeface="Calibri"/>
            </a:endParaRPr>
          </a:p>
        </p:txBody>
      </p:sp>
      <p:sp>
        <p:nvSpPr>
          <p:cNvPr id="6" name="object 10">
            <a:extLst>
              <a:ext uri="{FF2B5EF4-FFF2-40B4-BE49-F238E27FC236}">
                <a16:creationId xmlns:a16="http://schemas.microsoft.com/office/drawing/2014/main" id="{00AE6352-5657-BB3E-4C15-F5E6A9A7EC28}"/>
              </a:ext>
            </a:extLst>
          </p:cNvPr>
          <p:cNvSpPr txBox="1"/>
          <p:nvPr/>
        </p:nvSpPr>
        <p:spPr>
          <a:xfrm>
            <a:off x="627216" y="2432312"/>
            <a:ext cx="10731245" cy="1679125"/>
          </a:xfrm>
          <a:prstGeom prst="rect">
            <a:avLst/>
          </a:prstGeom>
        </p:spPr>
        <p:txBody>
          <a:bodyPr vert="horz" wrap="square" lIns="0" tIns="24124" rIns="0" bIns="0" rtlCol="0">
            <a:spAutoFit/>
          </a:bodyPr>
          <a:lstStyle/>
          <a:p>
            <a:pPr marL="12696">
              <a:spcBef>
                <a:spcPts val="190"/>
              </a:spcBef>
            </a:pPr>
            <a:r>
              <a:rPr sz="1600" b="1" dirty="0">
                <a:solidFill>
                  <a:srgbClr val="24574A"/>
                </a:solidFill>
                <a:latin typeface="+mj-lt"/>
                <a:cs typeface="Century Gothic"/>
              </a:rPr>
              <a:t>Who</a:t>
            </a:r>
            <a:r>
              <a:rPr sz="1600" b="1" spc="-60" dirty="0">
                <a:solidFill>
                  <a:srgbClr val="24574A"/>
                </a:solidFill>
                <a:latin typeface="+mj-lt"/>
                <a:cs typeface="Century Gothic"/>
              </a:rPr>
              <a:t> </a:t>
            </a:r>
            <a:r>
              <a:rPr sz="1600" b="1" spc="85" dirty="0">
                <a:solidFill>
                  <a:srgbClr val="24574A"/>
                </a:solidFill>
                <a:latin typeface="+mj-lt"/>
                <a:cs typeface="Century Gothic"/>
              </a:rPr>
              <a:t>is</a:t>
            </a:r>
            <a:r>
              <a:rPr sz="1600" b="1" spc="-60" dirty="0">
                <a:solidFill>
                  <a:srgbClr val="24574A"/>
                </a:solidFill>
                <a:latin typeface="+mj-lt"/>
                <a:cs typeface="Century Gothic"/>
              </a:rPr>
              <a:t> </a:t>
            </a:r>
            <a:r>
              <a:rPr sz="1600" b="1" spc="-25" dirty="0">
                <a:solidFill>
                  <a:srgbClr val="24574A"/>
                </a:solidFill>
                <a:latin typeface="+mj-lt"/>
                <a:cs typeface="Century Gothic"/>
              </a:rPr>
              <a:t>Optum</a:t>
            </a:r>
            <a:r>
              <a:rPr sz="1600" b="1" spc="-60" dirty="0">
                <a:solidFill>
                  <a:srgbClr val="24574A"/>
                </a:solidFill>
                <a:latin typeface="+mj-lt"/>
                <a:cs typeface="Century Gothic"/>
              </a:rPr>
              <a:t> </a:t>
            </a:r>
            <a:r>
              <a:rPr sz="1600" b="1" spc="-25" dirty="0">
                <a:solidFill>
                  <a:srgbClr val="24574A"/>
                </a:solidFill>
                <a:latin typeface="+mj-lt"/>
                <a:cs typeface="Century Gothic"/>
              </a:rPr>
              <a:t>Rx?</a:t>
            </a:r>
            <a:endParaRPr sz="1600" dirty="0">
              <a:latin typeface="+mj-lt"/>
              <a:cs typeface="Century Gothic"/>
            </a:endParaRPr>
          </a:p>
          <a:p>
            <a:pPr marL="12696">
              <a:spcBef>
                <a:spcPts val="70"/>
              </a:spcBef>
            </a:pPr>
            <a:r>
              <a:rPr sz="1400" spc="55" dirty="0">
                <a:solidFill>
                  <a:srgbClr val="231F20"/>
                </a:solidFill>
                <a:latin typeface="+mj-lt"/>
                <a:cs typeface="Calibri"/>
              </a:rPr>
              <a:t>Optum</a:t>
            </a:r>
            <a:r>
              <a:rPr sz="1400" spc="35" dirty="0">
                <a:solidFill>
                  <a:srgbClr val="231F20"/>
                </a:solidFill>
                <a:latin typeface="+mj-lt"/>
                <a:cs typeface="Calibri"/>
              </a:rPr>
              <a:t> </a:t>
            </a:r>
            <a:r>
              <a:rPr sz="1400" spc="85" dirty="0">
                <a:solidFill>
                  <a:srgbClr val="231F20"/>
                </a:solidFill>
                <a:latin typeface="+mj-lt"/>
                <a:cs typeface="Calibri"/>
              </a:rPr>
              <a:t>Rx</a:t>
            </a:r>
            <a:r>
              <a:rPr sz="1400" spc="40" dirty="0">
                <a:solidFill>
                  <a:srgbClr val="231F20"/>
                </a:solidFill>
                <a:latin typeface="+mj-lt"/>
                <a:cs typeface="Calibri"/>
              </a:rPr>
              <a:t> </a:t>
            </a:r>
            <a:r>
              <a:rPr sz="1400" spc="70" dirty="0">
                <a:solidFill>
                  <a:srgbClr val="231F20"/>
                </a:solidFill>
                <a:latin typeface="+mj-lt"/>
                <a:cs typeface="Calibri"/>
              </a:rPr>
              <a:t>supports</a:t>
            </a:r>
            <a:r>
              <a:rPr sz="1400" spc="40" dirty="0">
                <a:solidFill>
                  <a:srgbClr val="231F20"/>
                </a:solidFill>
                <a:latin typeface="+mj-lt"/>
                <a:cs typeface="Calibri"/>
              </a:rPr>
              <a:t> </a:t>
            </a:r>
            <a:r>
              <a:rPr sz="1400" dirty="0">
                <a:solidFill>
                  <a:srgbClr val="231F20"/>
                </a:solidFill>
                <a:latin typeface="+mj-lt"/>
                <a:cs typeface="Calibri"/>
              </a:rPr>
              <a:t>your</a:t>
            </a:r>
            <a:r>
              <a:rPr sz="1400" spc="40" dirty="0">
                <a:solidFill>
                  <a:srgbClr val="231F20"/>
                </a:solidFill>
                <a:latin typeface="+mj-lt"/>
                <a:cs typeface="Calibri"/>
              </a:rPr>
              <a:t> </a:t>
            </a:r>
            <a:r>
              <a:rPr sz="1400" spc="50" dirty="0">
                <a:solidFill>
                  <a:srgbClr val="231F20"/>
                </a:solidFill>
                <a:latin typeface="+mj-lt"/>
                <a:cs typeface="Calibri"/>
              </a:rPr>
              <a:t>prescription</a:t>
            </a:r>
            <a:r>
              <a:rPr sz="1400" spc="35" dirty="0">
                <a:solidFill>
                  <a:srgbClr val="231F20"/>
                </a:solidFill>
                <a:latin typeface="+mj-lt"/>
                <a:cs typeface="Calibri"/>
              </a:rPr>
              <a:t> </a:t>
            </a:r>
            <a:r>
              <a:rPr sz="1400" spc="50" dirty="0">
                <a:solidFill>
                  <a:srgbClr val="231F20"/>
                </a:solidFill>
                <a:latin typeface="+mj-lt"/>
                <a:cs typeface="Calibri"/>
              </a:rPr>
              <a:t>benefits</a:t>
            </a:r>
            <a:r>
              <a:rPr sz="1400" spc="40" dirty="0">
                <a:solidFill>
                  <a:srgbClr val="231F20"/>
                </a:solidFill>
                <a:latin typeface="+mj-lt"/>
                <a:cs typeface="Calibri"/>
              </a:rPr>
              <a:t> </a:t>
            </a:r>
            <a:r>
              <a:rPr sz="1400" spc="-25" dirty="0">
                <a:solidFill>
                  <a:srgbClr val="231F20"/>
                </a:solidFill>
                <a:latin typeface="+mj-lt"/>
                <a:cs typeface="Calibri"/>
              </a:rPr>
              <a:t>by:</a:t>
            </a:r>
            <a:endParaRPr lang="en-US" sz="1400" dirty="0">
              <a:latin typeface="+mj-lt"/>
              <a:cs typeface="Calibri"/>
            </a:endParaRPr>
          </a:p>
          <a:p>
            <a:pPr marL="298360" indent="-285664">
              <a:spcBef>
                <a:spcPts val="70"/>
              </a:spcBef>
              <a:buFont typeface="Wingdings" panose="05000000000000000000" pitchFamily="2" charset="2"/>
              <a:buChar char="Ø"/>
            </a:pPr>
            <a:r>
              <a:rPr sz="1400" spc="50" dirty="0">
                <a:solidFill>
                  <a:srgbClr val="231F20"/>
                </a:solidFill>
                <a:latin typeface="+mj-lt"/>
                <a:cs typeface="Calibri"/>
              </a:rPr>
              <a:t>Providing</a:t>
            </a:r>
            <a:r>
              <a:rPr sz="1400" spc="40" dirty="0">
                <a:solidFill>
                  <a:srgbClr val="231F20"/>
                </a:solidFill>
                <a:latin typeface="+mj-lt"/>
                <a:cs typeface="Calibri"/>
              </a:rPr>
              <a:t> </a:t>
            </a:r>
            <a:r>
              <a:rPr sz="1400" spc="60" dirty="0">
                <a:solidFill>
                  <a:srgbClr val="231F20"/>
                </a:solidFill>
                <a:latin typeface="+mj-lt"/>
                <a:cs typeface="Calibri"/>
              </a:rPr>
              <a:t>a</a:t>
            </a:r>
            <a:r>
              <a:rPr sz="1400" spc="45" dirty="0">
                <a:solidFill>
                  <a:srgbClr val="231F20"/>
                </a:solidFill>
                <a:latin typeface="+mj-lt"/>
                <a:cs typeface="Calibri"/>
              </a:rPr>
              <a:t> </a:t>
            </a:r>
            <a:r>
              <a:rPr sz="1400" dirty="0">
                <a:solidFill>
                  <a:srgbClr val="231F20"/>
                </a:solidFill>
                <a:latin typeface="+mj-lt"/>
                <a:cs typeface="Calibri"/>
              </a:rPr>
              <a:t>retail</a:t>
            </a:r>
            <a:r>
              <a:rPr sz="1400" spc="45" dirty="0">
                <a:solidFill>
                  <a:srgbClr val="231F20"/>
                </a:solidFill>
                <a:latin typeface="+mj-lt"/>
                <a:cs typeface="Calibri"/>
              </a:rPr>
              <a:t> </a:t>
            </a:r>
            <a:r>
              <a:rPr sz="1400" spc="60" dirty="0">
                <a:solidFill>
                  <a:srgbClr val="231F20"/>
                </a:solidFill>
                <a:latin typeface="+mj-lt"/>
                <a:cs typeface="Calibri"/>
              </a:rPr>
              <a:t>pharmacy</a:t>
            </a:r>
            <a:r>
              <a:rPr sz="1400" spc="45" dirty="0">
                <a:solidFill>
                  <a:srgbClr val="231F20"/>
                </a:solidFill>
                <a:latin typeface="+mj-lt"/>
                <a:cs typeface="Calibri"/>
              </a:rPr>
              <a:t> </a:t>
            </a:r>
            <a:r>
              <a:rPr sz="1400" spc="35" dirty="0">
                <a:solidFill>
                  <a:srgbClr val="231F20"/>
                </a:solidFill>
                <a:latin typeface="+mj-lt"/>
                <a:cs typeface="Calibri"/>
              </a:rPr>
              <a:t>network</a:t>
            </a:r>
            <a:endParaRPr lang="en-US" sz="1400" dirty="0">
              <a:latin typeface="+mj-lt"/>
              <a:cs typeface="Calibri"/>
            </a:endParaRPr>
          </a:p>
          <a:p>
            <a:pPr marL="298360" indent="-285664">
              <a:spcBef>
                <a:spcPts val="70"/>
              </a:spcBef>
              <a:buFont typeface="Wingdings" panose="05000000000000000000" pitchFamily="2" charset="2"/>
              <a:buChar char="Ø"/>
            </a:pPr>
            <a:r>
              <a:rPr sz="1400" spc="30" dirty="0">
                <a:solidFill>
                  <a:srgbClr val="231F20"/>
                </a:solidFill>
                <a:latin typeface="+mj-lt"/>
                <a:cs typeface="Calibri"/>
              </a:rPr>
              <a:t>Confirming</a:t>
            </a:r>
            <a:r>
              <a:rPr sz="1400" spc="-25" dirty="0">
                <a:solidFill>
                  <a:srgbClr val="231F20"/>
                </a:solidFill>
                <a:latin typeface="+mj-lt"/>
                <a:cs typeface="Calibri"/>
              </a:rPr>
              <a:t> </a:t>
            </a:r>
            <a:r>
              <a:rPr sz="1400" spc="20" dirty="0">
                <a:solidFill>
                  <a:srgbClr val="231F20"/>
                </a:solidFill>
                <a:latin typeface="+mj-lt"/>
                <a:cs typeface="Calibri"/>
              </a:rPr>
              <a:t>which</a:t>
            </a:r>
            <a:r>
              <a:rPr sz="1400" spc="-25" dirty="0">
                <a:solidFill>
                  <a:srgbClr val="231F20"/>
                </a:solidFill>
                <a:latin typeface="+mj-lt"/>
                <a:cs typeface="Calibri"/>
              </a:rPr>
              <a:t> </a:t>
            </a:r>
            <a:r>
              <a:rPr sz="1400" spc="30" dirty="0">
                <a:solidFill>
                  <a:srgbClr val="231F20"/>
                </a:solidFill>
                <a:latin typeface="+mj-lt"/>
                <a:cs typeface="Calibri"/>
              </a:rPr>
              <a:t>medications</a:t>
            </a:r>
            <a:r>
              <a:rPr sz="1400" spc="-25" dirty="0">
                <a:solidFill>
                  <a:srgbClr val="231F20"/>
                </a:solidFill>
                <a:latin typeface="+mj-lt"/>
                <a:cs typeface="Calibri"/>
              </a:rPr>
              <a:t> </a:t>
            </a:r>
            <a:r>
              <a:rPr sz="1400" spc="30" dirty="0">
                <a:solidFill>
                  <a:srgbClr val="231F20"/>
                </a:solidFill>
                <a:latin typeface="+mj-lt"/>
                <a:cs typeface="Calibri"/>
              </a:rPr>
              <a:t>are</a:t>
            </a:r>
            <a:r>
              <a:rPr sz="1400" spc="-25" dirty="0">
                <a:solidFill>
                  <a:srgbClr val="231F20"/>
                </a:solidFill>
                <a:latin typeface="+mj-lt"/>
                <a:cs typeface="Calibri"/>
              </a:rPr>
              <a:t> </a:t>
            </a:r>
            <a:r>
              <a:rPr sz="1400" spc="45" dirty="0">
                <a:solidFill>
                  <a:srgbClr val="231F20"/>
                </a:solidFill>
                <a:latin typeface="+mj-lt"/>
                <a:cs typeface="Calibri"/>
              </a:rPr>
              <a:t>covered</a:t>
            </a:r>
            <a:r>
              <a:rPr sz="1400" spc="-20" dirty="0">
                <a:solidFill>
                  <a:srgbClr val="231F20"/>
                </a:solidFill>
                <a:latin typeface="+mj-lt"/>
                <a:cs typeface="Calibri"/>
              </a:rPr>
              <a:t> </a:t>
            </a:r>
            <a:r>
              <a:rPr sz="1400" spc="30" dirty="0">
                <a:solidFill>
                  <a:srgbClr val="231F20"/>
                </a:solidFill>
                <a:latin typeface="+mj-lt"/>
                <a:cs typeface="Calibri"/>
              </a:rPr>
              <a:t>under</a:t>
            </a:r>
            <a:r>
              <a:rPr sz="1400" spc="-25" dirty="0">
                <a:solidFill>
                  <a:srgbClr val="231F20"/>
                </a:solidFill>
                <a:latin typeface="+mj-lt"/>
                <a:cs typeface="Calibri"/>
              </a:rPr>
              <a:t> </a:t>
            </a:r>
            <a:r>
              <a:rPr sz="1400" spc="30" dirty="0">
                <a:solidFill>
                  <a:srgbClr val="231F20"/>
                </a:solidFill>
                <a:latin typeface="+mj-lt"/>
                <a:cs typeface="Calibri"/>
              </a:rPr>
              <a:t>your</a:t>
            </a:r>
            <a:r>
              <a:rPr sz="1400" spc="-25" dirty="0">
                <a:solidFill>
                  <a:srgbClr val="231F20"/>
                </a:solidFill>
                <a:latin typeface="+mj-lt"/>
                <a:cs typeface="Calibri"/>
              </a:rPr>
              <a:t> </a:t>
            </a:r>
            <a:r>
              <a:rPr sz="1400" spc="-10" dirty="0">
                <a:solidFill>
                  <a:srgbClr val="231F20"/>
                </a:solidFill>
                <a:latin typeface="+mj-lt"/>
                <a:cs typeface="Calibri"/>
              </a:rPr>
              <a:t>benefit</a:t>
            </a:r>
            <a:endParaRPr lang="en-US" sz="1400" dirty="0">
              <a:latin typeface="+mj-lt"/>
              <a:cs typeface="Calibri"/>
            </a:endParaRPr>
          </a:p>
          <a:p>
            <a:pPr marL="298360" indent="-285664">
              <a:spcBef>
                <a:spcPts val="70"/>
              </a:spcBef>
              <a:buFont typeface="Wingdings" panose="05000000000000000000" pitchFamily="2" charset="2"/>
              <a:buChar char="Ø"/>
            </a:pPr>
            <a:r>
              <a:rPr sz="1400" spc="55" dirty="0">
                <a:solidFill>
                  <a:srgbClr val="231F20"/>
                </a:solidFill>
                <a:latin typeface="+mj-lt"/>
                <a:cs typeface="Calibri"/>
              </a:rPr>
              <a:t>Answering</a:t>
            </a:r>
            <a:r>
              <a:rPr sz="1400" spc="45" dirty="0">
                <a:solidFill>
                  <a:srgbClr val="231F20"/>
                </a:solidFill>
                <a:latin typeface="+mj-lt"/>
                <a:cs typeface="Calibri"/>
              </a:rPr>
              <a:t> </a:t>
            </a:r>
            <a:r>
              <a:rPr sz="1400" spc="60" dirty="0">
                <a:solidFill>
                  <a:srgbClr val="231F20"/>
                </a:solidFill>
                <a:latin typeface="+mj-lt"/>
                <a:cs typeface="Calibri"/>
              </a:rPr>
              <a:t>questions</a:t>
            </a:r>
            <a:r>
              <a:rPr sz="1400" spc="50" dirty="0">
                <a:solidFill>
                  <a:srgbClr val="231F20"/>
                </a:solidFill>
                <a:latin typeface="+mj-lt"/>
                <a:cs typeface="Calibri"/>
              </a:rPr>
              <a:t> </a:t>
            </a:r>
            <a:r>
              <a:rPr sz="1400" spc="55" dirty="0">
                <a:solidFill>
                  <a:srgbClr val="231F20"/>
                </a:solidFill>
                <a:latin typeface="+mj-lt"/>
                <a:cs typeface="Calibri"/>
              </a:rPr>
              <a:t>about</a:t>
            </a:r>
            <a:r>
              <a:rPr sz="1400" spc="50" dirty="0">
                <a:solidFill>
                  <a:srgbClr val="231F20"/>
                </a:solidFill>
                <a:latin typeface="+mj-lt"/>
                <a:cs typeface="Calibri"/>
              </a:rPr>
              <a:t> </a:t>
            </a:r>
            <a:r>
              <a:rPr sz="1400" dirty="0">
                <a:solidFill>
                  <a:srgbClr val="231F20"/>
                </a:solidFill>
                <a:latin typeface="+mj-lt"/>
                <a:cs typeface="Calibri"/>
              </a:rPr>
              <a:t>your</a:t>
            </a:r>
            <a:r>
              <a:rPr sz="1400" spc="50" dirty="0">
                <a:solidFill>
                  <a:srgbClr val="231F20"/>
                </a:solidFill>
                <a:latin typeface="+mj-lt"/>
                <a:cs typeface="Calibri"/>
              </a:rPr>
              <a:t> </a:t>
            </a:r>
            <a:r>
              <a:rPr sz="1400" spc="85" dirty="0">
                <a:solidFill>
                  <a:srgbClr val="231F20"/>
                </a:solidFill>
                <a:latin typeface="+mj-lt"/>
                <a:cs typeface="Calibri"/>
              </a:rPr>
              <a:t>cost</a:t>
            </a:r>
            <a:r>
              <a:rPr sz="1400" spc="50" dirty="0">
                <a:solidFill>
                  <a:srgbClr val="231F20"/>
                </a:solidFill>
                <a:latin typeface="+mj-lt"/>
                <a:cs typeface="Calibri"/>
              </a:rPr>
              <a:t> </a:t>
            </a:r>
            <a:r>
              <a:rPr sz="1400" spc="40" dirty="0">
                <a:solidFill>
                  <a:srgbClr val="231F20"/>
                </a:solidFill>
                <a:latin typeface="+mj-lt"/>
                <a:cs typeface="Calibri"/>
              </a:rPr>
              <a:t>share</a:t>
            </a:r>
            <a:endParaRPr lang="en-US" sz="1400" dirty="0">
              <a:latin typeface="+mj-lt"/>
              <a:cs typeface="Calibri"/>
            </a:endParaRPr>
          </a:p>
          <a:p>
            <a:pPr marL="298360" indent="-285664">
              <a:spcBef>
                <a:spcPts val="70"/>
              </a:spcBef>
              <a:buFont typeface="Wingdings" panose="05000000000000000000" pitchFamily="2" charset="2"/>
              <a:buChar char="Ø"/>
            </a:pPr>
            <a:r>
              <a:rPr sz="1400" spc="55" dirty="0">
                <a:solidFill>
                  <a:srgbClr val="231F20"/>
                </a:solidFill>
                <a:latin typeface="+mj-lt"/>
                <a:cs typeface="Calibri"/>
              </a:rPr>
              <a:t>Coordinating</a:t>
            </a:r>
            <a:r>
              <a:rPr sz="1400" spc="10" dirty="0">
                <a:solidFill>
                  <a:srgbClr val="231F20"/>
                </a:solidFill>
                <a:latin typeface="+mj-lt"/>
                <a:cs typeface="Calibri"/>
              </a:rPr>
              <a:t> </a:t>
            </a:r>
            <a:r>
              <a:rPr sz="1400" spc="50" dirty="0">
                <a:solidFill>
                  <a:srgbClr val="231F20"/>
                </a:solidFill>
                <a:latin typeface="+mj-lt"/>
                <a:cs typeface="Calibri"/>
              </a:rPr>
              <a:t>medication</a:t>
            </a:r>
            <a:r>
              <a:rPr sz="1400" spc="10" dirty="0">
                <a:solidFill>
                  <a:srgbClr val="231F20"/>
                </a:solidFill>
                <a:latin typeface="+mj-lt"/>
                <a:cs typeface="Calibri"/>
              </a:rPr>
              <a:t> </a:t>
            </a:r>
            <a:r>
              <a:rPr sz="1400" spc="60" dirty="0">
                <a:solidFill>
                  <a:srgbClr val="231F20"/>
                </a:solidFill>
                <a:latin typeface="+mj-lt"/>
                <a:cs typeface="Calibri"/>
              </a:rPr>
              <a:t>home</a:t>
            </a:r>
            <a:r>
              <a:rPr sz="1400" spc="15" dirty="0">
                <a:solidFill>
                  <a:srgbClr val="231F20"/>
                </a:solidFill>
                <a:latin typeface="+mj-lt"/>
                <a:cs typeface="Calibri"/>
              </a:rPr>
              <a:t> </a:t>
            </a:r>
            <a:r>
              <a:rPr sz="1400" spc="45" dirty="0">
                <a:solidFill>
                  <a:srgbClr val="231F20"/>
                </a:solidFill>
                <a:latin typeface="+mj-lt"/>
                <a:cs typeface="Calibri"/>
              </a:rPr>
              <a:t>delivery</a:t>
            </a:r>
            <a:r>
              <a:rPr sz="1400" spc="10" dirty="0">
                <a:solidFill>
                  <a:srgbClr val="231F20"/>
                </a:solidFill>
                <a:latin typeface="+mj-lt"/>
                <a:cs typeface="Calibri"/>
              </a:rPr>
              <a:t> </a:t>
            </a:r>
            <a:r>
              <a:rPr sz="1400" spc="35" dirty="0">
                <a:solidFill>
                  <a:srgbClr val="231F20"/>
                </a:solidFill>
                <a:latin typeface="+mj-lt"/>
                <a:cs typeface="Calibri"/>
              </a:rPr>
              <a:t>through </a:t>
            </a:r>
            <a:r>
              <a:rPr sz="1400" spc="55" dirty="0">
                <a:solidFill>
                  <a:srgbClr val="231F20"/>
                </a:solidFill>
                <a:latin typeface="+mj-lt"/>
                <a:cs typeface="Calibri"/>
              </a:rPr>
              <a:t>Optum</a:t>
            </a:r>
            <a:r>
              <a:rPr sz="1400" spc="20" dirty="0">
                <a:solidFill>
                  <a:srgbClr val="231F20"/>
                </a:solidFill>
                <a:latin typeface="+mj-lt"/>
                <a:cs typeface="Calibri"/>
              </a:rPr>
              <a:t> </a:t>
            </a:r>
            <a:r>
              <a:rPr sz="1400" dirty="0">
                <a:solidFill>
                  <a:srgbClr val="231F20"/>
                </a:solidFill>
                <a:latin typeface="+mj-lt"/>
                <a:cs typeface="Calibri"/>
              </a:rPr>
              <a:t>Mail</a:t>
            </a:r>
            <a:r>
              <a:rPr sz="1400" spc="20" dirty="0">
                <a:solidFill>
                  <a:srgbClr val="231F20"/>
                </a:solidFill>
                <a:latin typeface="+mj-lt"/>
                <a:cs typeface="Calibri"/>
              </a:rPr>
              <a:t> </a:t>
            </a:r>
            <a:r>
              <a:rPr sz="1400" spc="55" dirty="0">
                <a:solidFill>
                  <a:srgbClr val="231F20"/>
                </a:solidFill>
                <a:latin typeface="+mj-lt"/>
                <a:cs typeface="Calibri"/>
              </a:rPr>
              <a:t>and</a:t>
            </a:r>
            <a:r>
              <a:rPr sz="1400" spc="20" dirty="0">
                <a:solidFill>
                  <a:srgbClr val="231F20"/>
                </a:solidFill>
                <a:latin typeface="+mj-lt"/>
                <a:cs typeface="Calibri"/>
              </a:rPr>
              <a:t> </a:t>
            </a:r>
            <a:r>
              <a:rPr sz="1400" spc="55" dirty="0">
                <a:solidFill>
                  <a:srgbClr val="231F20"/>
                </a:solidFill>
                <a:latin typeface="+mj-lt"/>
                <a:cs typeface="Calibri"/>
              </a:rPr>
              <a:t>Optum</a:t>
            </a:r>
            <a:r>
              <a:rPr sz="1400" spc="25" dirty="0">
                <a:solidFill>
                  <a:srgbClr val="231F20"/>
                </a:solidFill>
                <a:latin typeface="+mj-lt"/>
                <a:cs typeface="Calibri"/>
              </a:rPr>
              <a:t> </a:t>
            </a:r>
            <a:r>
              <a:rPr sz="1400" spc="65" dirty="0">
                <a:solidFill>
                  <a:srgbClr val="231F20"/>
                </a:solidFill>
                <a:latin typeface="+mj-lt"/>
                <a:cs typeface="Calibri"/>
              </a:rPr>
              <a:t>Specialty</a:t>
            </a:r>
            <a:r>
              <a:rPr sz="1400" spc="20" dirty="0">
                <a:solidFill>
                  <a:srgbClr val="231F20"/>
                </a:solidFill>
                <a:latin typeface="+mj-lt"/>
                <a:cs typeface="Calibri"/>
              </a:rPr>
              <a:t> </a:t>
            </a:r>
            <a:r>
              <a:rPr sz="1400" spc="50" dirty="0">
                <a:solidFill>
                  <a:srgbClr val="231F20"/>
                </a:solidFill>
                <a:latin typeface="+mj-lt"/>
                <a:cs typeface="Calibri"/>
              </a:rPr>
              <a:t>pharmacies</a:t>
            </a:r>
            <a:endParaRPr lang="en-US" sz="1400" dirty="0">
              <a:latin typeface="+mj-lt"/>
              <a:cs typeface="Calibri"/>
            </a:endParaRPr>
          </a:p>
          <a:p>
            <a:pPr marL="298360" indent="-285664">
              <a:spcBef>
                <a:spcPts val="70"/>
              </a:spcBef>
              <a:buFont typeface="Wingdings" panose="05000000000000000000" pitchFamily="2" charset="2"/>
              <a:buChar char="Ø"/>
            </a:pPr>
            <a:r>
              <a:rPr sz="1400" spc="50" dirty="0">
                <a:solidFill>
                  <a:srgbClr val="231F20"/>
                </a:solidFill>
                <a:latin typeface="+mj-lt"/>
                <a:cs typeface="Calibri"/>
              </a:rPr>
              <a:t>Providing</a:t>
            </a:r>
            <a:r>
              <a:rPr sz="1400" spc="45" dirty="0">
                <a:solidFill>
                  <a:srgbClr val="231F20"/>
                </a:solidFill>
                <a:latin typeface="+mj-lt"/>
                <a:cs typeface="Calibri"/>
              </a:rPr>
              <a:t> </a:t>
            </a:r>
            <a:r>
              <a:rPr sz="1400" spc="10" dirty="0">
                <a:solidFill>
                  <a:srgbClr val="231F20"/>
                </a:solidFill>
                <a:latin typeface="+mj-lt"/>
                <a:cs typeface="Calibri"/>
              </a:rPr>
              <a:t>online</a:t>
            </a:r>
            <a:r>
              <a:rPr sz="1400" spc="45" dirty="0">
                <a:solidFill>
                  <a:srgbClr val="231F20"/>
                </a:solidFill>
                <a:latin typeface="+mj-lt"/>
                <a:cs typeface="Calibri"/>
              </a:rPr>
              <a:t> </a:t>
            </a:r>
            <a:r>
              <a:rPr sz="1400" spc="60" dirty="0">
                <a:solidFill>
                  <a:srgbClr val="231F20"/>
                </a:solidFill>
                <a:latin typeface="+mj-lt"/>
                <a:cs typeface="Calibri"/>
              </a:rPr>
              <a:t>member</a:t>
            </a:r>
            <a:r>
              <a:rPr sz="1400" spc="50" dirty="0">
                <a:solidFill>
                  <a:srgbClr val="231F20"/>
                </a:solidFill>
                <a:latin typeface="+mj-lt"/>
                <a:cs typeface="Calibri"/>
              </a:rPr>
              <a:t> </a:t>
            </a:r>
            <a:r>
              <a:rPr sz="1400" spc="60" dirty="0">
                <a:solidFill>
                  <a:srgbClr val="231F20"/>
                </a:solidFill>
                <a:latin typeface="+mj-lt"/>
                <a:cs typeface="Calibri"/>
              </a:rPr>
              <a:t>support</a:t>
            </a:r>
            <a:r>
              <a:rPr sz="1400" spc="45" dirty="0">
                <a:solidFill>
                  <a:srgbClr val="231F20"/>
                </a:solidFill>
                <a:latin typeface="+mj-lt"/>
                <a:cs typeface="Calibri"/>
              </a:rPr>
              <a:t> </a:t>
            </a:r>
            <a:r>
              <a:rPr sz="1400" spc="55" dirty="0">
                <a:solidFill>
                  <a:srgbClr val="231F20"/>
                </a:solidFill>
                <a:latin typeface="+mj-lt"/>
                <a:cs typeface="Calibri"/>
              </a:rPr>
              <a:t>tools</a:t>
            </a:r>
            <a:r>
              <a:rPr sz="1400" spc="45" dirty="0">
                <a:solidFill>
                  <a:srgbClr val="231F20"/>
                </a:solidFill>
                <a:latin typeface="+mj-lt"/>
                <a:cs typeface="Calibri"/>
              </a:rPr>
              <a:t> </a:t>
            </a:r>
            <a:r>
              <a:rPr sz="1400" spc="10" dirty="0">
                <a:solidFill>
                  <a:srgbClr val="231F20"/>
                </a:solidFill>
                <a:latin typeface="+mj-lt"/>
                <a:cs typeface="Calibri"/>
              </a:rPr>
              <a:t>at</a:t>
            </a:r>
            <a:r>
              <a:rPr sz="1400" spc="50" dirty="0">
                <a:solidFill>
                  <a:srgbClr val="231F20"/>
                </a:solidFill>
                <a:latin typeface="+mj-lt"/>
                <a:cs typeface="Calibri"/>
              </a:rPr>
              <a:t> OptumRx.com or</a:t>
            </a:r>
            <a:r>
              <a:rPr sz="1400" spc="40" dirty="0">
                <a:solidFill>
                  <a:srgbClr val="231F20"/>
                </a:solidFill>
                <a:latin typeface="+mj-lt"/>
                <a:cs typeface="Calibri"/>
              </a:rPr>
              <a:t> </a:t>
            </a:r>
            <a:r>
              <a:rPr sz="1400" spc="20" dirty="0">
                <a:solidFill>
                  <a:srgbClr val="231F20"/>
                </a:solidFill>
                <a:latin typeface="+mj-lt"/>
                <a:cs typeface="Calibri"/>
              </a:rPr>
              <a:t>in</a:t>
            </a:r>
            <a:r>
              <a:rPr sz="1400" spc="40" dirty="0">
                <a:solidFill>
                  <a:srgbClr val="231F20"/>
                </a:solidFill>
                <a:latin typeface="+mj-lt"/>
                <a:cs typeface="Calibri"/>
              </a:rPr>
              <a:t> </a:t>
            </a:r>
            <a:r>
              <a:rPr sz="1400" spc="20" dirty="0">
                <a:solidFill>
                  <a:srgbClr val="231F20"/>
                </a:solidFill>
                <a:latin typeface="+mj-lt"/>
                <a:cs typeface="Calibri"/>
              </a:rPr>
              <a:t>the</a:t>
            </a:r>
            <a:r>
              <a:rPr sz="1400" spc="40" dirty="0">
                <a:solidFill>
                  <a:srgbClr val="231F20"/>
                </a:solidFill>
                <a:latin typeface="+mj-lt"/>
                <a:cs typeface="Calibri"/>
              </a:rPr>
              <a:t> </a:t>
            </a:r>
            <a:r>
              <a:rPr sz="1400" spc="55" dirty="0">
                <a:solidFill>
                  <a:srgbClr val="231F20"/>
                </a:solidFill>
                <a:latin typeface="+mj-lt"/>
                <a:cs typeface="Calibri"/>
              </a:rPr>
              <a:t>Optum</a:t>
            </a:r>
            <a:r>
              <a:rPr sz="1400" spc="40" dirty="0">
                <a:solidFill>
                  <a:srgbClr val="231F20"/>
                </a:solidFill>
                <a:latin typeface="+mj-lt"/>
                <a:cs typeface="Calibri"/>
              </a:rPr>
              <a:t> </a:t>
            </a:r>
            <a:r>
              <a:rPr sz="1400" spc="85" dirty="0">
                <a:solidFill>
                  <a:srgbClr val="231F20"/>
                </a:solidFill>
                <a:latin typeface="+mj-lt"/>
                <a:cs typeface="Calibri"/>
              </a:rPr>
              <a:t>Rx</a:t>
            </a:r>
            <a:r>
              <a:rPr sz="1400" spc="45" dirty="0">
                <a:solidFill>
                  <a:srgbClr val="231F20"/>
                </a:solidFill>
                <a:latin typeface="+mj-lt"/>
                <a:cs typeface="Calibri"/>
              </a:rPr>
              <a:t> </a:t>
            </a:r>
            <a:r>
              <a:rPr sz="1400" spc="20" dirty="0">
                <a:solidFill>
                  <a:srgbClr val="231F20"/>
                </a:solidFill>
                <a:latin typeface="+mj-lt"/>
                <a:cs typeface="Calibri"/>
              </a:rPr>
              <a:t>mobile</a:t>
            </a:r>
            <a:r>
              <a:rPr sz="1400" spc="40" dirty="0">
                <a:solidFill>
                  <a:srgbClr val="231F20"/>
                </a:solidFill>
                <a:latin typeface="+mj-lt"/>
                <a:cs typeface="Calibri"/>
              </a:rPr>
              <a:t> app</a:t>
            </a:r>
            <a:endParaRPr sz="1400" dirty="0">
              <a:latin typeface="+mj-lt"/>
              <a:cs typeface="Calibri"/>
            </a:endParaRPr>
          </a:p>
        </p:txBody>
      </p:sp>
      <p:sp>
        <p:nvSpPr>
          <p:cNvPr id="8" name="object 16">
            <a:extLst>
              <a:ext uri="{FF2B5EF4-FFF2-40B4-BE49-F238E27FC236}">
                <a16:creationId xmlns:a16="http://schemas.microsoft.com/office/drawing/2014/main" id="{DB6DB4BF-E447-5CA7-57F6-D534678F0E9E}"/>
              </a:ext>
            </a:extLst>
          </p:cNvPr>
          <p:cNvSpPr txBox="1"/>
          <p:nvPr/>
        </p:nvSpPr>
        <p:spPr>
          <a:xfrm>
            <a:off x="627216" y="4491096"/>
            <a:ext cx="10731245" cy="1347454"/>
          </a:xfrm>
          <a:prstGeom prst="rect">
            <a:avLst/>
          </a:prstGeom>
        </p:spPr>
        <p:txBody>
          <a:bodyPr vert="horz" wrap="square" lIns="0" tIns="24124" rIns="0" bIns="0" rtlCol="0">
            <a:spAutoFit/>
          </a:bodyPr>
          <a:lstStyle/>
          <a:p>
            <a:pPr>
              <a:spcBef>
                <a:spcPts val="190"/>
              </a:spcBef>
            </a:pPr>
            <a:r>
              <a:rPr sz="1600" b="1" dirty="0">
                <a:solidFill>
                  <a:srgbClr val="24574A"/>
                </a:solidFill>
                <a:cs typeface="Century Gothic"/>
              </a:rPr>
              <a:t>What</a:t>
            </a:r>
            <a:r>
              <a:rPr sz="1600" b="1" spc="-95" dirty="0">
                <a:solidFill>
                  <a:srgbClr val="24574A"/>
                </a:solidFill>
                <a:cs typeface="Century Gothic"/>
              </a:rPr>
              <a:t> </a:t>
            </a:r>
            <a:r>
              <a:rPr sz="1600" b="1" spc="75" dirty="0">
                <a:solidFill>
                  <a:srgbClr val="24574A"/>
                </a:solidFill>
                <a:cs typeface="Century Gothic"/>
              </a:rPr>
              <a:t>is</a:t>
            </a:r>
            <a:r>
              <a:rPr sz="1600" b="1" spc="-90" dirty="0">
                <a:solidFill>
                  <a:srgbClr val="24574A"/>
                </a:solidFill>
                <a:cs typeface="Century Gothic"/>
              </a:rPr>
              <a:t> </a:t>
            </a:r>
            <a:r>
              <a:rPr sz="1600" b="1" spc="-145" dirty="0">
                <a:solidFill>
                  <a:srgbClr val="24574A"/>
                </a:solidFill>
                <a:cs typeface="Century Gothic"/>
              </a:rPr>
              <a:t>a</a:t>
            </a:r>
            <a:r>
              <a:rPr lang="en-US" sz="1600" b="1" spc="-90" dirty="0">
                <a:solidFill>
                  <a:srgbClr val="24574A"/>
                </a:solidFill>
                <a:cs typeface="Century Gothic"/>
              </a:rPr>
              <a:t> </a:t>
            </a:r>
            <a:r>
              <a:rPr sz="1600" b="1" spc="-75" dirty="0">
                <a:solidFill>
                  <a:srgbClr val="24574A"/>
                </a:solidFill>
                <a:cs typeface="Century Gothic"/>
              </a:rPr>
              <a:t>coverage</a:t>
            </a:r>
            <a:r>
              <a:rPr sz="1600" b="1" spc="-90" dirty="0">
                <a:solidFill>
                  <a:srgbClr val="24574A"/>
                </a:solidFill>
                <a:cs typeface="Century Gothic"/>
              </a:rPr>
              <a:t> </a:t>
            </a:r>
            <a:r>
              <a:rPr sz="1600" b="1" spc="-10" dirty="0">
                <a:solidFill>
                  <a:srgbClr val="24574A"/>
                </a:solidFill>
                <a:cs typeface="Century Gothic"/>
              </a:rPr>
              <a:t>determination?</a:t>
            </a:r>
            <a:endParaRPr sz="1600" dirty="0">
              <a:cs typeface="Century Gothic"/>
            </a:endParaRPr>
          </a:p>
          <a:p>
            <a:pPr marL="12696" marR="5078"/>
            <a:r>
              <a:rPr sz="1400" spc="75" dirty="0">
                <a:solidFill>
                  <a:srgbClr val="231F20"/>
                </a:solidFill>
                <a:cs typeface="Calibri"/>
              </a:rPr>
              <a:t>Coverage</a:t>
            </a:r>
            <a:r>
              <a:rPr sz="1400" spc="30" dirty="0">
                <a:solidFill>
                  <a:srgbClr val="231F20"/>
                </a:solidFill>
                <a:cs typeface="Calibri"/>
              </a:rPr>
              <a:t> </a:t>
            </a:r>
            <a:r>
              <a:rPr sz="1400" spc="40" dirty="0">
                <a:solidFill>
                  <a:srgbClr val="231F20"/>
                </a:solidFill>
                <a:cs typeface="Calibri"/>
              </a:rPr>
              <a:t>determinations</a:t>
            </a:r>
            <a:r>
              <a:rPr sz="1400" spc="30" dirty="0">
                <a:solidFill>
                  <a:srgbClr val="231F20"/>
                </a:solidFill>
                <a:cs typeface="Calibri"/>
              </a:rPr>
              <a:t> </a:t>
            </a:r>
            <a:r>
              <a:rPr sz="1400" spc="40" dirty="0">
                <a:solidFill>
                  <a:srgbClr val="231F20"/>
                </a:solidFill>
                <a:cs typeface="Calibri"/>
              </a:rPr>
              <a:t>help</a:t>
            </a:r>
            <a:r>
              <a:rPr sz="1400" spc="30" dirty="0">
                <a:solidFill>
                  <a:srgbClr val="231F20"/>
                </a:solidFill>
                <a:cs typeface="Calibri"/>
              </a:rPr>
              <a:t> </a:t>
            </a:r>
            <a:r>
              <a:rPr sz="1400" spc="50" dirty="0">
                <a:solidFill>
                  <a:srgbClr val="231F20"/>
                </a:solidFill>
                <a:cs typeface="Calibri"/>
              </a:rPr>
              <a:t>promote</a:t>
            </a:r>
            <a:r>
              <a:rPr sz="1400" spc="30" dirty="0">
                <a:solidFill>
                  <a:srgbClr val="231F20"/>
                </a:solidFill>
                <a:cs typeface="Calibri"/>
              </a:rPr>
              <a:t> </a:t>
            </a:r>
            <a:r>
              <a:rPr sz="1400" spc="70" dirty="0">
                <a:solidFill>
                  <a:srgbClr val="231F20"/>
                </a:solidFill>
                <a:cs typeface="Calibri"/>
              </a:rPr>
              <a:t>safe</a:t>
            </a:r>
            <a:r>
              <a:rPr sz="1400" spc="30" dirty="0">
                <a:solidFill>
                  <a:srgbClr val="231F20"/>
                </a:solidFill>
                <a:cs typeface="Calibri"/>
              </a:rPr>
              <a:t> </a:t>
            </a:r>
            <a:r>
              <a:rPr sz="1400" spc="55" dirty="0">
                <a:solidFill>
                  <a:srgbClr val="231F20"/>
                </a:solidFill>
                <a:cs typeface="Calibri"/>
              </a:rPr>
              <a:t>and</a:t>
            </a:r>
            <a:r>
              <a:rPr sz="1400" spc="30" dirty="0">
                <a:solidFill>
                  <a:srgbClr val="231F20"/>
                </a:solidFill>
                <a:cs typeface="Calibri"/>
              </a:rPr>
              <a:t> </a:t>
            </a:r>
            <a:r>
              <a:rPr sz="1400" spc="90" dirty="0">
                <a:solidFill>
                  <a:srgbClr val="231F20"/>
                </a:solidFill>
                <a:cs typeface="Calibri"/>
              </a:rPr>
              <a:t>cost-</a:t>
            </a:r>
            <a:r>
              <a:rPr sz="1400" spc="40" dirty="0">
                <a:solidFill>
                  <a:srgbClr val="231F20"/>
                </a:solidFill>
                <a:cs typeface="Calibri"/>
              </a:rPr>
              <a:t>effective </a:t>
            </a:r>
            <a:r>
              <a:rPr sz="1400" spc="75" dirty="0">
                <a:solidFill>
                  <a:srgbClr val="231F20"/>
                </a:solidFill>
                <a:cs typeface="Calibri"/>
              </a:rPr>
              <a:t>use</a:t>
            </a:r>
            <a:r>
              <a:rPr sz="1400" spc="35" dirty="0">
                <a:solidFill>
                  <a:srgbClr val="231F20"/>
                </a:solidFill>
                <a:cs typeface="Calibri"/>
              </a:rPr>
              <a:t> </a:t>
            </a:r>
            <a:r>
              <a:rPr sz="1400" spc="50" dirty="0">
                <a:solidFill>
                  <a:srgbClr val="231F20"/>
                </a:solidFill>
                <a:cs typeface="Calibri"/>
              </a:rPr>
              <a:t>of</a:t>
            </a:r>
            <a:r>
              <a:rPr sz="1400" spc="35" dirty="0">
                <a:solidFill>
                  <a:srgbClr val="231F20"/>
                </a:solidFill>
                <a:cs typeface="Calibri"/>
              </a:rPr>
              <a:t> </a:t>
            </a:r>
            <a:r>
              <a:rPr sz="1400" spc="50" dirty="0">
                <a:solidFill>
                  <a:srgbClr val="231F20"/>
                </a:solidFill>
                <a:cs typeface="Calibri"/>
              </a:rPr>
              <a:t>prescription</a:t>
            </a:r>
            <a:r>
              <a:rPr sz="1400" spc="35" dirty="0">
                <a:solidFill>
                  <a:srgbClr val="231F20"/>
                </a:solidFill>
                <a:cs typeface="Calibri"/>
              </a:rPr>
              <a:t> </a:t>
            </a:r>
            <a:r>
              <a:rPr sz="1400" spc="55" dirty="0">
                <a:solidFill>
                  <a:srgbClr val="231F20"/>
                </a:solidFill>
                <a:cs typeface="Calibri"/>
              </a:rPr>
              <a:t>drugs.</a:t>
            </a:r>
            <a:r>
              <a:rPr sz="1400" spc="35" dirty="0">
                <a:solidFill>
                  <a:srgbClr val="231F20"/>
                </a:solidFill>
                <a:cs typeface="Calibri"/>
              </a:rPr>
              <a:t> </a:t>
            </a:r>
            <a:r>
              <a:rPr sz="1400" spc="85" dirty="0">
                <a:solidFill>
                  <a:srgbClr val="231F20"/>
                </a:solidFill>
                <a:cs typeface="Calibri"/>
              </a:rPr>
              <a:t>Reasons</a:t>
            </a:r>
            <a:r>
              <a:rPr sz="1400" spc="35" dirty="0">
                <a:solidFill>
                  <a:srgbClr val="231F20"/>
                </a:solidFill>
                <a:cs typeface="Calibri"/>
              </a:rPr>
              <a:t> </a:t>
            </a:r>
            <a:r>
              <a:rPr sz="1400" spc="65" dirty="0">
                <a:solidFill>
                  <a:srgbClr val="231F20"/>
                </a:solidFill>
                <a:cs typeface="Calibri"/>
              </a:rPr>
              <a:t>one</a:t>
            </a:r>
            <a:r>
              <a:rPr sz="1400" spc="35" dirty="0">
                <a:solidFill>
                  <a:srgbClr val="231F20"/>
                </a:solidFill>
                <a:cs typeface="Calibri"/>
              </a:rPr>
              <a:t> </a:t>
            </a:r>
            <a:r>
              <a:rPr sz="1400" spc="20" dirty="0">
                <a:solidFill>
                  <a:srgbClr val="231F20"/>
                </a:solidFill>
                <a:cs typeface="Calibri"/>
              </a:rPr>
              <a:t>might</a:t>
            </a:r>
            <a:r>
              <a:rPr sz="1400" spc="35" dirty="0">
                <a:solidFill>
                  <a:srgbClr val="231F20"/>
                </a:solidFill>
                <a:cs typeface="Calibri"/>
              </a:rPr>
              <a:t> </a:t>
            </a:r>
            <a:r>
              <a:rPr sz="1400" spc="65" dirty="0">
                <a:solidFill>
                  <a:srgbClr val="231F20"/>
                </a:solidFill>
                <a:cs typeface="Calibri"/>
              </a:rPr>
              <a:t>be</a:t>
            </a:r>
            <a:r>
              <a:rPr sz="1400" spc="35" dirty="0">
                <a:solidFill>
                  <a:srgbClr val="231F20"/>
                </a:solidFill>
                <a:cs typeface="Calibri"/>
              </a:rPr>
              <a:t> </a:t>
            </a:r>
            <a:r>
              <a:rPr sz="1400" spc="20" dirty="0">
                <a:solidFill>
                  <a:srgbClr val="231F20"/>
                </a:solidFill>
                <a:cs typeface="Calibri"/>
              </a:rPr>
              <a:t>required</a:t>
            </a:r>
            <a:r>
              <a:rPr sz="1400" spc="35" dirty="0">
                <a:solidFill>
                  <a:srgbClr val="231F20"/>
                </a:solidFill>
                <a:cs typeface="Calibri"/>
              </a:rPr>
              <a:t> </a:t>
            </a:r>
            <a:r>
              <a:rPr sz="1400" spc="-10" dirty="0">
                <a:solidFill>
                  <a:srgbClr val="231F20"/>
                </a:solidFill>
                <a:cs typeface="Calibri"/>
              </a:rPr>
              <a:t>include:</a:t>
            </a:r>
            <a:endParaRPr lang="en-US" sz="1400" dirty="0">
              <a:cs typeface="Calibri"/>
            </a:endParaRPr>
          </a:p>
          <a:p>
            <a:pPr marL="298360" marR="5078" indent="-285664">
              <a:buFont typeface="Wingdings" panose="05000000000000000000" pitchFamily="2" charset="2"/>
              <a:buChar char="Ø"/>
            </a:pPr>
            <a:r>
              <a:rPr sz="1400" spc="75" dirty="0">
                <a:solidFill>
                  <a:srgbClr val="231F20"/>
                </a:solidFill>
                <a:cs typeface="Calibri"/>
              </a:rPr>
              <a:t>The</a:t>
            </a:r>
            <a:r>
              <a:rPr sz="1400" spc="45" dirty="0">
                <a:solidFill>
                  <a:srgbClr val="231F20"/>
                </a:solidFill>
                <a:cs typeface="Calibri"/>
              </a:rPr>
              <a:t> </a:t>
            </a:r>
            <a:r>
              <a:rPr sz="1400" spc="50" dirty="0">
                <a:solidFill>
                  <a:srgbClr val="231F20"/>
                </a:solidFill>
                <a:cs typeface="Calibri"/>
              </a:rPr>
              <a:t>medication</a:t>
            </a:r>
            <a:r>
              <a:rPr sz="1400" spc="45" dirty="0">
                <a:solidFill>
                  <a:srgbClr val="231F20"/>
                </a:solidFill>
                <a:cs typeface="Calibri"/>
              </a:rPr>
              <a:t> </a:t>
            </a:r>
            <a:r>
              <a:rPr sz="1400" spc="65" dirty="0">
                <a:solidFill>
                  <a:srgbClr val="231F20"/>
                </a:solidFill>
                <a:cs typeface="Calibri"/>
              </a:rPr>
              <a:t>is</a:t>
            </a:r>
            <a:r>
              <a:rPr sz="1400" spc="45" dirty="0">
                <a:solidFill>
                  <a:srgbClr val="231F20"/>
                </a:solidFill>
                <a:cs typeface="Calibri"/>
              </a:rPr>
              <a:t> </a:t>
            </a:r>
            <a:r>
              <a:rPr sz="1400" spc="55" dirty="0">
                <a:solidFill>
                  <a:srgbClr val="231F20"/>
                </a:solidFill>
                <a:cs typeface="Calibri"/>
              </a:rPr>
              <a:t>approved</a:t>
            </a:r>
            <a:r>
              <a:rPr sz="1400" spc="45" dirty="0">
                <a:solidFill>
                  <a:srgbClr val="231F20"/>
                </a:solidFill>
                <a:cs typeface="Calibri"/>
              </a:rPr>
              <a:t> </a:t>
            </a:r>
            <a:r>
              <a:rPr sz="1400" dirty="0">
                <a:solidFill>
                  <a:srgbClr val="231F20"/>
                </a:solidFill>
                <a:cs typeface="Calibri"/>
              </a:rPr>
              <a:t>only</a:t>
            </a:r>
            <a:r>
              <a:rPr sz="1400" spc="45" dirty="0">
                <a:solidFill>
                  <a:srgbClr val="231F20"/>
                </a:solidFill>
                <a:cs typeface="Calibri"/>
              </a:rPr>
              <a:t> </a:t>
            </a:r>
            <a:r>
              <a:rPr sz="1400" dirty="0">
                <a:solidFill>
                  <a:srgbClr val="231F20"/>
                </a:solidFill>
                <a:cs typeface="Calibri"/>
              </a:rPr>
              <a:t>for</a:t>
            </a:r>
            <a:r>
              <a:rPr sz="1400" spc="50" dirty="0">
                <a:solidFill>
                  <a:srgbClr val="231F20"/>
                </a:solidFill>
                <a:cs typeface="Calibri"/>
              </a:rPr>
              <a:t> </a:t>
            </a:r>
            <a:r>
              <a:rPr sz="1400" spc="60" dirty="0">
                <a:solidFill>
                  <a:srgbClr val="231F20"/>
                </a:solidFill>
                <a:cs typeface="Calibri"/>
              </a:rPr>
              <a:t>a</a:t>
            </a:r>
            <a:r>
              <a:rPr sz="1400" spc="45" dirty="0">
                <a:solidFill>
                  <a:srgbClr val="231F20"/>
                </a:solidFill>
                <a:cs typeface="Calibri"/>
              </a:rPr>
              <a:t> </a:t>
            </a:r>
            <a:r>
              <a:rPr sz="1400" spc="70" dirty="0">
                <a:solidFill>
                  <a:srgbClr val="231F20"/>
                </a:solidFill>
                <a:cs typeface="Calibri"/>
              </a:rPr>
              <a:t>specific</a:t>
            </a:r>
            <a:r>
              <a:rPr sz="1400" spc="45" dirty="0">
                <a:solidFill>
                  <a:srgbClr val="231F20"/>
                </a:solidFill>
                <a:cs typeface="Calibri"/>
              </a:rPr>
              <a:t> </a:t>
            </a:r>
            <a:r>
              <a:rPr sz="1400" spc="60" dirty="0">
                <a:solidFill>
                  <a:srgbClr val="231F20"/>
                </a:solidFill>
                <a:cs typeface="Calibri"/>
              </a:rPr>
              <a:t>diagnosis</a:t>
            </a:r>
            <a:r>
              <a:rPr lang="en-US" sz="1400" dirty="0">
                <a:cs typeface="Calibri"/>
              </a:rPr>
              <a:t> </a:t>
            </a:r>
            <a:r>
              <a:rPr sz="1400" spc="50" dirty="0">
                <a:solidFill>
                  <a:srgbClr val="231F20"/>
                </a:solidFill>
                <a:cs typeface="Calibri"/>
              </a:rPr>
              <a:t>or</a:t>
            </a:r>
            <a:r>
              <a:rPr sz="1400" spc="-5" dirty="0">
                <a:solidFill>
                  <a:srgbClr val="231F20"/>
                </a:solidFill>
                <a:cs typeface="Calibri"/>
              </a:rPr>
              <a:t> </a:t>
            </a:r>
            <a:r>
              <a:rPr sz="1400" spc="-10" dirty="0">
                <a:solidFill>
                  <a:srgbClr val="231F20"/>
                </a:solidFill>
                <a:cs typeface="Calibri"/>
              </a:rPr>
              <a:t>condition(s)</a:t>
            </a:r>
            <a:endParaRPr lang="en-US" sz="1400" dirty="0">
              <a:cs typeface="Calibri"/>
            </a:endParaRPr>
          </a:p>
          <a:p>
            <a:pPr marL="298360" marR="5078" indent="-285664">
              <a:buFont typeface="Wingdings" panose="05000000000000000000" pitchFamily="2" charset="2"/>
              <a:buChar char="Ø"/>
            </a:pPr>
            <a:r>
              <a:rPr sz="1400" spc="75" dirty="0">
                <a:solidFill>
                  <a:srgbClr val="231F20"/>
                </a:solidFill>
                <a:cs typeface="Calibri"/>
              </a:rPr>
              <a:t>The</a:t>
            </a:r>
            <a:r>
              <a:rPr sz="1400" spc="35" dirty="0">
                <a:solidFill>
                  <a:srgbClr val="231F20"/>
                </a:solidFill>
                <a:cs typeface="Calibri"/>
              </a:rPr>
              <a:t> </a:t>
            </a:r>
            <a:r>
              <a:rPr sz="1400" spc="50" dirty="0">
                <a:solidFill>
                  <a:srgbClr val="231F20"/>
                </a:solidFill>
                <a:cs typeface="Calibri"/>
              </a:rPr>
              <a:t>medication</a:t>
            </a:r>
            <a:r>
              <a:rPr sz="1400" spc="40" dirty="0">
                <a:solidFill>
                  <a:srgbClr val="231F20"/>
                </a:solidFill>
                <a:cs typeface="Calibri"/>
              </a:rPr>
              <a:t> </a:t>
            </a:r>
            <a:r>
              <a:rPr sz="1400" spc="80" dirty="0">
                <a:solidFill>
                  <a:srgbClr val="231F20"/>
                </a:solidFill>
                <a:cs typeface="Calibri"/>
              </a:rPr>
              <a:t>has</a:t>
            </a:r>
            <a:r>
              <a:rPr sz="1400" spc="40" dirty="0">
                <a:solidFill>
                  <a:srgbClr val="231F20"/>
                </a:solidFill>
                <a:cs typeface="Calibri"/>
              </a:rPr>
              <a:t> </a:t>
            </a:r>
            <a:r>
              <a:rPr sz="1400" spc="20" dirty="0">
                <a:solidFill>
                  <a:srgbClr val="231F20"/>
                </a:solidFill>
                <a:cs typeface="Calibri"/>
              </a:rPr>
              <a:t>potential</a:t>
            </a:r>
            <a:r>
              <a:rPr sz="1400" spc="35" dirty="0">
                <a:solidFill>
                  <a:srgbClr val="231F20"/>
                </a:solidFill>
                <a:cs typeface="Calibri"/>
              </a:rPr>
              <a:t> </a:t>
            </a:r>
            <a:r>
              <a:rPr sz="1400" spc="20" dirty="0">
                <a:solidFill>
                  <a:srgbClr val="231F20"/>
                </a:solidFill>
                <a:cs typeface="Calibri"/>
              </a:rPr>
              <a:t>for</a:t>
            </a:r>
            <a:r>
              <a:rPr sz="1400" spc="40" dirty="0">
                <a:solidFill>
                  <a:srgbClr val="231F20"/>
                </a:solidFill>
                <a:cs typeface="Calibri"/>
              </a:rPr>
              <a:t> </a:t>
            </a:r>
            <a:r>
              <a:rPr sz="1400" spc="70" dirty="0">
                <a:solidFill>
                  <a:srgbClr val="231F20"/>
                </a:solidFill>
                <a:cs typeface="Calibri"/>
              </a:rPr>
              <a:t>misuse</a:t>
            </a:r>
            <a:r>
              <a:rPr sz="1400" spc="40" dirty="0">
                <a:solidFill>
                  <a:srgbClr val="231F20"/>
                </a:solidFill>
                <a:cs typeface="Calibri"/>
              </a:rPr>
              <a:t> </a:t>
            </a:r>
            <a:r>
              <a:rPr sz="1400" spc="50" dirty="0">
                <a:solidFill>
                  <a:srgbClr val="231F20"/>
                </a:solidFill>
                <a:cs typeface="Calibri"/>
              </a:rPr>
              <a:t>or</a:t>
            </a:r>
            <a:r>
              <a:rPr sz="1400" spc="40" dirty="0">
                <a:solidFill>
                  <a:srgbClr val="231F20"/>
                </a:solidFill>
                <a:cs typeface="Calibri"/>
              </a:rPr>
              <a:t> </a:t>
            </a:r>
            <a:r>
              <a:rPr sz="1400" spc="65" dirty="0">
                <a:solidFill>
                  <a:srgbClr val="231F20"/>
                </a:solidFill>
                <a:cs typeface="Calibri"/>
              </a:rPr>
              <a:t>abuse </a:t>
            </a:r>
            <a:endParaRPr lang="en-US" sz="1400" spc="65" dirty="0">
              <a:solidFill>
                <a:srgbClr val="231F20"/>
              </a:solidFill>
              <a:cs typeface="Calibri"/>
            </a:endParaRPr>
          </a:p>
          <a:p>
            <a:pPr marL="298360" marR="5078" indent="-285664">
              <a:buFont typeface="Wingdings" panose="05000000000000000000" pitchFamily="2" charset="2"/>
              <a:buChar char="Ø"/>
            </a:pPr>
            <a:r>
              <a:rPr sz="1400" spc="60" dirty="0">
                <a:solidFill>
                  <a:srgbClr val="231F20"/>
                </a:solidFill>
                <a:cs typeface="Calibri"/>
              </a:rPr>
              <a:t>There </a:t>
            </a:r>
            <a:r>
              <a:rPr sz="1400" spc="65" dirty="0">
                <a:solidFill>
                  <a:srgbClr val="231F20"/>
                </a:solidFill>
                <a:cs typeface="Calibri"/>
              </a:rPr>
              <a:t>is </a:t>
            </a:r>
            <a:r>
              <a:rPr sz="1400" spc="60" dirty="0">
                <a:solidFill>
                  <a:srgbClr val="231F20"/>
                </a:solidFill>
                <a:cs typeface="Calibri"/>
              </a:rPr>
              <a:t>a</a:t>
            </a:r>
            <a:r>
              <a:rPr sz="1400" spc="65" dirty="0">
                <a:solidFill>
                  <a:srgbClr val="231F20"/>
                </a:solidFill>
                <a:cs typeface="Calibri"/>
              </a:rPr>
              <a:t> </a:t>
            </a:r>
            <a:r>
              <a:rPr sz="1400" spc="20" dirty="0">
                <a:solidFill>
                  <a:srgbClr val="231F20"/>
                </a:solidFill>
                <a:cs typeface="Calibri"/>
              </a:rPr>
              <a:t>lower-</a:t>
            </a:r>
            <a:r>
              <a:rPr sz="1400" spc="85" dirty="0">
                <a:solidFill>
                  <a:srgbClr val="231F20"/>
                </a:solidFill>
                <a:cs typeface="Calibri"/>
              </a:rPr>
              <a:t>cost</a:t>
            </a:r>
            <a:r>
              <a:rPr sz="1400" spc="60" dirty="0">
                <a:solidFill>
                  <a:srgbClr val="231F20"/>
                </a:solidFill>
                <a:cs typeface="Calibri"/>
              </a:rPr>
              <a:t> </a:t>
            </a:r>
            <a:r>
              <a:rPr sz="1400" spc="20" dirty="0">
                <a:solidFill>
                  <a:srgbClr val="231F20"/>
                </a:solidFill>
                <a:cs typeface="Calibri"/>
              </a:rPr>
              <a:t>alternative</a:t>
            </a:r>
            <a:r>
              <a:rPr sz="1400" spc="65" dirty="0">
                <a:solidFill>
                  <a:srgbClr val="231F20"/>
                </a:solidFill>
                <a:cs typeface="Calibri"/>
              </a:rPr>
              <a:t> </a:t>
            </a:r>
            <a:r>
              <a:rPr sz="1400" spc="-10" dirty="0">
                <a:solidFill>
                  <a:srgbClr val="231F20"/>
                </a:solidFill>
                <a:cs typeface="Calibri"/>
              </a:rPr>
              <a:t>available</a:t>
            </a:r>
            <a:endParaRPr lang="en-US" sz="1400" dirty="0">
              <a:cs typeface="Calibri"/>
            </a:endParaRPr>
          </a:p>
          <a:p>
            <a:pPr marL="298360" marR="5078" indent="-285664">
              <a:buFont typeface="Wingdings" panose="05000000000000000000" pitchFamily="2" charset="2"/>
              <a:buChar char="Ø"/>
            </a:pPr>
            <a:r>
              <a:rPr sz="1400" spc="75" dirty="0">
                <a:solidFill>
                  <a:srgbClr val="231F20"/>
                </a:solidFill>
                <a:cs typeface="Calibri"/>
              </a:rPr>
              <a:t>The</a:t>
            </a:r>
            <a:r>
              <a:rPr sz="1400" spc="30" dirty="0">
                <a:solidFill>
                  <a:srgbClr val="231F20"/>
                </a:solidFill>
                <a:cs typeface="Calibri"/>
              </a:rPr>
              <a:t> </a:t>
            </a:r>
            <a:r>
              <a:rPr sz="1400" spc="50" dirty="0">
                <a:solidFill>
                  <a:srgbClr val="231F20"/>
                </a:solidFill>
                <a:cs typeface="Calibri"/>
              </a:rPr>
              <a:t>medication</a:t>
            </a:r>
            <a:r>
              <a:rPr sz="1400" spc="35" dirty="0">
                <a:solidFill>
                  <a:srgbClr val="231F20"/>
                </a:solidFill>
                <a:cs typeface="Calibri"/>
              </a:rPr>
              <a:t> </a:t>
            </a:r>
            <a:r>
              <a:rPr sz="1400" spc="65" dirty="0">
                <a:solidFill>
                  <a:srgbClr val="231F20"/>
                </a:solidFill>
                <a:cs typeface="Calibri"/>
              </a:rPr>
              <a:t>is</a:t>
            </a:r>
            <a:r>
              <a:rPr sz="1400" spc="30" dirty="0">
                <a:solidFill>
                  <a:srgbClr val="231F20"/>
                </a:solidFill>
                <a:cs typeface="Calibri"/>
              </a:rPr>
              <a:t> not</a:t>
            </a:r>
            <a:r>
              <a:rPr sz="1400" spc="35" dirty="0">
                <a:solidFill>
                  <a:srgbClr val="231F20"/>
                </a:solidFill>
                <a:cs typeface="Calibri"/>
              </a:rPr>
              <a:t> </a:t>
            </a:r>
            <a:r>
              <a:rPr sz="1400" spc="30" dirty="0">
                <a:solidFill>
                  <a:srgbClr val="231F20"/>
                </a:solidFill>
                <a:cs typeface="Calibri"/>
              </a:rPr>
              <a:t>typically </a:t>
            </a:r>
            <a:r>
              <a:rPr sz="1400" spc="75" dirty="0">
                <a:solidFill>
                  <a:srgbClr val="231F20"/>
                </a:solidFill>
                <a:cs typeface="Calibri"/>
              </a:rPr>
              <a:t>used</a:t>
            </a:r>
            <a:r>
              <a:rPr sz="1400" spc="35" dirty="0">
                <a:solidFill>
                  <a:srgbClr val="231F20"/>
                </a:solidFill>
                <a:cs typeface="Calibri"/>
              </a:rPr>
              <a:t> </a:t>
            </a:r>
            <a:r>
              <a:rPr sz="1400" spc="95" dirty="0">
                <a:solidFill>
                  <a:srgbClr val="231F20"/>
                </a:solidFill>
                <a:cs typeface="Calibri"/>
              </a:rPr>
              <a:t>as</a:t>
            </a:r>
            <a:r>
              <a:rPr sz="1400" spc="35" dirty="0">
                <a:solidFill>
                  <a:srgbClr val="231F20"/>
                </a:solidFill>
                <a:cs typeface="Calibri"/>
              </a:rPr>
              <a:t> </a:t>
            </a:r>
            <a:r>
              <a:rPr sz="1400" spc="60" dirty="0">
                <a:solidFill>
                  <a:srgbClr val="231F20"/>
                </a:solidFill>
                <a:cs typeface="Calibri"/>
              </a:rPr>
              <a:t>a</a:t>
            </a:r>
            <a:r>
              <a:rPr sz="1400" spc="30" dirty="0">
                <a:solidFill>
                  <a:srgbClr val="231F20"/>
                </a:solidFill>
                <a:cs typeface="Calibri"/>
              </a:rPr>
              <a:t> first-line</a:t>
            </a:r>
            <a:r>
              <a:rPr sz="1400" spc="35" dirty="0">
                <a:solidFill>
                  <a:srgbClr val="231F20"/>
                </a:solidFill>
                <a:cs typeface="Calibri"/>
              </a:rPr>
              <a:t> </a:t>
            </a:r>
            <a:r>
              <a:rPr sz="1400" spc="-10" dirty="0">
                <a:solidFill>
                  <a:srgbClr val="231F20"/>
                </a:solidFill>
                <a:cs typeface="Calibri"/>
              </a:rPr>
              <a:t>treatment</a:t>
            </a:r>
            <a:endParaRPr sz="1400" dirty="0">
              <a:cs typeface="Calibri"/>
            </a:endParaRPr>
          </a:p>
        </p:txBody>
      </p:sp>
      <p:pic>
        <p:nvPicPr>
          <p:cNvPr id="10" name="Picture 9">
            <a:extLst>
              <a:ext uri="{FF2B5EF4-FFF2-40B4-BE49-F238E27FC236}">
                <a16:creationId xmlns:a16="http://schemas.microsoft.com/office/drawing/2014/main" id="{9C821502-5F1C-E914-748D-BED6BB2E71B9}"/>
              </a:ext>
            </a:extLst>
          </p:cNvPr>
          <p:cNvPicPr>
            <a:picLocks noChangeAspect="1"/>
          </p:cNvPicPr>
          <p:nvPr/>
        </p:nvPicPr>
        <p:blipFill>
          <a:blip r:embed="rId2"/>
          <a:stretch>
            <a:fillRect/>
          </a:stretch>
        </p:blipFill>
        <p:spPr>
          <a:xfrm>
            <a:off x="10205237" y="2655749"/>
            <a:ext cx="1356371" cy="1705388"/>
          </a:xfrm>
          <a:prstGeom prst="rect">
            <a:avLst/>
          </a:prstGeom>
        </p:spPr>
      </p:pic>
    </p:spTree>
    <p:extLst>
      <p:ext uri="{BB962C8B-B14F-4D97-AF65-F5344CB8AC3E}">
        <p14:creationId xmlns:p14="http://schemas.microsoft.com/office/powerpoint/2010/main" val="114994234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4C302-CF3A-EE4A-7DC7-1D4991777E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AC88F9-14B9-01D6-0563-CB3195D64217}"/>
              </a:ext>
            </a:extLst>
          </p:cNvPr>
          <p:cNvSpPr>
            <a:spLocks noGrp="1"/>
          </p:cNvSpPr>
          <p:nvPr>
            <p:ph type="title"/>
          </p:nvPr>
        </p:nvSpPr>
        <p:spPr/>
        <p:txBody>
          <a:bodyPr/>
          <a:lstStyle/>
          <a:p>
            <a:r>
              <a:rPr lang="en-US" spc="55" dirty="0"/>
              <a:t>Get</a:t>
            </a:r>
            <a:r>
              <a:rPr lang="en-US" spc="-285" dirty="0"/>
              <a:t> </a:t>
            </a:r>
            <a:r>
              <a:rPr lang="en-US" dirty="0"/>
              <a:t>the</a:t>
            </a:r>
            <a:r>
              <a:rPr lang="en-US" spc="-280" dirty="0"/>
              <a:t> </a:t>
            </a:r>
            <a:r>
              <a:rPr lang="en-US" spc="-10" dirty="0"/>
              <a:t>medications </a:t>
            </a:r>
            <a:r>
              <a:rPr lang="en-US" spc="-20" dirty="0"/>
              <a:t>you</a:t>
            </a:r>
            <a:r>
              <a:rPr lang="en-US" spc="-204" dirty="0"/>
              <a:t> </a:t>
            </a:r>
            <a:r>
              <a:rPr lang="en-US" spc="50" dirty="0"/>
              <a:t>need—</a:t>
            </a:r>
            <a:r>
              <a:rPr lang="en-US" spc="-10" dirty="0"/>
              <a:t>without </a:t>
            </a:r>
            <a:r>
              <a:rPr lang="en-US" dirty="0"/>
              <a:t>the</a:t>
            </a:r>
            <a:r>
              <a:rPr lang="en-US" spc="-155" dirty="0"/>
              <a:t> </a:t>
            </a:r>
            <a:r>
              <a:rPr lang="en-US" spc="-10" dirty="0"/>
              <a:t>hassle</a:t>
            </a:r>
            <a:endParaRPr lang="en-US" dirty="0"/>
          </a:p>
        </p:txBody>
      </p:sp>
      <p:sp>
        <p:nvSpPr>
          <p:cNvPr id="4" name="object 24">
            <a:extLst>
              <a:ext uri="{FF2B5EF4-FFF2-40B4-BE49-F238E27FC236}">
                <a16:creationId xmlns:a16="http://schemas.microsoft.com/office/drawing/2014/main" id="{E8120A6B-DE77-2C14-8A42-D13CCCDEE2B1}"/>
              </a:ext>
            </a:extLst>
          </p:cNvPr>
          <p:cNvSpPr txBox="1"/>
          <p:nvPr/>
        </p:nvSpPr>
        <p:spPr>
          <a:xfrm>
            <a:off x="1088777" y="1933472"/>
            <a:ext cx="8963584" cy="2628240"/>
          </a:xfrm>
          <a:prstGeom prst="rect">
            <a:avLst/>
          </a:prstGeom>
        </p:spPr>
        <p:txBody>
          <a:bodyPr vert="horz" wrap="square" lIns="0" tIns="0" rIns="0" bIns="0" rtlCol="0">
            <a:spAutoFit/>
          </a:bodyPr>
          <a:lstStyle/>
          <a:p>
            <a:pPr marL="29200">
              <a:lnSpc>
                <a:spcPts val="2069"/>
              </a:lnSpc>
            </a:pPr>
            <a:r>
              <a:rPr lang="en-US" sz="2399" b="1" spc="40" dirty="0">
                <a:solidFill>
                  <a:schemeClr val="accent1"/>
                </a:solidFill>
                <a:latin typeface="+mj-lt"/>
                <a:cs typeface="Century Gothic"/>
              </a:rPr>
              <a:t>Benefit </a:t>
            </a:r>
            <a:r>
              <a:rPr sz="2399" b="1" spc="40" dirty="0">
                <a:solidFill>
                  <a:schemeClr val="accent1"/>
                </a:solidFill>
                <a:latin typeface="+mj-lt"/>
                <a:cs typeface="Century Gothic"/>
              </a:rPr>
              <a:t>Questions?</a:t>
            </a:r>
            <a:endParaRPr sz="2399" dirty="0">
              <a:solidFill>
                <a:schemeClr val="accent1"/>
              </a:solidFill>
              <a:latin typeface="+mj-lt"/>
              <a:cs typeface="Century Gothic"/>
            </a:endParaRPr>
          </a:p>
          <a:p>
            <a:pPr marL="24758">
              <a:spcBef>
                <a:spcPts val="489"/>
              </a:spcBef>
            </a:pPr>
            <a:r>
              <a:rPr sz="1400" b="1" spc="-20" dirty="0">
                <a:solidFill>
                  <a:schemeClr val="accent1"/>
                </a:solidFill>
                <a:cs typeface="Century Gothic"/>
              </a:rPr>
              <a:t>Contact </a:t>
            </a:r>
            <a:r>
              <a:rPr sz="1400" b="1" spc="-30" dirty="0">
                <a:solidFill>
                  <a:schemeClr val="accent1"/>
                </a:solidFill>
                <a:cs typeface="Century Gothic"/>
              </a:rPr>
              <a:t>Optum</a:t>
            </a:r>
            <a:r>
              <a:rPr sz="1400" b="1" spc="-15" dirty="0">
                <a:solidFill>
                  <a:schemeClr val="accent1"/>
                </a:solidFill>
                <a:cs typeface="Century Gothic"/>
              </a:rPr>
              <a:t> </a:t>
            </a:r>
            <a:r>
              <a:rPr sz="1400" b="1" dirty="0">
                <a:solidFill>
                  <a:schemeClr val="accent1"/>
                </a:solidFill>
                <a:cs typeface="Century Gothic"/>
              </a:rPr>
              <a:t>Rx</a:t>
            </a:r>
            <a:r>
              <a:rPr sz="1400" b="1" spc="-15" dirty="0">
                <a:solidFill>
                  <a:schemeClr val="accent1"/>
                </a:solidFill>
                <a:cs typeface="Century Gothic"/>
              </a:rPr>
              <a:t> </a:t>
            </a:r>
            <a:r>
              <a:rPr sz="1400" b="1" spc="-20" dirty="0">
                <a:solidFill>
                  <a:schemeClr val="accent1"/>
                </a:solidFill>
                <a:cs typeface="Century Gothic"/>
              </a:rPr>
              <a:t>24/7</a:t>
            </a:r>
            <a:r>
              <a:rPr lang="en-US" sz="1400" b="1" spc="-20" dirty="0">
                <a:solidFill>
                  <a:schemeClr val="accent1"/>
                </a:solidFill>
                <a:cs typeface="Century Gothic"/>
              </a:rPr>
              <a:t> </a:t>
            </a:r>
            <a:r>
              <a:rPr sz="1400" dirty="0">
                <a:cs typeface="Calibri"/>
              </a:rPr>
              <a:t>at</a:t>
            </a:r>
            <a:r>
              <a:rPr sz="1400" spc="105" dirty="0">
                <a:cs typeface="Calibri"/>
              </a:rPr>
              <a:t> </a:t>
            </a:r>
            <a:r>
              <a:rPr sz="1400" dirty="0">
                <a:cs typeface="Calibri"/>
              </a:rPr>
              <a:t>the</a:t>
            </a:r>
            <a:r>
              <a:rPr sz="1400" spc="110" dirty="0">
                <a:cs typeface="Calibri"/>
              </a:rPr>
              <a:t> </a:t>
            </a:r>
            <a:r>
              <a:rPr sz="1400" dirty="0">
                <a:cs typeface="Calibri"/>
              </a:rPr>
              <a:t>toll-</a:t>
            </a:r>
            <a:r>
              <a:rPr sz="1400" spc="50" dirty="0">
                <a:cs typeface="Calibri"/>
              </a:rPr>
              <a:t>free</a:t>
            </a:r>
            <a:r>
              <a:rPr sz="1400" spc="105" dirty="0">
                <a:cs typeface="Calibri"/>
              </a:rPr>
              <a:t> </a:t>
            </a:r>
            <a:r>
              <a:rPr sz="1400" spc="55" dirty="0">
                <a:cs typeface="Calibri"/>
              </a:rPr>
              <a:t>number</a:t>
            </a:r>
            <a:r>
              <a:rPr sz="1400" spc="110" dirty="0">
                <a:cs typeface="Calibri"/>
              </a:rPr>
              <a:t> </a:t>
            </a:r>
            <a:r>
              <a:rPr sz="1400" spc="40" dirty="0">
                <a:cs typeface="Calibri"/>
              </a:rPr>
              <a:t>listed </a:t>
            </a:r>
            <a:r>
              <a:rPr sz="1400" spc="65" dirty="0">
                <a:cs typeface="Calibri"/>
              </a:rPr>
              <a:t>on</a:t>
            </a:r>
            <a:r>
              <a:rPr sz="1400" dirty="0">
                <a:cs typeface="Calibri"/>
              </a:rPr>
              <a:t> </a:t>
            </a:r>
            <a:r>
              <a:rPr sz="1400" spc="50" dirty="0">
                <a:cs typeface="Calibri"/>
              </a:rPr>
              <a:t>your</a:t>
            </a:r>
            <a:r>
              <a:rPr sz="1400" spc="5" dirty="0">
                <a:cs typeface="Calibri"/>
              </a:rPr>
              <a:t> </a:t>
            </a:r>
            <a:r>
              <a:rPr sz="1400" spc="55" dirty="0">
                <a:cs typeface="Calibri"/>
              </a:rPr>
              <a:t>Member</a:t>
            </a:r>
            <a:r>
              <a:rPr sz="1400" spc="5" dirty="0">
                <a:cs typeface="Calibri"/>
              </a:rPr>
              <a:t> </a:t>
            </a:r>
            <a:r>
              <a:rPr sz="1400" spc="55" dirty="0">
                <a:cs typeface="Calibri"/>
              </a:rPr>
              <a:t>ID</a:t>
            </a:r>
            <a:r>
              <a:rPr sz="1400" spc="5" dirty="0">
                <a:cs typeface="Calibri"/>
              </a:rPr>
              <a:t> </a:t>
            </a:r>
            <a:r>
              <a:rPr sz="1400" spc="30" dirty="0">
                <a:cs typeface="Calibri"/>
              </a:rPr>
              <a:t>card,</a:t>
            </a:r>
            <a:r>
              <a:rPr sz="1400" spc="500" dirty="0">
                <a:cs typeface="Calibri"/>
              </a:rPr>
              <a:t> </a:t>
            </a:r>
            <a:endParaRPr lang="en-US" sz="1400" spc="500" dirty="0">
              <a:cs typeface="Calibri"/>
            </a:endParaRPr>
          </a:p>
          <a:p>
            <a:pPr marL="24758">
              <a:spcBef>
                <a:spcPts val="489"/>
              </a:spcBef>
            </a:pPr>
            <a:r>
              <a:rPr sz="1400" dirty="0">
                <a:cs typeface="Calibri"/>
              </a:rPr>
              <a:t>visit</a:t>
            </a:r>
            <a:r>
              <a:rPr sz="1400" spc="229" dirty="0">
                <a:cs typeface="Calibri"/>
              </a:rPr>
              <a:t> </a:t>
            </a:r>
            <a:r>
              <a:rPr sz="1400" spc="55" dirty="0">
                <a:cs typeface="Calibri"/>
              </a:rPr>
              <a:t>OptumRx.com</a:t>
            </a:r>
            <a:r>
              <a:rPr lang="en-US" sz="1400" spc="55" dirty="0">
                <a:cs typeface="Calibri"/>
              </a:rPr>
              <a:t> </a:t>
            </a:r>
            <a:r>
              <a:rPr sz="1400" spc="50" dirty="0">
                <a:cs typeface="Calibri"/>
              </a:rPr>
              <a:t>or</a:t>
            </a:r>
            <a:r>
              <a:rPr sz="1400" spc="30" dirty="0">
                <a:cs typeface="Calibri"/>
              </a:rPr>
              <a:t> </a:t>
            </a:r>
            <a:r>
              <a:rPr sz="1400" spc="90" dirty="0">
                <a:cs typeface="Calibri"/>
              </a:rPr>
              <a:t>use</a:t>
            </a:r>
            <a:r>
              <a:rPr sz="1400" spc="35" dirty="0">
                <a:cs typeface="Calibri"/>
              </a:rPr>
              <a:t> </a:t>
            </a:r>
            <a:r>
              <a:rPr sz="1400" dirty="0">
                <a:cs typeface="Calibri"/>
              </a:rPr>
              <a:t>the</a:t>
            </a:r>
            <a:r>
              <a:rPr sz="1400" spc="35" dirty="0">
                <a:cs typeface="Calibri"/>
              </a:rPr>
              <a:t> </a:t>
            </a:r>
            <a:r>
              <a:rPr sz="1400" spc="50" dirty="0">
                <a:cs typeface="Calibri"/>
              </a:rPr>
              <a:t>mobile</a:t>
            </a:r>
            <a:r>
              <a:rPr sz="1400" spc="35" dirty="0">
                <a:cs typeface="Calibri"/>
              </a:rPr>
              <a:t> </a:t>
            </a:r>
            <a:r>
              <a:rPr sz="1400" spc="-20" dirty="0">
                <a:cs typeface="Calibri"/>
              </a:rPr>
              <a:t>app.</a:t>
            </a:r>
            <a:endParaRPr sz="1400" dirty="0">
              <a:cs typeface="Calibri"/>
            </a:endParaRPr>
          </a:p>
          <a:p>
            <a:pPr>
              <a:lnSpc>
                <a:spcPct val="100000"/>
              </a:lnSpc>
            </a:pPr>
            <a:endParaRPr sz="1200" dirty="0">
              <a:cs typeface="Calibri"/>
            </a:endParaRPr>
          </a:p>
          <a:p>
            <a:pPr marL="29200">
              <a:lnSpc>
                <a:spcPts val="2079"/>
              </a:lnSpc>
            </a:pPr>
            <a:endParaRPr lang="en-US" sz="1200" dirty="0">
              <a:cs typeface="Calibri"/>
            </a:endParaRPr>
          </a:p>
          <a:p>
            <a:pPr marL="29200">
              <a:lnSpc>
                <a:spcPts val="2079"/>
              </a:lnSpc>
            </a:pPr>
            <a:r>
              <a:rPr sz="2399" b="1" spc="-10" dirty="0">
                <a:solidFill>
                  <a:schemeClr val="accent1"/>
                </a:solidFill>
                <a:latin typeface="+mj-lt"/>
                <a:cs typeface="Century Gothic"/>
              </a:rPr>
              <a:t>Coverage</a:t>
            </a:r>
            <a:r>
              <a:rPr lang="en-US" sz="2399" dirty="0">
                <a:solidFill>
                  <a:schemeClr val="accent1"/>
                </a:solidFill>
                <a:latin typeface="+mj-lt"/>
                <a:cs typeface="Century Gothic"/>
              </a:rPr>
              <a:t> </a:t>
            </a:r>
            <a:r>
              <a:rPr sz="2399" b="1" spc="-10" dirty="0">
                <a:solidFill>
                  <a:schemeClr val="accent1"/>
                </a:solidFill>
                <a:latin typeface="+mj-lt"/>
                <a:cs typeface="Century Gothic"/>
              </a:rPr>
              <a:t>Determination </a:t>
            </a:r>
            <a:r>
              <a:rPr sz="2399" b="1" spc="40" dirty="0">
                <a:solidFill>
                  <a:schemeClr val="accent1"/>
                </a:solidFill>
                <a:latin typeface="+mj-lt"/>
                <a:cs typeface="Century Gothic"/>
              </a:rPr>
              <a:t>Questions?</a:t>
            </a:r>
            <a:endParaRPr sz="2399" dirty="0">
              <a:solidFill>
                <a:schemeClr val="accent1"/>
              </a:solidFill>
              <a:latin typeface="+mj-lt"/>
              <a:cs typeface="Century Gothic"/>
            </a:endParaRPr>
          </a:p>
          <a:p>
            <a:pPr>
              <a:lnSpc>
                <a:spcPct val="100000"/>
              </a:lnSpc>
            </a:pPr>
            <a:r>
              <a:rPr lang="en-US" sz="1400" b="1" dirty="0">
                <a:solidFill>
                  <a:srgbClr val="24574A"/>
                </a:solidFill>
                <a:cs typeface="Century Gothic"/>
              </a:rPr>
              <a:t> </a:t>
            </a:r>
            <a:r>
              <a:rPr sz="1400" b="1" dirty="0">
                <a:solidFill>
                  <a:srgbClr val="24574A"/>
                </a:solidFill>
                <a:cs typeface="Century Gothic"/>
              </a:rPr>
              <a:t>SlateRx</a:t>
            </a:r>
            <a:r>
              <a:rPr sz="1400" b="1" spc="75" dirty="0">
                <a:solidFill>
                  <a:srgbClr val="24574A"/>
                </a:solidFill>
                <a:cs typeface="Century Gothic"/>
              </a:rPr>
              <a:t> </a:t>
            </a:r>
            <a:r>
              <a:rPr sz="1400" b="1" spc="-25" dirty="0">
                <a:solidFill>
                  <a:srgbClr val="24574A"/>
                </a:solidFill>
                <a:cs typeface="Century Gothic"/>
              </a:rPr>
              <a:t>Clinical</a:t>
            </a:r>
            <a:r>
              <a:rPr sz="1400" b="1" spc="75" dirty="0">
                <a:solidFill>
                  <a:srgbClr val="24574A"/>
                </a:solidFill>
                <a:cs typeface="Century Gothic"/>
              </a:rPr>
              <a:t> </a:t>
            </a:r>
            <a:r>
              <a:rPr sz="1400" b="1" spc="-10" dirty="0">
                <a:solidFill>
                  <a:srgbClr val="24574A"/>
                </a:solidFill>
                <a:cs typeface="Century Gothic"/>
              </a:rPr>
              <a:t>Services</a:t>
            </a:r>
            <a:endParaRPr lang="en-US" sz="1400" b="1" dirty="0">
              <a:cs typeface="Century Gothic"/>
            </a:endParaRPr>
          </a:p>
          <a:p>
            <a:pPr>
              <a:lnSpc>
                <a:spcPct val="100000"/>
              </a:lnSpc>
            </a:pPr>
            <a:r>
              <a:rPr lang="en-US" sz="1400" spc="80" dirty="0">
                <a:solidFill>
                  <a:srgbClr val="231F20"/>
                </a:solidFill>
                <a:cs typeface="Calibri"/>
              </a:rPr>
              <a:t> </a:t>
            </a:r>
            <a:r>
              <a:rPr sz="1400" spc="80" dirty="0">
                <a:solidFill>
                  <a:srgbClr val="231F20"/>
                </a:solidFill>
                <a:cs typeface="Calibri"/>
              </a:rPr>
              <a:t>1-</a:t>
            </a:r>
            <a:r>
              <a:rPr sz="1400" spc="90" dirty="0">
                <a:solidFill>
                  <a:srgbClr val="231F20"/>
                </a:solidFill>
                <a:cs typeface="Calibri"/>
              </a:rPr>
              <a:t>833-789-</a:t>
            </a:r>
            <a:r>
              <a:rPr sz="1400" spc="80" dirty="0">
                <a:solidFill>
                  <a:srgbClr val="231F20"/>
                </a:solidFill>
                <a:cs typeface="Calibri"/>
              </a:rPr>
              <a:t>9236</a:t>
            </a:r>
            <a:endParaRPr lang="en-US" sz="1400" spc="80" dirty="0">
              <a:solidFill>
                <a:srgbClr val="231F20"/>
              </a:solidFill>
              <a:cs typeface="Calibri"/>
            </a:endParaRPr>
          </a:p>
          <a:p>
            <a:pPr>
              <a:lnSpc>
                <a:spcPct val="100000"/>
              </a:lnSpc>
            </a:pPr>
            <a:endParaRPr lang="en-US" sz="1400" spc="80" dirty="0">
              <a:solidFill>
                <a:srgbClr val="231F20"/>
              </a:solidFill>
              <a:cs typeface="Calibri"/>
            </a:endParaRPr>
          </a:p>
          <a:p>
            <a:pPr>
              <a:lnSpc>
                <a:spcPct val="100000"/>
              </a:lnSpc>
            </a:pPr>
            <a:r>
              <a:rPr lang="en-US" sz="1400" b="1" dirty="0">
                <a:solidFill>
                  <a:srgbClr val="24574A"/>
                </a:solidFill>
                <a:cs typeface="Century Gothic"/>
              </a:rPr>
              <a:t> </a:t>
            </a:r>
            <a:r>
              <a:rPr sz="1400" b="1" dirty="0">
                <a:solidFill>
                  <a:srgbClr val="24574A"/>
                </a:solidFill>
                <a:cs typeface="Century Gothic"/>
              </a:rPr>
              <a:t>Hours</a:t>
            </a:r>
            <a:r>
              <a:rPr sz="1400" b="1" spc="75" dirty="0">
                <a:solidFill>
                  <a:srgbClr val="24574A"/>
                </a:solidFill>
                <a:cs typeface="Century Gothic"/>
              </a:rPr>
              <a:t> </a:t>
            </a:r>
            <a:r>
              <a:rPr sz="1400" b="1" dirty="0">
                <a:solidFill>
                  <a:srgbClr val="24574A"/>
                </a:solidFill>
                <a:cs typeface="Century Gothic"/>
              </a:rPr>
              <a:t>of</a:t>
            </a:r>
            <a:r>
              <a:rPr sz="1400" b="1" spc="75" dirty="0">
                <a:solidFill>
                  <a:srgbClr val="24574A"/>
                </a:solidFill>
                <a:cs typeface="Century Gothic"/>
              </a:rPr>
              <a:t> </a:t>
            </a:r>
            <a:r>
              <a:rPr sz="1400" b="1" spc="-10" dirty="0">
                <a:solidFill>
                  <a:srgbClr val="24574A"/>
                </a:solidFill>
                <a:cs typeface="Century Gothic"/>
              </a:rPr>
              <a:t>Operation </a:t>
            </a:r>
            <a:r>
              <a:rPr lang="en-US" sz="1400" b="1" spc="-10" dirty="0">
                <a:solidFill>
                  <a:srgbClr val="24574A"/>
                </a:solidFill>
                <a:cs typeface="Calibri"/>
              </a:rPr>
              <a:t>     </a:t>
            </a:r>
          </a:p>
          <a:p>
            <a:pPr>
              <a:lnSpc>
                <a:spcPct val="100000"/>
              </a:lnSpc>
            </a:pPr>
            <a:r>
              <a:rPr lang="en-US" sz="1400" spc="55" dirty="0">
                <a:solidFill>
                  <a:srgbClr val="231F20"/>
                </a:solidFill>
                <a:cs typeface="Calibri"/>
              </a:rPr>
              <a:t> </a:t>
            </a:r>
            <a:r>
              <a:rPr sz="1400" spc="55" dirty="0">
                <a:solidFill>
                  <a:srgbClr val="231F20"/>
                </a:solidFill>
                <a:cs typeface="Calibri"/>
              </a:rPr>
              <a:t>Monday-Friday </a:t>
            </a:r>
            <a:r>
              <a:rPr sz="1400" spc="75" dirty="0">
                <a:solidFill>
                  <a:srgbClr val="231F20"/>
                </a:solidFill>
                <a:cs typeface="Calibri"/>
              </a:rPr>
              <a:t>9am-</a:t>
            </a:r>
            <a:r>
              <a:rPr sz="1400" spc="85" dirty="0">
                <a:solidFill>
                  <a:srgbClr val="231F20"/>
                </a:solidFill>
                <a:cs typeface="Calibri"/>
              </a:rPr>
              <a:t>9pm</a:t>
            </a:r>
            <a:r>
              <a:rPr sz="1400" spc="5" dirty="0">
                <a:solidFill>
                  <a:srgbClr val="231F20"/>
                </a:solidFill>
                <a:cs typeface="Calibri"/>
              </a:rPr>
              <a:t> </a:t>
            </a:r>
            <a:r>
              <a:rPr sz="1400" spc="100" dirty="0">
                <a:solidFill>
                  <a:srgbClr val="231F20"/>
                </a:solidFill>
                <a:cs typeface="Calibri"/>
              </a:rPr>
              <a:t>ET</a:t>
            </a:r>
            <a:r>
              <a:rPr lang="en-US" sz="1400" spc="100" dirty="0">
                <a:cs typeface="Calibri"/>
              </a:rPr>
              <a:t>, </a:t>
            </a:r>
            <a:r>
              <a:rPr sz="1400" dirty="0">
                <a:solidFill>
                  <a:srgbClr val="231F20"/>
                </a:solidFill>
                <a:cs typeface="Calibri"/>
              </a:rPr>
              <a:t>Saturday-</a:t>
            </a:r>
            <a:r>
              <a:rPr sz="1400" spc="65" dirty="0">
                <a:solidFill>
                  <a:srgbClr val="231F20"/>
                </a:solidFill>
                <a:cs typeface="Calibri"/>
              </a:rPr>
              <a:t>Sunday </a:t>
            </a:r>
            <a:r>
              <a:rPr sz="1400" spc="50" dirty="0">
                <a:solidFill>
                  <a:srgbClr val="231F20"/>
                </a:solidFill>
                <a:cs typeface="Calibri"/>
              </a:rPr>
              <a:t>9am-</a:t>
            </a:r>
            <a:r>
              <a:rPr sz="1400" spc="70" dirty="0">
                <a:solidFill>
                  <a:srgbClr val="231F20"/>
                </a:solidFill>
                <a:cs typeface="Calibri"/>
              </a:rPr>
              <a:t>1pm</a:t>
            </a:r>
            <a:r>
              <a:rPr sz="1400" spc="-50" dirty="0">
                <a:solidFill>
                  <a:srgbClr val="231F20"/>
                </a:solidFill>
                <a:cs typeface="Calibri"/>
              </a:rPr>
              <a:t> </a:t>
            </a:r>
            <a:r>
              <a:rPr sz="1400" spc="90" dirty="0">
                <a:solidFill>
                  <a:srgbClr val="231F20"/>
                </a:solidFill>
                <a:cs typeface="Calibri"/>
              </a:rPr>
              <a:t>ET</a:t>
            </a:r>
            <a:endParaRPr sz="1400" dirty="0">
              <a:cs typeface="Calibri"/>
            </a:endParaRPr>
          </a:p>
        </p:txBody>
      </p:sp>
      <p:sp>
        <p:nvSpPr>
          <p:cNvPr id="13" name="object 32">
            <a:extLst>
              <a:ext uri="{FF2B5EF4-FFF2-40B4-BE49-F238E27FC236}">
                <a16:creationId xmlns:a16="http://schemas.microsoft.com/office/drawing/2014/main" id="{6B7DB013-B6A6-70D4-3E4D-B1F47C86D2B2}"/>
              </a:ext>
            </a:extLst>
          </p:cNvPr>
          <p:cNvSpPr txBox="1"/>
          <p:nvPr/>
        </p:nvSpPr>
        <p:spPr>
          <a:xfrm>
            <a:off x="2186370" y="5533350"/>
            <a:ext cx="2681542" cy="658983"/>
          </a:xfrm>
          <a:prstGeom prst="rect">
            <a:avLst/>
          </a:prstGeom>
        </p:spPr>
        <p:txBody>
          <a:bodyPr vert="horz" wrap="square" lIns="0" tIns="12697" rIns="0" bIns="0" rtlCol="0">
            <a:spAutoFit/>
          </a:bodyPr>
          <a:lstStyle/>
          <a:p>
            <a:pPr marL="12696">
              <a:spcBef>
                <a:spcPts val="100"/>
              </a:spcBef>
            </a:pPr>
            <a:r>
              <a:rPr sz="1000" dirty="0">
                <a:solidFill>
                  <a:srgbClr val="24574A"/>
                </a:solidFill>
                <a:latin typeface="Calibri"/>
                <a:cs typeface="Calibri"/>
              </a:rPr>
              <a:t>For</a:t>
            </a:r>
            <a:r>
              <a:rPr sz="1000" spc="95" dirty="0">
                <a:solidFill>
                  <a:srgbClr val="24574A"/>
                </a:solidFill>
                <a:latin typeface="Calibri"/>
                <a:cs typeface="Calibri"/>
              </a:rPr>
              <a:t> </a:t>
            </a:r>
            <a:r>
              <a:rPr sz="1000" dirty="0">
                <a:solidFill>
                  <a:srgbClr val="24574A"/>
                </a:solidFill>
                <a:latin typeface="Calibri"/>
                <a:cs typeface="Calibri"/>
              </a:rPr>
              <a:t>more</a:t>
            </a:r>
            <a:r>
              <a:rPr sz="1000" spc="100" dirty="0">
                <a:solidFill>
                  <a:srgbClr val="24574A"/>
                </a:solidFill>
                <a:latin typeface="Calibri"/>
                <a:cs typeface="Calibri"/>
              </a:rPr>
              <a:t> </a:t>
            </a:r>
            <a:r>
              <a:rPr sz="1000" spc="-10" dirty="0">
                <a:solidFill>
                  <a:srgbClr val="24574A"/>
                </a:solidFill>
                <a:latin typeface="Calibri"/>
                <a:cs typeface="Calibri"/>
              </a:rPr>
              <a:t>information,</a:t>
            </a:r>
            <a:endParaRPr sz="1000" dirty="0">
              <a:latin typeface="Calibri"/>
              <a:cs typeface="Calibri"/>
            </a:endParaRPr>
          </a:p>
          <a:p>
            <a:pPr marL="12696"/>
            <a:r>
              <a:rPr sz="1000" spc="75" dirty="0">
                <a:solidFill>
                  <a:srgbClr val="24574A"/>
                </a:solidFill>
                <a:latin typeface="Calibri"/>
                <a:cs typeface="Calibri"/>
              </a:rPr>
              <a:t>scan</a:t>
            </a:r>
            <a:r>
              <a:rPr sz="1000" spc="5" dirty="0">
                <a:solidFill>
                  <a:srgbClr val="24574A"/>
                </a:solidFill>
                <a:latin typeface="Calibri"/>
                <a:cs typeface="Calibri"/>
              </a:rPr>
              <a:t> </a:t>
            </a:r>
            <a:r>
              <a:rPr sz="1000" dirty="0">
                <a:solidFill>
                  <a:srgbClr val="24574A"/>
                </a:solidFill>
                <a:latin typeface="Calibri"/>
                <a:cs typeface="Calibri"/>
              </a:rPr>
              <a:t>the</a:t>
            </a:r>
            <a:r>
              <a:rPr sz="1000" spc="5" dirty="0">
                <a:solidFill>
                  <a:srgbClr val="24574A"/>
                </a:solidFill>
                <a:latin typeface="Calibri"/>
                <a:cs typeface="Calibri"/>
              </a:rPr>
              <a:t> </a:t>
            </a:r>
            <a:r>
              <a:rPr sz="1000" spc="80" dirty="0">
                <a:solidFill>
                  <a:srgbClr val="24574A"/>
                </a:solidFill>
                <a:latin typeface="Calibri"/>
                <a:cs typeface="Calibri"/>
              </a:rPr>
              <a:t>QR</a:t>
            </a:r>
            <a:r>
              <a:rPr sz="1000" spc="10" dirty="0">
                <a:solidFill>
                  <a:srgbClr val="24574A"/>
                </a:solidFill>
                <a:latin typeface="Calibri"/>
                <a:cs typeface="Calibri"/>
              </a:rPr>
              <a:t> </a:t>
            </a:r>
            <a:r>
              <a:rPr sz="1000" spc="65" dirty="0">
                <a:solidFill>
                  <a:srgbClr val="24574A"/>
                </a:solidFill>
                <a:latin typeface="Calibri"/>
                <a:cs typeface="Calibri"/>
              </a:rPr>
              <a:t>code</a:t>
            </a:r>
            <a:r>
              <a:rPr sz="1000" spc="5" dirty="0">
                <a:solidFill>
                  <a:srgbClr val="24574A"/>
                </a:solidFill>
                <a:latin typeface="Calibri"/>
                <a:cs typeface="Calibri"/>
              </a:rPr>
              <a:t> </a:t>
            </a:r>
            <a:r>
              <a:rPr sz="1000" dirty="0">
                <a:solidFill>
                  <a:srgbClr val="24574A"/>
                </a:solidFill>
                <a:latin typeface="Calibri"/>
                <a:cs typeface="Calibri"/>
              </a:rPr>
              <a:t>below</a:t>
            </a:r>
            <a:r>
              <a:rPr sz="1000" spc="10" dirty="0">
                <a:solidFill>
                  <a:srgbClr val="24574A"/>
                </a:solidFill>
                <a:latin typeface="Calibri"/>
                <a:cs typeface="Calibri"/>
              </a:rPr>
              <a:t> </a:t>
            </a:r>
            <a:r>
              <a:rPr sz="1000" dirty="0">
                <a:solidFill>
                  <a:srgbClr val="24574A"/>
                </a:solidFill>
                <a:latin typeface="Calibri"/>
                <a:cs typeface="Calibri"/>
              </a:rPr>
              <a:t>or</a:t>
            </a:r>
            <a:r>
              <a:rPr sz="1000" spc="5" dirty="0">
                <a:solidFill>
                  <a:srgbClr val="24574A"/>
                </a:solidFill>
                <a:latin typeface="Calibri"/>
                <a:cs typeface="Calibri"/>
              </a:rPr>
              <a:t> </a:t>
            </a:r>
            <a:r>
              <a:rPr sz="1000" spc="-10" dirty="0">
                <a:solidFill>
                  <a:srgbClr val="24574A"/>
                </a:solidFill>
                <a:latin typeface="Calibri"/>
                <a:cs typeface="Calibri"/>
              </a:rPr>
              <a:t>visit</a:t>
            </a:r>
            <a:endParaRPr sz="1000" dirty="0">
              <a:latin typeface="Calibri"/>
              <a:cs typeface="Calibri"/>
            </a:endParaRPr>
          </a:p>
          <a:p>
            <a:pPr marL="12696"/>
            <a:r>
              <a:rPr sz="1000" b="1" dirty="0">
                <a:solidFill>
                  <a:srgbClr val="24574A"/>
                </a:solidFill>
                <a:latin typeface="Century Gothic"/>
                <a:cs typeface="Century Gothic"/>
              </a:rPr>
              <a:t>Slate-</a:t>
            </a:r>
            <a:r>
              <a:rPr sz="1000" b="1" spc="-50" dirty="0">
                <a:solidFill>
                  <a:srgbClr val="24574A"/>
                </a:solidFill>
                <a:latin typeface="Century Gothic"/>
                <a:cs typeface="Century Gothic"/>
              </a:rPr>
              <a:t>Rx.com/member-</a:t>
            </a:r>
            <a:r>
              <a:rPr sz="1000" b="1" spc="-10" dirty="0">
                <a:solidFill>
                  <a:srgbClr val="24574A"/>
                </a:solidFill>
                <a:latin typeface="Century Gothic"/>
                <a:cs typeface="Century Gothic"/>
              </a:rPr>
              <a:t>resources</a:t>
            </a:r>
            <a:endParaRPr sz="1000" dirty="0">
              <a:latin typeface="Century Gothic"/>
              <a:cs typeface="Century Gothic"/>
            </a:endParaRPr>
          </a:p>
          <a:p>
            <a:pPr marL="12696">
              <a:spcBef>
                <a:spcPts val="550"/>
              </a:spcBef>
            </a:pPr>
            <a:r>
              <a:rPr sz="700" dirty="0">
                <a:solidFill>
                  <a:srgbClr val="A7A9AC"/>
                </a:solidFill>
                <a:latin typeface="Calibri"/>
                <a:cs typeface="Calibri"/>
              </a:rPr>
              <a:t>©</a:t>
            </a:r>
            <a:r>
              <a:rPr sz="700" spc="15" dirty="0">
                <a:solidFill>
                  <a:srgbClr val="A7A9AC"/>
                </a:solidFill>
                <a:latin typeface="Calibri"/>
                <a:cs typeface="Calibri"/>
              </a:rPr>
              <a:t> </a:t>
            </a:r>
            <a:r>
              <a:rPr sz="700" spc="65" dirty="0">
                <a:solidFill>
                  <a:srgbClr val="A7A9AC"/>
                </a:solidFill>
                <a:latin typeface="Calibri"/>
                <a:cs typeface="Calibri"/>
              </a:rPr>
              <a:t>2026</a:t>
            </a:r>
            <a:r>
              <a:rPr sz="700" spc="15" dirty="0">
                <a:solidFill>
                  <a:srgbClr val="A7A9AC"/>
                </a:solidFill>
                <a:latin typeface="Calibri"/>
                <a:cs typeface="Calibri"/>
              </a:rPr>
              <a:t> </a:t>
            </a:r>
            <a:r>
              <a:rPr sz="700" spc="50" dirty="0">
                <a:solidFill>
                  <a:srgbClr val="A7A9AC"/>
                </a:solidFill>
                <a:latin typeface="Calibri"/>
                <a:cs typeface="Calibri"/>
              </a:rPr>
              <a:t>SlateRx</a:t>
            </a:r>
            <a:r>
              <a:rPr sz="700" spc="15" dirty="0">
                <a:solidFill>
                  <a:srgbClr val="A7A9AC"/>
                </a:solidFill>
                <a:latin typeface="Calibri"/>
                <a:cs typeface="Calibri"/>
              </a:rPr>
              <a:t> </a:t>
            </a:r>
            <a:r>
              <a:rPr sz="700" spc="55" dirty="0">
                <a:solidFill>
                  <a:srgbClr val="A7A9AC"/>
                </a:solidFill>
                <a:latin typeface="Calibri"/>
                <a:cs typeface="Calibri"/>
              </a:rPr>
              <a:t>-</a:t>
            </a:r>
            <a:r>
              <a:rPr sz="700" spc="20" dirty="0">
                <a:solidFill>
                  <a:srgbClr val="A7A9AC"/>
                </a:solidFill>
                <a:latin typeface="Calibri"/>
                <a:cs typeface="Calibri"/>
              </a:rPr>
              <a:t> </a:t>
            </a:r>
            <a:r>
              <a:rPr sz="700" dirty="0">
                <a:solidFill>
                  <a:srgbClr val="A7A9AC"/>
                </a:solidFill>
                <a:latin typeface="Calibri"/>
                <a:cs typeface="Calibri"/>
              </a:rPr>
              <a:t>All</a:t>
            </a:r>
            <a:r>
              <a:rPr sz="700" spc="15" dirty="0">
                <a:solidFill>
                  <a:srgbClr val="A7A9AC"/>
                </a:solidFill>
                <a:latin typeface="Calibri"/>
                <a:cs typeface="Calibri"/>
              </a:rPr>
              <a:t> </a:t>
            </a:r>
            <a:r>
              <a:rPr sz="700" spc="50" dirty="0">
                <a:solidFill>
                  <a:srgbClr val="A7A9AC"/>
                </a:solidFill>
                <a:latin typeface="Calibri"/>
                <a:cs typeface="Calibri"/>
              </a:rPr>
              <a:t>Rights</a:t>
            </a:r>
            <a:r>
              <a:rPr sz="700" spc="15" dirty="0">
                <a:solidFill>
                  <a:srgbClr val="A7A9AC"/>
                </a:solidFill>
                <a:latin typeface="Calibri"/>
                <a:cs typeface="Calibri"/>
              </a:rPr>
              <a:t> </a:t>
            </a:r>
            <a:r>
              <a:rPr sz="700" spc="35" dirty="0">
                <a:solidFill>
                  <a:srgbClr val="A7A9AC"/>
                </a:solidFill>
                <a:latin typeface="Calibri"/>
                <a:cs typeface="Calibri"/>
              </a:rPr>
              <a:t>Reserved.</a:t>
            </a:r>
            <a:endParaRPr sz="700" dirty="0">
              <a:latin typeface="Calibri"/>
              <a:cs typeface="Calibri"/>
            </a:endParaRPr>
          </a:p>
        </p:txBody>
      </p:sp>
      <p:pic>
        <p:nvPicPr>
          <p:cNvPr id="15" name="Picture 14">
            <a:extLst>
              <a:ext uri="{FF2B5EF4-FFF2-40B4-BE49-F238E27FC236}">
                <a16:creationId xmlns:a16="http://schemas.microsoft.com/office/drawing/2014/main" id="{708B5EFF-10A4-F1E5-4585-DE55CCD6CC81}"/>
              </a:ext>
            </a:extLst>
          </p:cNvPr>
          <p:cNvPicPr>
            <a:picLocks noChangeAspect="1"/>
          </p:cNvPicPr>
          <p:nvPr/>
        </p:nvPicPr>
        <p:blipFill>
          <a:blip r:embed="rId3"/>
          <a:stretch>
            <a:fillRect/>
          </a:stretch>
        </p:blipFill>
        <p:spPr>
          <a:xfrm>
            <a:off x="1653034" y="5579009"/>
            <a:ext cx="533335" cy="495240"/>
          </a:xfrm>
          <a:prstGeom prst="rect">
            <a:avLst/>
          </a:prstGeom>
        </p:spPr>
      </p:pic>
      <p:pic>
        <p:nvPicPr>
          <p:cNvPr id="16" name="Picture 15">
            <a:extLst>
              <a:ext uri="{FF2B5EF4-FFF2-40B4-BE49-F238E27FC236}">
                <a16:creationId xmlns:a16="http://schemas.microsoft.com/office/drawing/2014/main" id="{AD2153A9-F4B8-43D8-31E8-97B42FABCA5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855766" y="1570740"/>
            <a:ext cx="2922858" cy="3045495"/>
          </a:xfrm>
          <a:prstGeom prst="rect">
            <a:avLst/>
          </a:prstGeom>
        </p:spPr>
      </p:pic>
    </p:spTree>
    <p:extLst>
      <p:ext uri="{BB962C8B-B14F-4D97-AF65-F5344CB8AC3E}">
        <p14:creationId xmlns:p14="http://schemas.microsoft.com/office/powerpoint/2010/main" val="2887009200"/>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76D45-426E-FE8F-C9A5-441250F70D95}"/>
              </a:ext>
            </a:extLst>
          </p:cNvPr>
          <p:cNvSpPr>
            <a:spLocks noGrp="1"/>
          </p:cNvSpPr>
          <p:nvPr>
            <p:ph type="title"/>
          </p:nvPr>
        </p:nvSpPr>
        <p:spPr/>
        <p:txBody>
          <a:bodyPr/>
          <a:lstStyle/>
          <a:p>
            <a:r>
              <a:rPr lang="en-US"/>
              <a:t>Online Tools Available When Members Need Them</a:t>
            </a:r>
          </a:p>
        </p:txBody>
      </p:sp>
      <p:grpSp>
        <p:nvGrpSpPr>
          <p:cNvPr id="33" name="Group 32">
            <a:extLst>
              <a:ext uri="{FF2B5EF4-FFF2-40B4-BE49-F238E27FC236}">
                <a16:creationId xmlns:a16="http://schemas.microsoft.com/office/drawing/2014/main" id="{E9AAE138-D6BF-E02D-B659-3FF1F235C4C9}"/>
              </a:ext>
            </a:extLst>
          </p:cNvPr>
          <p:cNvGrpSpPr/>
          <p:nvPr/>
        </p:nvGrpSpPr>
        <p:grpSpPr>
          <a:xfrm>
            <a:off x="1973021" y="1090856"/>
            <a:ext cx="8385864" cy="5200096"/>
            <a:chOff x="2093912" y="1430338"/>
            <a:chExt cx="4953001" cy="2478088"/>
          </a:xfrm>
        </p:grpSpPr>
        <p:sp>
          <p:nvSpPr>
            <p:cNvPr id="34" name="Freeform 36">
              <a:extLst>
                <a:ext uri="{FF2B5EF4-FFF2-40B4-BE49-F238E27FC236}">
                  <a16:creationId xmlns:a16="http://schemas.microsoft.com/office/drawing/2014/main" id="{7C16ED92-089E-3084-BCFC-78EFF88FA6EC}"/>
                </a:ext>
              </a:extLst>
            </p:cNvPr>
            <p:cNvSpPr>
              <a:spLocks/>
            </p:cNvSpPr>
            <p:nvPr/>
          </p:nvSpPr>
          <p:spPr bwMode="auto">
            <a:xfrm>
              <a:off x="2940050" y="1430338"/>
              <a:ext cx="3248026" cy="2103438"/>
            </a:xfrm>
            <a:custGeom>
              <a:avLst/>
              <a:gdLst>
                <a:gd name="T0" fmla="*/ 1760 w 1760"/>
                <a:gd name="T1" fmla="*/ 1140 h 1140"/>
                <a:gd name="T2" fmla="*/ 1760 w 1760"/>
                <a:gd name="T3" fmla="*/ 57 h 1140"/>
                <a:gd name="T4" fmla="*/ 1703 w 1760"/>
                <a:gd name="T5" fmla="*/ 0 h 1140"/>
                <a:gd name="T6" fmla="*/ 58 w 1760"/>
                <a:gd name="T7" fmla="*/ 0 h 1140"/>
                <a:gd name="T8" fmla="*/ 0 w 1760"/>
                <a:gd name="T9" fmla="*/ 57 h 1140"/>
                <a:gd name="T10" fmla="*/ 0 w 1760"/>
                <a:gd name="T11" fmla="*/ 1140 h 1140"/>
                <a:gd name="T12" fmla="*/ 1760 w 1760"/>
                <a:gd name="T13" fmla="*/ 1140 h 1140"/>
              </a:gdLst>
              <a:ahLst/>
              <a:cxnLst>
                <a:cxn ang="0">
                  <a:pos x="T0" y="T1"/>
                </a:cxn>
                <a:cxn ang="0">
                  <a:pos x="T2" y="T3"/>
                </a:cxn>
                <a:cxn ang="0">
                  <a:pos x="T4" y="T5"/>
                </a:cxn>
                <a:cxn ang="0">
                  <a:pos x="T6" y="T7"/>
                </a:cxn>
                <a:cxn ang="0">
                  <a:pos x="T8" y="T9"/>
                </a:cxn>
                <a:cxn ang="0">
                  <a:pos x="T10" y="T11"/>
                </a:cxn>
                <a:cxn ang="0">
                  <a:pos x="T12" y="T13"/>
                </a:cxn>
              </a:cxnLst>
              <a:rect l="0" t="0" r="r" b="b"/>
              <a:pathLst>
                <a:path w="1760" h="1140">
                  <a:moveTo>
                    <a:pt x="1760" y="1140"/>
                  </a:moveTo>
                  <a:cubicBezTo>
                    <a:pt x="1760" y="57"/>
                    <a:pt x="1760" y="57"/>
                    <a:pt x="1760" y="57"/>
                  </a:cubicBezTo>
                  <a:cubicBezTo>
                    <a:pt x="1760" y="25"/>
                    <a:pt x="1734" y="0"/>
                    <a:pt x="1703" y="0"/>
                  </a:cubicBezTo>
                  <a:cubicBezTo>
                    <a:pt x="58" y="0"/>
                    <a:pt x="58" y="0"/>
                    <a:pt x="58" y="0"/>
                  </a:cubicBezTo>
                  <a:cubicBezTo>
                    <a:pt x="26" y="0"/>
                    <a:pt x="0" y="25"/>
                    <a:pt x="0" y="57"/>
                  </a:cubicBezTo>
                  <a:cubicBezTo>
                    <a:pt x="0" y="1140"/>
                    <a:pt x="0" y="1140"/>
                    <a:pt x="0" y="1140"/>
                  </a:cubicBezTo>
                  <a:cubicBezTo>
                    <a:pt x="1760" y="1140"/>
                    <a:pt x="1760" y="1140"/>
                    <a:pt x="1760" y="1140"/>
                  </a:cubicBezTo>
                </a:path>
              </a:pathLst>
            </a:custGeom>
            <a:solidFill>
              <a:srgbClr val="262626">
                <a:lumMod val="90000"/>
                <a:lumOff val="10000"/>
              </a:srgbClr>
            </a:solidFill>
            <a:ln>
              <a:noFill/>
            </a:ln>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5" name="Rectangle 37">
              <a:extLst>
                <a:ext uri="{FF2B5EF4-FFF2-40B4-BE49-F238E27FC236}">
                  <a16:creationId xmlns:a16="http://schemas.microsoft.com/office/drawing/2014/main" id="{6B9E76D7-41FE-BEA4-884B-398E2B08FA1D}"/>
                </a:ext>
              </a:extLst>
            </p:cNvPr>
            <p:cNvSpPr>
              <a:spLocks noChangeArrowheads="1"/>
            </p:cNvSpPr>
            <p:nvPr/>
          </p:nvSpPr>
          <p:spPr bwMode="auto">
            <a:xfrm>
              <a:off x="3063875" y="1550988"/>
              <a:ext cx="3008313" cy="1727200"/>
            </a:xfrm>
            <a:prstGeom prst="rect">
              <a:avLst/>
            </a:prstGeom>
            <a:solidFill>
              <a:srgbClr val="D6D0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6" name="Rectangle 38">
              <a:extLst>
                <a:ext uri="{FF2B5EF4-FFF2-40B4-BE49-F238E27FC236}">
                  <a16:creationId xmlns:a16="http://schemas.microsoft.com/office/drawing/2014/main" id="{15B1D27F-1D0C-66FE-3AC2-53FD37F10BF7}"/>
                </a:ext>
              </a:extLst>
            </p:cNvPr>
            <p:cNvSpPr>
              <a:spLocks noChangeArrowheads="1"/>
            </p:cNvSpPr>
            <p:nvPr/>
          </p:nvSpPr>
          <p:spPr bwMode="auto">
            <a:xfrm>
              <a:off x="3063875" y="1550988"/>
              <a:ext cx="300831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7" name="Freeform 39">
              <a:extLst>
                <a:ext uri="{FF2B5EF4-FFF2-40B4-BE49-F238E27FC236}">
                  <a16:creationId xmlns:a16="http://schemas.microsoft.com/office/drawing/2014/main" id="{C02831C8-091B-07D9-C39A-1D88ECF66866}"/>
                </a:ext>
              </a:extLst>
            </p:cNvPr>
            <p:cNvSpPr>
              <a:spLocks/>
            </p:cNvSpPr>
            <p:nvPr/>
          </p:nvSpPr>
          <p:spPr bwMode="auto">
            <a:xfrm>
              <a:off x="2940050" y="1430338"/>
              <a:ext cx="2276475" cy="104775"/>
            </a:xfrm>
            <a:custGeom>
              <a:avLst/>
              <a:gdLst>
                <a:gd name="T0" fmla="*/ 1234 w 1234"/>
                <a:gd name="T1" fmla="*/ 0 h 57"/>
                <a:gd name="T2" fmla="*/ 58 w 1234"/>
                <a:gd name="T3" fmla="*/ 0 h 57"/>
                <a:gd name="T4" fmla="*/ 0 w 1234"/>
                <a:gd name="T5" fmla="*/ 54 h 57"/>
                <a:gd name="T6" fmla="*/ 0 w 1234"/>
                <a:gd name="T7" fmla="*/ 57 h 57"/>
                <a:gd name="T8" fmla="*/ 58 w 1234"/>
                <a:gd name="T9" fmla="*/ 0 h 57"/>
                <a:gd name="T10" fmla="*/ 1234 w 1234"/>
                <a:gd name="T11" fmla="*/ 0 h 57"/>
              </a:gdLst>
              <a:ahLst/>
              <a:cxnLst>
                <a:cxn ang="0">
                  <a:pos x="T0" y="T1"/>
                </a:cxn>
                <a:cxn ang="0">
                  <a:pos x="T2" y="T3"/>
                </a:cxn>
                <a:cxn ang="0">
                  <a:pos x="T4" y="T5"/>
                </a:cxn>
                <a:cxn ang="0">
                  <a:pos x="T6" y="T7"/>
                </a:cxn>
                <a:cxn ang="0">
                  <a:pos x="T8" y="T9"/>
                </a:cxn>
                <a:cxn ang="0">
                  <a:pos x="T10" y="T11"/>
                </a:cxn>
              </a:cxnLst>
              <a:rect l="0" t="0" r="r" b="b"/>
              <a:pathLst>
                <a:path w="1234" h="57">
                  <a:moveTo>
                    <a:pt x="1234" y="0"/>
                  </a:moveTo>
                  <a:cubicBezTo>
                    <a:pt x="58" y="0"/>
                    <a:pt x="58" y="0"/>
                    <a:pt x="58" y="0"/>
                  </a:cubicBezTo>
                  <a:cubicBezTo>
                    <a:pt x="26" y="0"/>
                    <a:pt x="0" y="24"/>
                    <a:pt x="0" y="54"/>
                  </a:cubicBezTo>
                  <a:cubicBezTo>
                    <a:pt x="0" y="57"/>
                    <a:pt x="0" y="57"/>
                    <a:pt x="0" y="57"/>
                  </a:cubicBezTo>
                  <a:cubicBezTo>
                    <a:pt x="0" y="25"/>
                    <a:pt x="26" y="0"/>
                    <a:pt x="58" y="0"/>
                  </a:cubicBezTo>
                  <a:cubicBezTo>
                    <a:pt x="1234" y="0"/>
                    <a:pt x="1234" y="0"/>
                    <a:pt x="123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8" name="Freeform 40">
              <a:extLst>
                <a:ext uri="{FF2B5EF4-FFF2-40B4-BE49-F238E27FC236}">
                  <a16:creationId xmlns:a16="http://schemas.microsoft.com/office/drawing/2014/main" id="{CCF41F80-7EBD-F16F-8BA3-794388B4F1E6}"/>
                </a:ext>
              </a:extLst>
            </p:cNvPr>
            <p:cNvSpPr>
              <a:spLocks/>
            </p:cNvSpPr>
            <p:nvPr/>
          </p:nvSpPr>
          <p:spPr bwMode="auto">
            <a:xfrm>
              <a:off x="2940050" y="1430338"/>
              <a:ext cx="2276475" cy="1965325"/>
            </a:xfrm>
            <a:custGeom>
              <a:avLst/>
              <a:gdLst>
                <a:gd name="T0" fmla="*/ 1234 w 1234"/>
                <a:gd name="T1" fmla="*/ 0 h 1065"/>
                <a:gd name="T2" fmla="*/ 58 w 1234"/>
                <a:gd name="T3" fmla="*/ 0 h 1065"/>
                <a:gd name="T4" fmla="*/ 0 w 1234"/>
                <a:gd name="T5" fmla="*/ 57 h 1065"/>
                <a:gd name="T6" fmla="*/ 0 w 1234"/>
                <a:gd name="T7" fmla="*/ 1065 h 1065"/>
                <a:gd name="T8" fmla="*/ 168 w 1234"/>
                <a:gd name="T9" fmla="*/ 1065 h 1065"/>
                <a:gd name="T10" fmla="*/ 232 w 1234"/>
                <a:gd name="T11" fmla="*/ 1001 h 1065"/>
                <a:gd name="T12" fmla="*/ 67 w 1234"/>
                <a:gd name="T13" fmla="*/ 1001 h 1065"/>
                <a:gd name="T14" fmla="*/ 67 w 1234"/>
                <a:gd name="T15" fmla="*/ 65 h 1065"/>
                <a:gd name="T16" fmla="*/ 1169 w 1234"/>
                <a:gd name="T17" fmla="*/ 65 h 1065"/>
                <a:gd name="T18" fmla="*/ 1234 w 1234"/>
                <a:gd name="T19" fmla="*/ 0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4" h="1065">
                  <a:moveTo>
                    <a:pt x="1234" y="0"/>
                  </a:moveTo>
                  <a:cubicBezTo>
                    <a:pt x="58" y="0"/>
                    <a:pt x="58" y="0"/>
                    <a:pt x="58" y="0"/>
                  </a:cubicBezTo>
                  <a:cubicBezTo>
                    <a:pt x="26" y="0"/>
                    <a:pt x="0" y="25"/>
                    <a:pt x="0" y="57"/>
                  </a:cubicBezTo>
                  <a:cubicBezTo>
                    <a:pt x="0" y="1065"/>
                    <a:pt x="0" y="1065"/>
                    <a:pt x="0" y="1065"/>
                  </a:cubicBezTo>
                  <a:cubicBezTo>
                    <a:pt x="168" y="1065"/>
                    <a:pt x="168" y="1065"/>
                    <a:pt x="168" y="1065"/>
                  </a:cubicBezTo>
                  <a:cubicBezTo>
                    <a:pt x="232" y="1001"/>
                    <a:pt x="232" y="1001"/>
                    <a:pt x="232" y="1001"/>
                  </a:cubicBezTo>
                  <a:cubicBezTo>
                    <a:pt x="67" y="1001"/>
                    <a:pt x="67" y="1001"/>
                    <a:pt x="67" y="1001"/>
                  </a:cubicBezTo>
                  <a:cubicBezTo>
                    <a:pt x="67" y="65"/>
                    <a:pt x="67" y="65"/>
                    <a:pt x="67" y="65"/>
                  </a:cubicBezTo>
                  <a:cubicBezTo>
                    <a:pt x="1169" y="65"/>
                    <a:pt x="1169" y="65"/>
                    <a:pt x="1169" y="65"/>
                  </a:cubicBezTo>
                  <a:cubicBezTo>
                    <a:pt x="1234" y="0"/>
                    <a:pt x="1234" y="0"/>
                    <a:pt x="1234" y="0"/>
                  </a:cubicBezTo>
                </a:path>
              </a:pathLst>
            </a:custGeom>
            <a:solidFill>
              <a:srgbClr val="FFFFFF">
                <a:alpha val="20000"/>
              </a:srgbClr>
            </a:solidFill>
            <a:ln>
              <a:noFill/>
            </a:ln>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9" name="Freeform 42">
              <a:extLst>
                <a:ext uri="{FF2B5EF4-FFF2-40B4-BE49-F238E27FC236}">
                  <a16:creationId xmlns:a16="http://schemas.microsoft.com/office/drawing/2014/main" id="{CEBD0E0D-917D-8D5D-3508-1CEB18AE295D}"/>
                </a:ext>
              </a:extLst>
            </p:cNvPr>
            <p:cNvSpPr>
              <a:spLocks/>
            </p:cNvSpPr>
            <p:nvPr/>
          </p:nvSpPr>
          <p:spPr bwMode="auto">
            <a:xfrm>
              <a:off x="3063875" y="1550988"/>
              <a:ext cx="2033588" cy="1727200"/>
            </a:xfrm>
            <a:custGeom>
              <a:avLst/>
              <a:gdLst>
                <a:gd name="T0" fmla="*/ 1281 w 1281"/>
                <a:gd name="T1" fmla="*/ 0 h 1088"/>
                <a:gd name="T2" fmla="*/ 0 w 1281"/>
                <a:gd name="T3" fmla="*/ 0 h 1088"/>
                <a:gd name="T4" fmla="*/ 0 w 1281"/>
                <a:gd name="T5" fmla="*/ 1088 h 1088"/>
                <a:gd name="T6" fmla="*/ 192 w 1281"/>
                <a:gd name="T7" fmla="*/ 1088 h 1088"/>
                <a:gd name="T8" fmla="*/ 1281 w 1281"/>
                <a:gd name="T9" fmla="*/ 0 h 1088"/>
              </a:gdLst>
              <a:ahLst/>
              <a:cxnLst>
                <a:cxn ang="0">
                  <a:pos x="T0" y="T1"/>
                </a:cxn>
                <a:cxn ang="0">
                  <a:pos x="T2" y="T3"/>
                </a:cxn>
                <a:cxn ang="0">
                  <a:pos x="T4" y="T5"/>
                </a:cxn>
                <a:cxn ang="0">
                  <a:pos x="T6" y="T7"/>
                </a:cxn>
                <a:cxn ang="0">
                  <a:pos x="T8" y="T9"/>
                </a:cxn>
              </a:cxnLst>
              <a:rect l="0" t="0" r="r" b="b"/>
              <a:pathLst>
                <a:path w="1281" h="1088">
                  <a:moveTo>
                    <a:pt x="1281" y="0"/>
                  </a:moveTo>
                  <a:lnTo>
                    <a:pt x="0" y="0"/>
                  </a:lnTo>
                  <a:lnTo>
                    <a:pt x="0" y="1088"/>
                  </a:lnTo>
                  <a:lnTo>
                    <a:pt x="192" y="1088"/>
                  </a:lnTo>
                  <a:lnTo>
                    <a:pt x="128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0" name="Freeform 43">
              <a:extLst>
                <a:ext uri="{FF2B5EF4-FFF2-40B4-BE49-F238E27FC236}">
                  <a16:creationId xmlns:a16="http://schemas.microsoft.com/office/drawing/2014/main" id="{0DD5851F-2ECF-1BA9-9652-128A814291EC}"/>
                </a:ext>
              </a:extLst>
            </p:cNvPr>
            <p:cNvSpPr>
              <a:spLocks/>
            </p:cNvSpPr>
            <p:nvPr/>
          </p:nvSpPr>
          <p:spPr bwMode="auto">
            <a:xfrm>
              <a:off x="2093912" y="3397251"/>
              <a:ext cx="4943476" cy="498475"/>
            </a:xfrm>
            <a:custGeom>
              <a:avLst/>
              <a:gdLst>
                <a:gd name="T0" fmla="*/ 2672 w 2680"/>
                <a:gd name="T1" fmla="*/ 234 h 270"/>
                <a:gd name="T2" fmla="*/ 2219 w 2680"/>
                <a:gd name="T3" fmla="*/ 0 h 270"/>
                <a:gd name="T4" fmla="*/ 1497 w 2680"/>
                <a:gd name="T5" fmla="*/ 0 h 270"/>
                <a:gd name="T6" fmla="*/ 1183 w 2680"/>
                <a:gd name="T7" fmla="*/ 0 h 270"/>
                <a:gd name="T8" fmla="*/ 460 w 2680"/>
                <a:gd name="T9" fmla="*/ 0 h 270"/>
                <a:gd name="T10" fmla="*/ 7 w 2680"/>
                <a:gd name="T11" fmla="*/ 234 h 270"/>
                <a:gd name="T12" fmla="*/ 54 w 2680"/>
                <a:gd name="T13" fmla="*/ 270 h 270"/>
                <a:gd name="T14" fmla="*/ 1183 w 2680"/>
                <a:gd name="T15" fmla="*/ 270 h 270"/>
                <a:gd name="T16" fmla="*/ 1497 w 2680"/>
                <a:gd name="T17" fmla="*/ 270 h 270"/>
                <a:gd name="T18" fmla="*/ 2626 w 2680"/>
                <a:gd name="T19" fmla="*/ 270 h 270"/>
                <a:gd name="T20" fmla="*/ 2672 w 2680"/>
                <a:gd name="T21" fmla="*/ 234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80" h="270">
                  <a:moveTo>
                    <a:pt x="2672" y="234"/>
                  </a:moveTo>
                  <a:cubicBezTo>
                    <a:pt x="2219" y="0"/>
                    <a:pt x="2219" y="0"/>
                    <a:pt x="2219" y="0"/>
                  </a:cubicBezTo>
                  <a:cubicBezTo>
                    <a:pt x="1497" y="0"/>
                    <a:pt x="1497" y="0"/>
                    <a:pt x="1497" y="0"/>
                  </a:cubicBezTo>
                  <a:cubicBezTo>
                    <a:pt x="1183" y="0"/>
                    <a:pt x="1183" y="0"/>
                    <a:pt x="1183" y="0"/>
                  </a:cubicBezTo>
                  <a:cubicBezTo>
                    <a:pt x="460" y="0"/>
                    <a:pt x="460" y="0"/>
                    <a:pt x="460" y="0"/>
                  </a:cubicBezTo>
                  <a:cubicBezTo>
                    <a:pt x="7" y="234"/>
                    <a:pt x="7" y="234"/>
                    <a:pt x="7" y="234"/>
                  </a:cubicBezTo>
                  <a:cubicBezTo>
                    <a:pt x="7" y="234"/>
                    <a:pt x="0" y="270"/>
                    <a:pt x="54" y="270"/>
                  </a:cubicBezTo>
                  <a:cubicBezTo>
                    <a:pt x="1183" y="270"/>
                    <a:pt x="1183" y="270"/>
                    <a:pt x="1183" y="270"/>
                  </a:cubicBezTo>
                  <a:cubicBezTo>
                    <a:pt x="1497" y="270"/>
                    <a:pt x="1497" y="270"/>
                    <a:pt x="1497" y="270"/>
                  </a:cubicBezTo>
                  <a:cubicBezTo>
                    <a:pt x="2626" y="270"/>
                    <a:pt x="2626" y="270"/>
                    <a:pt x="2626" y="270"/>
                  </a:cubicBezTo>
                  <a:cubicBezTo>
                    <a:pt x="2680" y="270"/>
                    <a:pt x="2672" y="234"/>
                    <a:pt x="2672" y="234"/>
                  </a:cubicBezTo>
                </a:path>
              </a:pathLst>
            </a:custGeom>
            <a:gradFill flip="none" rotWithShape="1">
              <a:gsLst>
                <a:gs pos="0">
                  <a:srgbClr val="262626">
                    <a:lumMod val="25000"/>
                    <a:lumOff val="75000"/>
                    <a:tint val="66000"/>
                    <a:satMod val="160000"/>
                  </a:srgbClr>
                </a:gs>
                <a:gs pos="50000">
                  <a:srgbClr val="262626">
                    <a:lumMod val="25000"/>
                    <a:lumOff val="75000"/>
                    <a:tint val="44500"/>
                    <a:satMod val="160000"/>
                  </a:srgbClr>
                </a:gs>
                <a:gs pos="100000">
                  <a:srgbClr val="262626">
                    <a:lumMod val="25000"/>
                    <a:lumOff val="75000"/>
                    <a:tint val="23500"/>
                    <a:satMod val="160000"/>
                  </a:srgbClr>
                </a:gs>
              </a:gsLst>
              <a:lin ang="5400000" scaled="1"/>
              <a:tileRect/>
            </a:gradFill>
            <a:ln>
              <a:noFill/>
            </a:ln>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1" name="Freeform 44">
              <a:extLst>
                <a:ext uri="{FF2B5EF4-FFF2-40B4-BE49-F238E27FC236}">
                  <a16:creationId xmlns:a16="http://schemas.microsoft.com/office/drawing/2014/main" id="{CEB36B92-C612-4E84-A05C-DEAD1B4EE696}"/>
                </a:ext>
              </a:extLst>
            </p:cNvPr>
            <p:cNvSpPr>
              <a:spLocks/>
            </p:cNvSpPr>
            <p:nvPr/>
          </p:nvSpPr>
          <p:spPr bwMode="auto">
            <a:xfrm>
              <a:off x="2093912" y="3829051"/>
              <a:ext cx="4953001" cy="74613"/>
            </a:xfrm>
            <a:custGeom>
              <a:avLst/>
              <a:gdLst>
                <a:gd name="T0" fmla="*/ 1512 w 2685"/>
                <a:gd name="T1" fmla="*/ 10 h 40"/>
                <a:gd name="T2" fmla="*/ 1168 w 2685"/>
                <a:gd name="T3" fmla="*/ 10 h 40"/>
                <a:gd name="T4" fmla="*/ 94 w 2685"/>
                <a:gd name="T5" fmla="*/ 10 h 40"/>
                <a:gd name="T6" fmla="*/ 29 w 2685"/>
                <a:gd name="T7" fmla="*/ 10 h 40"/>
                <a:gd name="T8" fmla="*/ 7 w 2685"/>
                <a:gd name="T9" fmla="*/ 0 h 40"/>
                <a:gd name="T10" fmla="*/ 54 w 2685"/>
                <a:gd name="T11" fmla="*/ 40 h 40"/>
                <a:gd name="T12" fmla="*/ 1183 w 2685"/>
                <a:gd name="T13" fmla="*/ 40 h 40"/>
                <a:gd name="T14" fmla="*/ 1497 w 2685"/>
                <a:gd name="T15" fmla="*/ 40 h 40"/>
                <a:gd name="T16" fmla="*/ 2604 w 2685"/>
                <a:gd name="T17" fmla="*/ 40 h 40"/>
                <a:gd name="T18" fmla="*/ 2672 w 2685"/>
                <a:gd name="T19" fmla="*/ 0 h 40"/>
                <a:gd name="T20" fmla="*/ 2593 w 2685"/>
                <a:gd name="T21" fmla="*/ 10 h 40"/>
                <a:gd name="T22" fmla="*/ 1512 w 2685"/>
                <a:gd name="T23" fmla="*/ 1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85" h="40">
                  <a:moveTo>
                    <a:pt x="1512" y="10"/>
                  </a:moveTo>
                  <a:cubicBezTo>
                    <a:pt x="1168" y="10"/>
                    <a:pt x="1168" y="10"/>
                    <a:pt x="1168" y="10"/>
                  </a:cubicBezTo>
                  <a:cubicBezTo>
                    <a:pt x="94" y="10"/>
                    <a:pt x="94" y="10"/>
                    <a:pt x="94" y="10"/>
                  </a:cubicBezTo>
                  <a:cubicBezTo>
                    <a:pt x="94" y="10"/>
                    <a:pt x="47" y="11"/>
                    <a:pt x="29" y="10"/>
                  </a:cubicBezTo>
                  <a:cubicBezTo>
                    <a:pt x="12" y="10"/>
                    <a:pt x="7" y="0"/>
                    <a:pt x="7" y="0"/>
                  </a:cubicBezTo>
                  <a:cubicBezTo>
                    <a:pt x="7" y="0"/>
                    <a:pt x="0" y="40"/>
                    <a:pt x="54" y="40"/>
                  </a:cubicBezTo>
                  <a:cubicBezTo>
                    <a:pt x="1183" y="40"/>
                    <a:pt x="1183" y="40"/>
                    <a:pt x="1183" y="40"/>
                  </a:cubicBezTo>
                  <a:cubicBezTo>
                    <a:pt x="1497" y="40"/>
                    <a:pt x="1497" y="40"/>
                    <a:pt x="1497" y="40"/>
                  </a:cubicBezTo>
                  <a:cubicBezTo>
                    <a:pt x="2604" y="40"/>
                    <a:pt x="2604" y="40"/>
                    <a:pt x="2604" y="40"/>
                  </a:cubicBezTo>
                  <a:cubicBezTo>
                    <a:pt x="2685" y="40"/>
                    <a:pt x="2672" y="0"/>
                    <a:pt x="2672" y="0"/>
                  </a:cubicBezTo>
                  <a:cubicBezTo>
                    <a:pt x="2672" y="0"/>
                    <a:pt x="2668" y="10"/>
                    <a:pt x="2593" y="10"/>
                  </a:cubicBezTo>
                  <a:cubicBezTo>
                    <a:pt x="2519" y="10"/>
                    <a:pt x="1512" y="10"/>
                    <a:pt x="1512" y="10"/>
                  </a:cubicBezTo>
                  <a:close/>
                </a:path>
              </a:pathLst>
            </a:custGeom>
            <a:gradFill flip="none" rotWithShape="1">
              <a:gsLst>
                <a:gs pos="0">
                  <a:srgbClr val="262626">
                    <a:lumMod val="25000"/>
                    <a:lumOff val="75000"/>
                    <a:tint val="66000"/>
                    <a:satMod val="160000"/>
                  </a:srgbClr>
                </a:gs>
                <a:gs pos="50000">
                  <a:srgbClr val="262626">
                    <a:lumMod val="25000"/>
                    <a:lumOff val="75000"/>
                    <a:tint val="44500"/>
                    <a:satMod val="160000"/>
                  </a:srgbClr>
                </a:gs>
                <a:gs pos="100000">
                  <a:srgbClr val="262626">
                    <a:lumMod val="25000"/>
                    <a:lumOff val="75000"/>
                    <a:tint val="23500"/>
                    <a:satMod val="160000"/>
                  </a:srgbClr>
                </a:gs>
              </a:gsLst>
              <a:lin ang="5400000" scaled="1"/>
              <a:tileRect/>
            </a:gradFill>
            <a:ln>
              <a:noFill/>
            </a:ln>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2" name="Freeform 45">
              <a:extLst>
                <a:ext uri="{FF2B5EF4-FFF2-40B4-BE49-F238E27FC236}">
                  <a16:creationId xmlns:a16="http://schemas.microsoft.com/office/drawing/2014/main" id="{DFC4D4DC-679F-FC3C-4FAC-080B89141AD1}"/>
                </a:ext>
              </a:extLst>
            </p:cNvPr>
            <p:cNvSpPr>
              <a:spLocks/>
            </p:cNvSpPr>
            <p:nvPr/>
          </p:nvSpPr>
          <p:spPr bwMode="auto">
            <a:xfrm>
              <a:off x="2106612" y="3838576"/>
              <a:ext cx="4918076" cy="69850"/>
            </a:xfrm>
            <a:custGeom>
              <a:avLst/>
              <a:gdLst>
                <a:gd name="T0" fmla="*/ 2586 w 2666"/>
                <a:gd name="T1" fmla="*/ 10 h 38"/>
                <a:gd name="T2" fmla="*/ 1505 w 2666"/>
                <a:gd name="T3" fmla="*/ 10 h 38"/>
                <a:gd name="T4" fmla="*/ 1161 w 2666"/>
                <a:gd name="T5" fmla="*/ 10 h 38"/>
                <a:gd name="T6" fmla="*/ 87 w 2666"/>
                <a:gd name="T7" fmla="*/ 10 h 38"/>
                <a:gd name="T8" fmla="*/ 22 w 2666"/>
                <a:gd name="T9" fmla="*/ 10 h 38"/>
                <a:gd name="T10" fmla="*/ 0 w 2666"/>
                <a:gd name="T11" fmla="*/ 0 h 38"/>
                <a:gd name="T12" fmla="*/ 0 w 2666"/>
                <a:gd name="T13" fmla="*/ 3 h 38"/>
                <a:gd name="T14" fmla="*/ 47 w 2666"/>
                <a:gd name="T15" fmla="*/ 38 h 38"/>
                <a:gd name="T16" fmla="*/ 1176 w 2666"/>
                <a:gd name="T17" fmla="*/ 38 h 38"/>
                <a:gd name="T18" fmla="*/ 1490 w 2666"/>
                <a:gd name="T19" fmla="*/ 38 h 38"/>
                <a:gd name="T20" fmla="*/ 2597 w 2666"/>
                <a:gd name="T21" fmla="*/ 38 h 38"/>
                <a:gd name="T22" fmla="*/ 2666 w 2666"/>
                <a:gd name="T23" fmla="*/ 4 h 38"/>
                <a:gd name="T24" fmla="*/ 2665 w 2666"/>
                <a:gd name="T25" fmla="*/ 0 h 38"/>
                <a:gd name="T26" fmla="*/ 2586 w 2666"/>
                <a:gd name="T27" fmla="*/ 1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66" h="38">
                  <a:moveTo>
                    <a:pt x="2586" y="10"/>
                  </a:moveTo>
                  <a:cubicBezTo>
                    <a:pt x="2512" y="10"/>
                    <a:pt x="1505" y="10"/>
                    <a:pt x="1505" y="10"/>
                  </a:cubicBezTo>
                  <a:cubicBezTo>
                    <a:pt x="1161" y="10"/>
                    <a:pt x="1161" y="10"/>
                    <a:pt x="1161" y="10"/>
                  </a:cubicBezTo>
                  <a:cubicBezTo>
                    <a:pt x="87" y="10"/>
                    <a:pt x="87" y="10"/>
                    <a:pt x="87" y="10"/>
                  </a:cubicBezTo>
                  <a:cubicBezTo>
                    <a:pt x="87" y="10"/>
                    <a:pt x="40" y="10"/>
                    <a:pt x="22" y="10"/>
                  </a:cubicBezTo>
                  <a:cubicBezTo>
                    <a:pt x="5" y="9"/>
                    <a:pt x="0" y="0"/>
                    <a:pt x="0" y="0"/>
                  </a:cubicBezTo>
                  <a:cubicBezTo>
                    <a:pt x="0" y="0"/>
                    <a:pt x="0" y="1"/>
                    <a:pt x="0" y="3"/>
                  </a:cubicBezTo>
                  <a:cubicBezTo>
                    <a:pt x="0" y="14"/>
                    <a:pt x="5" y="38"/>
                    <a:pt x="47" y="38"/>
                  </a:cubicBezTo>
                  <a:cubicBezTo>
                    <a:pt x="1176" y="38"/>
                    <a:pt x="1176" y="38"/>
                    <a:pt x="1176" y="38"/>
                  </a:cubicBezTo>
                  <a:cubicBezTo>
                    <a:pt x="1490" y="38"/>
                    <a:pt x="1490" y="38"/>
                    <a:pt x="1490" y="38"/>
                  </a:cubicBezTo>
                  <a:cubicBezTo>
                    <a:pt x="2597" y="38"/>
                    <a:pt x="2597" y="38"/>
                    <a:pt x="2597" y="38"/>
                  </a:cubicBezTo>
                  <a:cubicBezTo>
                    <a:pt x="2657" y="38"/>
                    <a:pt x="2666" y="16"/>
                    <a:pt x="2666" y="4"/>
                  </a:cubicBezTo>
                  <a:cubicBezTo>
                    <a:pt x="2666" y="2"/>
                    <a:pt x="2665" y="0"/>
                    <a:pt x="2665" y="0"/>
                  </a:cubicBezTo>
                  <a:cubicBezTo>
                    <a:pt x="2665" y="0"/>
                    <a:pt x="2661" y="10"/>
                    <a:pt x="2586" y="10"/>
                  </a:cubicBezTo>
                  <a:close/>
                </a:path>
              </a:pathLst>
            </a:custGeom>
            <a:solidFill>
              <a:srgbClr val="8E8D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3" name="Freeform 46">
              <a:extLst>
                <a:ext uri="{FF2B5EF4-FFF2-40B4-BE49-F238E27FC236}">
                  <a16:creationId xmlns:a16="http://schemas.microsoft.com/office/drawing/2014/main" id="{49B82845-7BE9-53A9-5E73-E26AD610AA67}"/>
                </a:ext>
              </a:extLst>
            </p:cNvPr>
            <p:cNvSpPr>
              <a:spLocks noEditPoints="1"/>
            </p:cNvSpPr>
            <p:nvPr/>
          </p:nvSpPr>
          <p:spPr bwMode="auto">
            <a:xfrm>
              <a:off x="2792412" y="3438526"/>
              <a:ext cx="3540126" cy="214313"/>
            </a:xfrm>
            <a:custGeom>
              <a:avLst/>
              <a:gdLst>
                <a:gd name="T0" fmla="*/ 1811 w 1919"/>
                <a:gd name="T1" fmla="*/ 45 h 116"/>
                <a:gd name="T2" fmla="*/ 1641 w 1919"/>
                <a:gd name="T3" fmla="*/ 0 h 116"/>
                <a:gd name="T4" fmla="*/ 1532 w 1919"/>
                <a:gd name="T5" fmla="*/ 0 h 116"/>
                <a:gd name="T6" fmla="*/ 1424 w 1919"/>
                <a:gd name="T7" fmla="*/ 0 h 116"/>
                <a:gd name="T8" fmla="*/ 1315 w 1919"/>
                <a:gd name="T9" fmla="*/ 0 h 116"/>
                <a:gd name="T10" fmla="*/ 1207 w 1919"/>
                <a:gd name="T11" fmla="*/ 0 h 116"/>
                <a:gd name="T12" fmla="*/ 1098 w 1919"/>
                <a:gd name="T13" fmla="*/ 0 h 116"/>
                <a:gd name="T14" fmla="*/ 990 w 1919"/>
                <a:gd name="T15" fmla="*/ 0 h 116"/>
                <a:gd name="T16" fmla="*/ 880 w 1919"/>
                <a:gd name="T17" fmla="*/ 6 h 116"/>
                <a:gd name="T18" fmla="*/ 771 w 1919"/>
                <a:gd name="T19" fmla="*/ 6 h 116"/>
                <a:gd name="T20" fmla="*/ 661 w 1919"/>
                <a:gd name="T21" fmla="*/ 6 h 116"/>
                <a:gd name="T22" fmla="*/ 551 w 1919"/>
                <a:gd name="T23" fmla="*/ 6 h 116"/>
                <a:gd name="T24" fmla="*/ 441 w 1919"/>
                <a:gd name="T25" fmla="*/ 6 h 116"/>
                <a:gd name="T26" fmla="*/ 331 w 1919"/>
                <a:gd name="T27" fmla="*/ 6 h 116"/>
                <a:gd name="T28" fmla="*/ 169 w 1919"/>
                <a:gd name="T29" fmla="*/ 6 h 116"/>
                <a:gd name="T30" fmla="*/ 75 w 1919"/>
                <a:gd name="T31" fmla="*/ 65 h 116"/>
                <a:gd name="T32" fmla="*/ 1 w 1919"/>
                <a:gd name="T33" fmla="*/ 114 h 116"/>
                <a:gd name="T34" fmla="*/ 134 w 1919"/>
                <a:gd name="T35" fmla="*/ 113 h 116"/>
                <a:gd name="T36" fmla="*/ 267 w 1919"/>
                <a:gd name="T37" fmla="*/ 112 h 116"/>
                <a:gd name="T38" fmla="*/ 400 w 1919"/>
                <a:gd name="T39" fmla="*/ 112 h 116"/>
                <a:gd name="T40" fmla="*/ 568 w 1919"/>
                <a:gd name="T41" fmla="*/ 92 h 116"/>
                <a:gd name="T42" fmla="*/ 566 w 1919"/>
                <a:gd name="T43" fmla="*/ 113 h 116"/>
                <a:gd name="T44" fmla="*/ 1217 w 1919"/>
                <a:gd name="T45" fmla="*/ 112 h 116"/>
                <a:gd name="T46" fmla="*/ 1221 w 1919"/>
                <a:gd name="T47" fmla="*/ 93 h 116"/>
                <a:gd name="T48" fmla="*/ 1380 w 1919"/>
                <a:gd name="T49" fmla="*/ 92 h 116"/>
                <a:gd name="T50" fmla="*/ 1509 w 1919"/>
                <a:gd name="T51" fmla="*/ 92 h 116"/>
                <a:gd name="T52" fmla="*/ 1649 w 1919"/>
                <a:gd name="T53" fmla="*/ 112 h 116"/>
                <a:gd name="T54" fmla="*/ 1782 w 1919"/>
                <a:gd name="T55" fmla="*/ 116 h 116"/>
                <a:gd name="T56" fmla="*/ 1769 w 1919"/>
                <a:gd name="T57" fmla="*/ 92 h 116"/>
                <a:gd name="T58" fmla="*/ 1600 w 1919"/>
                <a:gd name="T59" fmla="*/ 89 h 116"/>
                <a:gd name="T60" fmla="*/ 1462 w 1919"/>
                <a:gd name="T61" fmla="*/ 88 h 116"/>
                <a:gd name="T62" fmla="*/ 1323 w 1919"/>
                <a:gd name="T63" fmla="*/ 69 h 116"/>
                <a:gd name="T64" fmla="*/ 454 w 1919"/>
                <a:gd name="T65" fmla="*/ 89 h 116"/>
                <a:gd name="T66" fmla="*/ 297 w 1919"/>
                <a:gd name="T67" fmla="*/ 50 h 116"/>
                <a:gd name="T68" fmla="*/ 287 w 1919"/>
                <a:gd name="T69" fmla="*/ 45 h 116"/>
                <a:gd name="T70" fmla="*/ 1681 w 1919"/>
                <a:gd name="T71" fmla="*/ 31 h 116"/>
                <a:gd name="T72" fmla="*/ 1626 w 1919"/>
                <a:gd name="T73" fmla="*/ 65 h 116"/>
                <a:gd name="T74" fmla="*/ 642 w 1919"/>
                <a:gd name="T75" fmla="*/ 44 h 116"/>
                <a:gd name="T76" fmla="*/ 396 w 1919"/>
                <a:gd name="T77" fmla="*/ 46 h 116"/>
                <a:gd name="T78" fmla="*/ 759 w 1919"/>
                <a:gd name="T79" fmla="*/ 46 h 116"/>
                <a:gd name="T80" fmla="*/ 878 w 1919"/>
                <a:gd name="T81" fmla="*/ 45 h 116"/>
                <a:gd name="T82" fmla="*/ 902 w 1919"/>
                <a:gd name="T83" fmla="*/ 66 h 116"/>
                <a:gd name="T84" fmla="*/ 1012 w 1919"/>
                <a:gd name="T85" fmla="*/ 66 h 116"/>
                <a:gd name="T86" fmla="*/ 1109 w 1919"/>
                <a:gd name="T87" fmla="*/ 29 h 116"/>
                <a:gd name="T88" fmla="*/ 1557 w 1919"/>
                <a:gd name="T89" fmla="*/ 29 h 116"/>
                <a:gd name="T90" fmla="*/ 1338 w 1919"/>
                <a:gd name="T91" fmla="*/ 31 h 116"/>
                <a:gd name="T92" fmla="*/ 1220 w 1919"/>
                <a:gd name="T93" fmla="*/ 45 h 116"/>
                <a:gd name="T94" fmla="*/ 1381 w 1919"/>
                <a:gd name="T95" fmla="*/ 66 h 116"/>
                <a:gd name="T96" fmla="*/ 1497 w 1919"/>
                <a:gd name="T97" fmla="*/ 49 h 116"/>
                <a:gd name="T98" fmla="*/ 524 w 1919"/>
                <a:gd name="T99" fmla="*/ 67 h 116"/>
                <a:gd name="T100" fmla="*/ 840 w 1919"/>
                <a:gd name="T101" fmla="*/ 69 h 116"/>
                <a:gd name="T102" fmla="*/ 952 w 1919"/>
                <a:gd name="T103" fmla="*/ 71 h 116"/>
                <a:gd name="T104" fmla="*/ 1487 w 1919"/>
                <a:gd name="T105" fmla="*/ 13 h 116"/>
                <a:gd name="T106" fmla="*/ 1379 w 1919"/>
                <a:gd name="T107" fmla="*/ 24 h 116"/>
                <a:gd name="T108" fmla="*/ 1157 w 1919"/>
                <a:gd name="T109" fmla="*/ 12 h 116"/>
                <a:gd name="T110" fmla="*/ 1038 w 1919"/>
                <a:gd name="T111" fmla="*/ 26 h 116"/>
                <a:gd name="T112" fmla="*/ 708 w 1919"/>
                <a:gd name="T113" fmla="*/ 26 h 116"/>
                <a:gd name="T114" fmla="*/ 594 w 1919"/>
                <a:gd name="T115" fmla="*/ 11 h 116"/>
                <a:gd name="T116" fmla="*/ 481 w 1919"/>
                <a:gd name="T117" fmla="*/ 25 h 116"/>
                <a:gd name="T118" fmla="*/ 263 w 1919"/>
                <a:gd name="T119" fmla="*/ 13 h 116"/>
                <a:gd name="T120" fmla="*/ 654 w 1919"/>
                <a:gd name="T121" fmla="*/ 50 h 116"/>
                <a:gd name="T122" fmla="*/ 1079 w 1919"/>
                <a:gd name="T123" fmla="*/ 88 h 116"/>
                <a:gd name="T124" fmla="*/ 1141 w 1919"/>
                <a:gd name="T125" fmla="*/ 49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19" h="116">
                  <a:moveTo>
                    <a:pt x="1918" y="112"/>
                  </a:moveTo>
                  <a:cubicBezTo>
                    <a:pt x="1918" y="112"/>
                    <a:pt x="1918" y="112"/>
                    <a:pt x="1919" y="112"/>
                  </a:cubicBezTo>
                  <a:cubicBezTo>
                    <a:pt x="1906" y="104"/>
                    <a:pt x="1895" y="97"/>
                    <a:pt x="1883" y="89"/>
                  </a:cubicBezTo>
                  <a:cubicBezTo>
                    <a:pt x="1882" y="89"/>
                    <a:pt x="1880" y="89"/>
                    <a:pt x="1879" y="89"/>
                  </a:cubicBezTo>
                  <a:cubicBezTo>
                    <a:pt x="1878" y="89"/>
                    <a:pt x="1878" y="89"/>
                    <a:pt x="1878" y="89"/>
                  </a:cubicBezTo>
                  <a:cubicBezTo>
                    <a:pt x="1879" y="89"/>
                    <a:pt x="1879" y="89"/>
                    <a:pt x="1879" y="89"/>
                  </a:cubicBezTo>
                  <a:cubicBezTo>
                    <a:pt x="1879" y="89"/>
                    <a:pt x="1879" y="89"/>
                    <a:pt x="1878" y="88"/>
                  </a:cubicBezTo>
                  <a:cubicBezTo>
                    <a:pt x="1879" y="88"/>
                    <a:pt x="1879" y="88"/>
                    <a:pt x="1879" y="88"/>
                  </a:cubicBezTo>
                  <a:cubicBezTo>
                    <a:pt x="1879" y="88"/>
                    <a:pt x="1879" y="88"/>
                    <a:pt x="1878" y="88"/>
                  </a:cubicBezTo>
                  <a:cubicBezTo>
                    <a:pt x="1879" y="88"/>
                    <a:pt x="1879" y="88"/>
                    <a:pt x="1879" y="88"/>
                  </a:cubicBezTo>
                  <a:cubicBezTo>
                    <a:pt x="1879" y="87"/>
                    <a:pt x="1879" y="87"/>
                    <a:pt x="1878" y="87"/>
                  </a:cubicBezTo>
                  <a:cubicBezTo>
                    <a:pt x="1879" y="87"/>
                    <a:pt x="1879" y="87"/>
                    <a:pt x="1879" y="87"/>
                  </a:cubicBezTo>
                  <a:cubicBezTo>
                    <a:pt x="1868" y="80"/>
                    <a:pt x="1857" y="73"/>
                    <a:pt x="1847" y="67"/>
                  </a:cubicBezTo>
                  <a:cubicBezTo>
                    <a:pt x="1846" y="67"/>
                    <a:pt x="1845" y="67"/>
                    <a:pt x="1843" y="67"/>
                  </a:cubicBezTo>
                  <a:cubicBezTo>
                    <a:pt x="1843" y="66"/>
                    <a:pt x="1843" y="66"/>
                    <a:pt x="1843" y="66"/>
                  </a:cubicBezTo>
                  <a:cubicBezTo>
                    <a:pt x="1844" y="66"/>
                    <a:pt x="1844" y="66"/>
                    <a:pt x="1844" y="66"/>
                  </a:cubicBezTo>
                  <a:cubicBezTo>
                    <a:pt x="1843" y="66"/>
                    <a:pt x="1843" y="66"/>
                    <a:pt x="1843" y="65"/>
                  </a:cubicBezTo>
                  <a:cubicBezTo>
                    <a:pt x="1844" y="65"/>
                    <a:pt x="1844" y="65"/>
                    <a:pt x="1844" y="65"/>
                  </a:cubicBezTo>
                  <a:cubicBezTo>
                    <a:pt x="1843" y="65"/>
                    <a:pt x="1843" y="65"/>
                    <a:pt x="1843" y="65"/>
                  </a:cubicBezTo>
                  <a:cubicBezTo>
                    <a:pt x="1844" y="65"/>
                    <a:pt x="1844" y="65"/>
                    <a:pt x="1844" y="65"/>
                  </a:cubicBezTo>
                  <a:cubicBezTo>
                    <a:pt x="1833" y="58"/>
                    <a:pt x="1823" y="52"/>
                    <a:pt x="1813" y="46"/>
                  </a:cubicBezTo>
                  <a:cubicBezTo>
                    <a:pt x="1812" y="46"/>
                    <a:pt x="1811" y="46"/>
                    <a:pt x="1810" y="46"/>
                  </a:cubicBezTo>
                  <a:cubicBezTo>
                    <a:pt x="1809" y="45"/>
                    <a:pt x="1809" y="45"/>
                    <a:pt x="1809" y="45"/>
                  </a:cubicBezTo>
                  <a:cubicBezTo>
                    <a:pt x="1810" y="45"/>
                    <a:pt x="1810" y="45"/>
                    <a:pt x="1811" y="45"/>
                  </a:cubicBezTo>
                  <a:cubicBezTo>
                    <a:pt x="1810" y="45"/>
                    <a:pt x="1810" y="45"/>
                    <a:pt x="1809" y="45"/>
                  </a:cubicBezTo>
                  <a:cubicBezTo>
                    <a:pt x="1810" y="45"/>
                    <a:pt x="1810" y="45"/>
                    <a:pt x="1811" y="45"/>
                  </a:cubicBezTo>
                  <a:cubicBezTo>
                    <a:pt x="1810" y="44"/>
                    <a:pt x="1810" y="44"/>
                    <a:pt x="1809" y="44"/>
                  </a:cubicBezTo>
                  <a:cubicBezTo>
                    <a:pt x="1810" y="44"/>
                    <a:pt x="1810" y="44"/>
                    <a:pt x="1811" y="44"/>
                  </a:cubicBezTo>
                  <a:cubicBezTo>
                    <a:pt x="1801" y="38"/>
                    <a:pt x="1792" y="32"/>
                    <a:pt x="1782" y="26"/>
                  </a:cubicBezTo>
                  <a:cubicBezTo>
                    <a:pt x="1781" y="26"/>
                    <a:pt x="1780" y="26"/>
                    <a:pt x="1779" y="26"/>
                  </a:cubicBezTo>
                  <a:cubicBezTo>
                    <a:pt x="1778" y="26"/>
                    <a:pt x="1778" y="26"/>
                    <a:pt x="1778" y="26"/>
                  </a:cubicBezTo>
                  <a:cubicBezTo>
                    <a:pt x="1779" y="26"/>
                    <a:pt x="1779" y="26"/>
                    <a:pt x="1779" y="26"/>
                  </a:cubicBezTo>
                  <a:cubicBezTo>
                    <a:pt x="1779" y="25"/>
                    <a:pt x="1779" y="25"/>
                    <a:pt x="1778" y="25"/>
                  </a:cubicBezTo>
                  <a:cubicBezTo>
                    <a:pt x="1779" y="25"/>
                    <a:pt x="1779" y="25"/>
                    <a:pt x="1779" y="25"/>
                  </a:cubicBezTo>
                  <a:cubicBezTo>
                    <a:pt x="1779" y="25"/>
                    <a:pt x="1779" y="25"/>
                    <a:pt x="1778" y="24"/>
                  </a:cubicBezTo>
                  <a:cubicBezTo>
                    <a:pt x="1779" y="24"/>
                    <a:pt x="1779" y="24"/>
                    <a:pt x="1779" y="24"/>
                  </a:cubicBezTo>
                  <a:cubicBezTo>
                    <a:pt x="1771" y="19"/>
                    <a:pt x="1762" y="13"/>
                    <a:pt x="1753" y="8"/>
                  </a:cubicBezTo>
                  <a:cubicBezTo>
                    <a:pt x="1752" y="8"/>
                    <a:pt x="1751" y="8"/>
                    <a:pt x="1750" y="8"/>
                  </a:cubicBezTo>
                  <a:cubicBezTo>
                    <a:pt x="1750" y="8"/>
                    <a:pt x="1750" y="8"/>
                    <a:pt x="1750" y="8"/>
                  </a:cubicBezTo>
                  <a:cubicBezTo>
                    <a:pt x="1751" y="8"/>
                    <a:pt x="1751" y="8"/>
                    <a:pt x="1751" y="8"/>
                  </a:cubicBezTo>
                  <a:cubicBezTo>
                    <a:pt x="1750" y="7"/>
                    <a:pt x="1750" y="7"/>
                    <a:pt x="1750" y="7"/>
                  </a:cubicBezTo>
                  <a:cubicBezTo>
                    <a:pt x="1751" y="7"/>
                    <a:pt x="1751" y="7"/>
                    <a:pt x="1751" y="7"/>
                  </a:cubicBezTo>
                  <a:cubicBezTo>
                    <a:pt x="1750" y="7"/>
                    <a:pt x="1750" y="7"/>
                    <a:pt x="1750" y="6"/>
                  </a:cubicBezTo>
                  <a:cubicBezTo>
                    <a:pt x="1751" y="6"/>
                    <a:pt x="1751" y="6"/>
                    <a:pt x="1751" y="6"/>
                  </a:cubicBezTo>
                  <a:cubicBezTo>
                    <a:pt x="1747" y="4"/>
                    <a:pt x="1744" y="2"/>
                    <a:pt x="1740" y="0"/>
                  </a:cubicBezTo>
                  <a:cubicBezTo>
                    <a:pt x="1707" y="0"/>
                    <a:pt x="1674" y="0"/>
                    <a:pt x="1641" y="0"/>
                  </a:cubicBezTo>
                  <a:cubicBezTo>
                    <a:pt x="1642" y="0"/>
                    <a:pt x="1642" y="0"/>
                    <a:pt x="1642" y="0"/>
                  </a:cubicBezTo>
                  <a:cubicBezTo>
                    <a:pt x="1641" y="0"/>
                    <a:pt x="1641" y="0"/>
                    <a:pt x="1641" y="0"/>
                  </a:cubicBezTo>
                  <a:cubicBezTo>
                    <a:pt x="1642" y="1"/>
                    <a:pt x="1642" y="1"/>
                    <a:pt x="1642" y="1"/>
                  </a:cubicBezTo>
                  <a:cubicBezTo>
                    <a:pt x="1641" y="1"/>
                    <a:pt x="1641" y="1"/>
                    <a:pt x="1641" y="1"/>
                  </a:cubicBezTo>
                  <a:cubicBezTo>
                    <a:pt x="1642" y="2"/>
                    <a:pt x="1642" y="2"/>
                    <a:pt x="1642" y="2"/>
                  </a:cubicBezTo>
                  <a:cubicBezTo>
                    <a:pt x="1641" y="2"/>
                    <a:pt x="1641" y="2"/>
                    <a:pt x="1641" y="2"/>
                  </a:cubicBezTo>
                  <a:cubicBezTo>
                    <a:pt x="1642" y="2"/>
                    <a:pt x="1642" y="2"/>
                    <a:pt x="1642" y="2"/>
                  </a:cubicBezTo>
                  <a:cubicBezTo>
                    <a:pt x="1641" y="2"/>
                    <a:pt x="1641" y="2"/>
                    <a:pt x="1641" y="2"/>
                  </a:cubicBezTo>
                  <a:cubicBezTo>
                    <a:pt x="1642" y="3"/>
                    <a:pt x="1642" y="3"/>
                    <a:pt x="1642" y="3"/>
                  </a:cubicBezTo>
                  <a:cubicBezTo>
                    <a:pt x="1641" y="3"/>
                    <a:pt x="1641" y="3"/>
                    <a:pt x="1641" y="3"/>
                  </a:cubicBezTo>
                  <a:cubicBezTo>
                    <a:pt x="1642" y="4"/>
                    <a:pt x="1642" y="4"/>
                    <a:pt x="1642" y="4"/>
                  </a:cubicBezTo>
                  <a:cubicBezTo>
                    <a:pt x="1641" y="4"/>
                    <a:pt x="1641" y="4"/>
                    <a:pt x="1641" y="4"/>
                  </a:cubicBezTo>
                  <a:cubicBezTo>
                    <a:pt x="1642" y="4"/>
                    <a:pt x="1642" y="4"/>
                    <a:pt x="1642" y="4"/>
                  </a:cubicBezTo>
                  <a:cubicBezTo>
                    <a:pt x="1641" y="4"/>
                    <a:pt x="1641" y="4"/>
                    <a:pt x="1641" y="4"/>
                  </a:cubicBezTo>
                  <a:cubicBezTo>
                    <a:pt x="1642" y="6"/>
                    <a:pt x="1644" y="7"/>
                    <a:pt x="1646" y="8"/>
                  </a:cubicBezTo>
                  <a:cubicBezTo>
                    <a:pt x="1644" y="8"/>
                    <a:pt x="1642" y="8"/>
                    <a:pt x="1640" y="8"/>
                  </a:cubicBezTo>
                  <a:cubicBezTo>
                    <a:pt x="1640" y="8"/>
                    <a:pt x="1640" y="8"/>
                    <a:pt x="1640" y="8"/>
                  </a:cubicBezTo>
                  <a:cubicBezTo>
                    <a:pt x="1641" y="8"/>
                    <a:pt x="1641" y="8"/>
                    <a:pt x="1641" y="8"/>
                  </a:cubicBezTo>
                  <a:cubicBezTo>
                    <a:pt x="1640" y="7"/>
                    <a:pt x="1640" y="7"/>
                    <a:pt x="1640" y="7"/>
                  </a:cubicBezTo>
                  <a:cubicBezTo>
                    <a:pt x="1641" y="7"/>
                    <a:pt x="1641" y="7"/>
                    <a:pt x="1641" y="7"/>
                  </a:cubicBezTo>
                  <a:cubicBezTo>
                    <a:pt x="1640" y="6"/>
                    <a:pt x="1640" y="6"/>
                    <a:pt x="1640" y="6"/>
                  </a:cubicBezTo>
                  <a:cubicBezTo>
                    <a:pt x="1641" y="6"/>
                    <a:pt x="1641" y="6"/>
                    <a:pt x="1641" y="6"/>
                  </a:cubicBezTo>
                  <a:cubicBezTo>
                    <a:pt x="1638" y="4"/>
                    <a:pt x="1635" y="2"/>
                    <a:pt x="1632" y="0"/>
                  </a:cubicBezTo>
                  <a:cubicBezTo>
                    <a:pt x="1598" y="0"/>
                    <a:pt x="1565" y="0"/>
                    <a:pt x="1532" y="0"/>
                  </a:cubicBezTo>
                  <a:cubicBezTo>
                    <a:pt x="1533" y="0"/>
                    <a:pt x="1533" y="0"/>
                    <a:pt x="1533" y="0"/>
                  </a:cubicBezTo>
                  <a:cubicBezTo>
                    <a:pt x="1532" y="0"/>
                    <a:pt x="1532" y="0"/>
                    <a:pt x="1532" y="0"/>
                  </a:cubicBezTo>
                  <a:cubicBezTo>
                    <a:pt x="1533" y="1"/>
                    <a:pt x="1533" y="1"/>
                    <a:pt x="1533" y="1"/>
                  </a:cubicBezTo>
                  <a:cubicBezTo>
                    <a:pt x="1532" y="1"/>
                    <a:pt x="1532" y="1"/>
                    <a:pt x="1532" y="1"/>
                  </a:cubicBezTo>
                  <a:cubicBezTo>
                    <a:pt x="1533" y="2"/>
                    <a:pt x="1533" y="2"/>
                    <a:pt x="1533" y="2"/>
                  </a:cubicBezTo>
                  <a:cubicBezTo>
                    <a:pt x="1532" y="2"/>
                    <a:pt x="1532" y="2"/>
                    <a:pt x="1532" y="2"/>
                  </a:cubicBezTo>
                  <a:cubicBezTo>
                    <a:pt x="1533" y="2"/>
                    <a:pt x="1533" y="2"/>
                    <a:pt x="1533" y="2"/>
                  </a:cubicBezTo>
                  <a:cubicBezTo>
                    <a:pt x="1532" y="2"/>
                    <a:pt x="1532" y="2"/>
                    <a:pt x="1532" y="2"/>
                  </a:cubicBezTo>
                  <a:cubicBezTo>
                    <a:pt x="1533" y="3"/>
                    <a:pt x="1533" y="3"/>
                    <a:pt x="1533" y="3"/>
                  </a:cubicBezTo>
                  <a:cubicBezTo>
                    <a:pt x="1532" y="3"/>
                    <a:pt x="1532" y="3"/>
                    <a:pt x="1532" y="3"/>
                  </a:cubicBezTo>
                  <a:cubicBezTo>
                    <a:pt x="1533" y="4"/>
                    <a:pt x="1533" y="4"/>
                    <a:pt x="1533" y="4"/>
                  </a:cubicBezTo>
                  <a:cubicBezTo>
                    <a:pt x="1532" y="4"/>
                    <a:pt x="1532" y="4"/>
                    <a:pt x="1532" y="4"/>
                  </a:cubicBezTo>
                  <a:cubicBezTo>
                    <a:pt x="1533" y="4"/>
                    <a:pt x="1533" y="4"/>
                    <a:pt x="1533" y="4"/>
                  </a:cubicBezTo>
                  <a:cubicBezTo>
                    <a:pt x="1532" y="4"/>
                    <a:pt x="1532" y="4"/>
                    <a:pt x="1532" y="4"/>
                  </a:cubicBezTo>
                  <a:cubicBezTo>
                    <a:pt x="1534" y="6"/>
                    <a:pt x="1535" y="7"/>
                    <a:pt x="1536" y="8"/>
                  </a:cubicBezTo>
                  <a:cubicBezTo>
                    <a:pt x="1534" y="8"/>
                    <a:pt x="1532" y="8"/>
                    <a:pt x="1530" y="8"/>
                  </a:cubicBezTo>
                  <a:cubicBezTo>
                    <a:pt x="1530" y="8"/>
                    <a:pt x="1530" y="8"/>
                    <a:pt x="1530" y="8"/>
                  </a:cubicBezTo>
                  <a:cubicBezTo>
                    <a:pt x="1531" y="8"/>
                    <a:pt x="1531" y="8"/>
                    <a:pt x="1531" y="8"/>
                  </a:cubicBezTo>
                  <a:cubicBezTo>
                    <a:pt x="1530" y="7"/>
                    <a:pt x="1530" y="7"/>
                    <a:pt x="1530" y="7"/>
                  </a:cubicBezTo>
                  <a:cubicBezTo>
                    <a:pt x="1531" y="7"/>
                    <a:pt x="1531" y="7"/>
                    <a:pt x="1531" y="7"/>
                  </a:cubicBezTo>
                  <a:cubicBezTo>
                    <a:pt x="1530" y="6"/>
                    <a:pt x="1530" y="6"/>
                    <a:pt x="1530" y="6"/>
                  </a:cubicBezTo>
                  <a:cubicBezTo>
                    <a:pt x="1531" y="6"/>
                    <a:pt x="1531" y="6"/>
                    <a:pt x="1531" y="6"/>
                  </a:cubicBezTo>
                  <a:cubicBezTo>
                    <a:pt x="1528" y="4"/>
                    <a:pt x="1526" y="2"/>
                    <a:pt x="1523" y="0"/>
                  </a:cubicBezTo>
                  <a:cubicBezTo>
                    <a:pt x="1490" y="0"/>
                    <a:pt x="1457" y="0"/>
                    <a:pt x="1424" y="0"/>
                  </a:cubicBezTo>
                  <a:cubicBezTo>
                    <a:pt x="1424" y="0"/>
                    <a:pt x="1424" y="0"/>
                    <a:pt x="1424" y="0"/>
                  </a:cubicBezTo>
                  <a:cubicBezTo>
                    <a:pt x="1424" y="0"/>
                    <a:pt x="1424" y="0"/>
                    <a:pt x="1424" y="0"/>
                  </a:cubicBezTo>
                  <a:cubicBezTo>
                    <a:pt x="1424" y="1"/>
                    <a:pt x="1424" y="1"/>
                    <a:pt x="1424" y="1"/>
                  </a:cubicBezTo>
                  <a:cubicBezTo>
                    <a:pt x="1424" y="1"/>
                    <a:pt x="1424" y="1"/>
                    <a:pt x="1424" y="1"/>
                  </a:cubicBezTo>
                  <a:cubicBezTo>
                    <a:pt x="1424" y="2"/>
                    <a:pt x="1424" y="2"/>
                    <a:pt x="1424" y="2"/>
                  </a:cubicBezTo>
                  <a:cubicBezTo>
                    <a:pt x="1424" y="2"/>
                    <a:pt x="1424" y="2"/>
                    <a:pt x="1424" y="2"/>
                  </a:cubicBezTo>
                  <a:cubicBezTo>
                    <a:pt x="1424" y="2"/>
                    <a:pt x="1424" y="2"/>
                    <a:pt x="1424" y="2"/>
                  </a:cubicBezTo>
                  <a:cubicBezTo>
                    <a:pt x="1424" y="2"/>
                    <a:pt x="1424" y="2"/>
                    <a:pt x="1424" y="2"/>
                  </a:cubicBezTo>
                  <a:cubicBezTo>
                    <a:pt x="1424" y="3"/>
                    <a:pt x="1424" y="3"/>
                    <a:pt x="1424" y="3"/>
                  </a:cubicBezTo>
                  <a:cubicBezTo>
                    <a:pt x="1424" y="3"/>
                    <a:pt x="1424" y="3"/>
                    <a:pt x="1424" y="3"/>
                  </a:cubicBezTo>
                  <a:cubicBezTo>
                    <a:pt x="1424" y="4"/>
                    <a:pt x="1424" y="4"/>
                    <a:pt x="1424" y="4"/>
                  </a:cubicBezTo>
                  <a:cubicBezTo>
                    <a:pt x="1424" y="4"/>
                    <a:pt x="1424" y="4"/>
                    <a:pt x="1424" y="4"/>
                  </a:cubicBezTo>
                  <a:cubicBezTo>
                    <a:pt x="1424" y="4"/>
                    <a:pt x="1424" y="4"/>
                    <a:pt x="1424" y="4"/>
                  </a:cubicBezTo>
                  <a:cubicBezTo>
                    <a:pt x="1424" y="4"/>
                    <a:pt x="1424" y="4"/>
                    <a:pt x="1424" y="4"/>
                  </a:cubicBezTo>
                  <a:cubicBezTo>
                    <a:pt x="1425" y="6"/>
                    <a:pt x="1426" y="7"/>
                    <a:pt x="1427" y="8"/>
                  </a:cubicBezTo>
                  <a:cubicBezTo>
                    <a:pt x="1425" y="8"/>
                    <a:pt x="1423" y="8"/>
                    <a:pt x="1420" y="8"/>
                  </a:cubicBezTo>
                  <a:cubicBezTo>
                    <a:pt x="1420" y="8"/>
                    <a:pt x="1420" y="8"/>
                    <a:pt x="1420" y="8"/>
                  </a:cubicBezTo>
                  <a:cubicBezTo>
                    <a:pt x="1421" y="8"/>
                    <a:pt x="1421" y="8"/>
                    <a:pt x="1421" y="8"/>
                  </a:cubicBezTo>
                  <a:cubicBezTo>
                    <a:pt x="1420" y="7"/>
                    <a:pt x="1420" y="7"/>
                    <a:pt x="1420" y="7"/>
                  </a:cubicBezTo>
                  <a:cubicBezTo>
                    <a:pt x="1421" y="7"/>
                    <a:pt x="1421" y="7"/>
                    <a:pt x="1421" y="7"/>
                  </a:cubicBezTo>
                  <a:cubicBezTo>
                    <a:pt x="1420" y="6"/>
                    <a:pt x="1420" y="6"/>
                    <a:pt x="1420" y="6"/>
                  </a:cubicBezTo>
                  <a:cubicBezTo>
                    <a:pt x="1421" y="6"/>
                    <a:pt x="1421" y="6"/>
                    <a:pt x="1421" y="6"/>
                  </a:cubicBezTo>
                  <a:cubicBezTo>
                    <a:pt x="1419" y="4"/>
                    <a:pt x="1417" y="2"/>
                    <a:pt x="1415" y="0"/>
                  </a:cubicBezTo>
                  <a:cubicBezTo>
                    <a:pt x="1382" y="0"/>
                    <a:pt x="1348" y="0"/>
                    <a:pt x="1315" y="0"/>
                  </a:cubicBezTo>
                  <a:cubicBezTo>
                    <a:pt x="1316" y="0"/>
                    <a:pt x="1316" y="0"/>
                    <a:pt x="1316" y="0"/>
                  </a:cubicBezTo>
                  <a:cubicBezTo>
                    <a:pt x="1315" y="0"/>
                    <a:pt x="1315" y="0"/>
                    <a:pt x="1315" y="0"/>
                  </a:cubicBezTo>
                  <a:cubicBezTo>
                    <a:pt x="1316" y="1"/>
                    <a:pt x="1316" y="1"/>
                    <a:pt x="1316" y="1"/>
                  </a:cubicBezTo>
                  <a:cubicBezTo>
                    <a:pt x="1315" y="1"/>
                    <a:pt x="1315" y="1"/>
                    <a:pt x="1315" y="1"/>
                  </a:cubicBezTo>
                  <a:cubicBezTo>
                    <a:pt x="1316" y="2"/>
                    <a:pt x="1316" y="2"/>
                    <a:pt x="1316" y="2"/>
                  </a:cubicBezTo>
                  <a:cubicBezTo>
                    <a:pt x="1315" y="2"/>
                    <a:pt x="1315" y="2"/>
                    <a:pt x="1315" y="2"/>
                  </a:cubicBezTo>
                  <a:cubicBezTo>
                    <a:pt x="1316" y="2"/>
                    <a:pt x="1316" y="2"/>
                    <a:pt x="1316" y="2"/>
                  </a:cubicBezTo>
                  <a:cubicBezTo>
                    <a:pt x="1315" y="2"/>
                    <a:pt x="1315" y="2"/>
                    <a:pt x="1315" y="2"/>
                  </a:cubicBezTo>
                  <a:cubicBezTo>
                    <a:pt x="1316" y="3"/>
                    <a:pt x="1316" y="3"/>
                    <a:pt x="1316" y="3"/>
                  </a:cubicBezTo>
                  <a:cubicBezTo>
                    <a:pt x="1315" y="3"/>
                    <a:pt x="1315" y="3"/>
                    <a:pt x="1315" y="3"/>
                  </a:cubicBezTo>
                  <a:cubicBezTo>
                    <a:pt x="1316" y="4"/>
                    <a:pt x="1316" y="4"/>
                    <a:pt x="1316" y="4"/>
                  </a:cubicBezTo>
                  <a:cubicBezTo>
                    <a:pt x="1315" y="4"/>
                    <a:pt x="1315" y="4"/>
                    <a:pt x="1315" y="4"/>
                  </a:cubicBezTo>
                  <a:cubicBezTo>
                    <a:pt x="1316" y="4"/>
                    <a:pt x="1316" y="4"/>
                    <a:pt x="1316" y="4"/>
                  </a:cubicBezTo>
                  <a:cubicBezTo>
                    <a:pt x="1315" y="4"/>
                    <a:pt x="1315" y="4"/>
                    <a:pt x="1315" y="4"/>
                  </a:cubicBezTo>
                  <a:cubicBezTo>
                    <a:pt x="1316" y="6"/>
                    <a:pt x="1317" y="7"/>
                    <a:pt x="1318" y="8"/>
                  </a:cubicBezTo>
                  <a:cubicBezTo>
                    <a:pt x="1315" y="8"/>
                    <a:pt x="1313" y="8"/>
                    <a:pt x="1311" y="8"/>
                  </a:cubicBezTo>
                  <a:cubicBezTo>
                    <a:pt x="1310" y="8"/>
                    <a:pt x="1310" y="8"/>
                    <a:pt x="1310" y="8"/>
                  </a:cubicBezTo>
                  <a:cubicBezTo>
                    <a:pt x="1311" y="8"/>
                    <a:pt x="1311" y="8"/>
                    <a:pt x="1311" y="8"/>
                  </a:cubicBezTo>
                  <a:cubicBezTo>
                    <a:pt x="1310" y="7"/>
                    <a:pt x="1310" y="7"/>
                    <a:pt x="1310" y="7"/>
                  </a:cubicBezTo>
                  <a:cubicBezTo>
                    <a:pt x="1311" y="7"/>
                    <a:pt x="1311" y="7"/>
                    <a:pt x="1311" y="7"/>
                  </a:cubicBezTo>
                  <a:cubicBezTo>
                    <a:pt x="1310" y="6"/>
                    <a:pt x="1310" y="6"/>
                    <a:pt x="1310" y="6"/>
                  </a:cubicBezTo>
                  <a:cubicBezTo>
                    <a:pt x="1311" y="6"/>
                    <a:pt x="1311" y="6"/>
                    <a:pt x="1311" y="6"/>
                  </a:cubicBezTo>
                  <a:cubicBezTo>
                    <a:pt x="1309" y="4"/>
                    <a:pt x="1308" y="2"/>
                    <a:pt x="1306" y="0"/>
                  </a:cubicBezTo>
                  <a:cubicBezTo>
                    <a:pt x="1273" y="0"/>
                    <a:pt x="1240" y="0"/>
                    <a:pt x="1207" y="0"/>
                  </a:cubicBezTo>
                  <a:cubicBezTo>
                    <a:pt x="1207" y="0"/>
                    <a:pt x="1207" y="0"/>
                    <a:pt x="1207" y="0"/>
                  </a:cubicBezTo>
                  <a:cubicBezTo>
                    <a:pt x="1207" y="0"/>
                    <a:pt x="1207" y="0"/>
                    <a:pt x="1207" y="0"/>
                  </a:cubicBezTo>
                  <a:cubicBezTo>
                    <a:pt x="1207" y="1"/>
                    <a:pt x="1207" y="1"/>
                    <a:pt x="1207" y="1"/>
                  </a:cubicBezTo>
                  <a:cubicBezTo>
                    <a:pt x="1207" y="1"/>
                    <a:pt x="1207" y="1"/>
                    <a:pt x="1207" y="1"/>
                  </a:cubicBezTo>
                  <a:cubicBezTo>
                    <a:pt x="1207" y="2"/>
                    <a:pt x="1207" y="2"/>
                    <a:pt x="1207" y="2"/>
                  </a:cubicBezTo>
                  <a:cubicBezTo>
                    <a:pt x="1207" y="2"/>
                    <a:pt x="1207" y="2"/>
                    <a:pt x="1207" y="2"/>
                  </a:cubicBezTo>
                  <a:cubicBezTo>
                    <a:pt x="1207" y="2"/>
                    <a:pt x="1207" y="2"/>
                    <a:pt x="1207" y="2"/>
                  </a:cubicBezTo>
                  <a:cubicBezTo>
                    <a:pt x="1207" y="2"/>
                    <a:pt x="1207" y="2"/>
                    <a:pt x="1207" y="2"/>
                  </a:cubicBezTo>
                  <a:cubicBezTo>
                    <a:pt x="1207" y="3"/>
                    <a:pt x="1207" y="3"/>
                    <a:pt x="1207" y="3"/>
                  </a:cubicBezTo>
                  <a:cubicBezTo>
                    <a:pt x="1207" y="3"/>
                    <a:pt x="1207" y="3"/>
                    <a:pt x="1207" y="3"/>
                  </a:cubicBezTo>
                  <a:cubicBezTo>
                    <a:pt x="1207" y="4"/>
                    <a:pt x="1207" y="4"/>
                    <a:pt x="1207" y="4"/>
                  </a:cubicBezTo>
                  <a:cubicBezTo>
                    <a:pt x="1207" y="4"/>
                    <a:pt x="1207" y="4"/>
                    <a:pt x="1207" y="4"/>
                  </a:cubicBezTo>
                  <a:cubicBezTo>
                    <a:pt x="1207" y="4"/>
                    <a:pt x="1207" y="4"/>
                    <a:pt x="1207" y="4"/>
                  </a:cubicBezTo>
                  <a:cubicBezTo>
                    <a:pt x="1207" y="4"/>
                    <a:pt x="1207" y="4"/>
                    <a:pt x="1207" y="4"/>
                  </a:cubicBezTo>
                  <a:cubicBezTo>
                    <a:pt x="1207" y="6"/>
                    <a:pt x="1208" y="7"/>
                    <a:pt x="1209" y="8"/>
                  </a:cubicBezTo>
                  <a:cubicBezTo>
                    <a:pt x="1206" y="8"/>
                    <a:pt x="1203" y="8"/>
                    <a:pt x="1201" y="8"/>
                  </a:cubicBezTo>
                  <a:cubicBezTo>
                    <a:pt x="1201" y="8"/>
                    <a:pt x="1201" y="8"/>
                    <a:pt x="1201" y="8"/>
                  </a:cubicBezTo>
                  <a:cubicBezTo>
                    <a:pt x="1201" y="8"/>
                    <a:pt x="1201" y="8"/>
                    <a:pt x="1201" y="8"/>
                  </a:cubicBezTo>
                  <a:cubicBezTo>
                    <a:pt x="1201" y="7"/>
                    <a:pt x="1201" y="7"/>
                    <a:pt x="1201" y="7"/>
                  </a:cubicBezTo>
                  <a:cubicBezTo>
                    <a:pt x="1201" y="7"/>
                    <a:pt x="1201" y="7"/>
                    <a:pt x="1201" y="7"/>
                  </a:cubicBezTo>
                  <a:cubicBezTo>
                    <a:pt x="1201" y="6"/>
                    <a:pt x="1201" y="6"/>
                    <a:pt x="1201" y="6"/>
                  </a:cubicBezTo>
                  <a:cubicBezTo>
                    <a:pt x="1201" y="6"/>
                    <a:pt x="1201" y="6"/>
                    <a:pt x="1201" y="6"/>
                  </a:cubicBezTo>
                  <a:cubicBezTo>
                    <a:pt x="1200" y="4"/>
                    <a:pt x="1199" y="2"/>
                    <a:pt x="1198" y="0"/>
                  </a:cubicBezTo>
                  <a:cubicBezTo>
                    <a:pt x="1165" y="0"/>
                    <a:pt x="1131" y="0"/>
                    <a:pt x="1098" y="0"/>
                  </a:cubicBezTo>
                  <a:cubicBezTo>
                    <a:pt x="1098" y="0"/>
                    <a:pt x="1098" y="0"/>
                    <a:pt x="1098" y="0"/>
                  </a:cubicBezTo>
                  <a:cubicBezTo>
                    <a:pt x="1098" y="0"/>
                    <a:pt x="1098" y="0"/>
                    <a:pt x="1098" y="0"/>
                  </a:cubicBezTo>
                  <a:cubicBezTo>
                    <a:pt x="1098" y="1"/>
                    <a:pt x="1098" y="1"/>
                    <a:pt x="1098" y="1"/>
                  </a:cubicBezTo>
                  <a:cubicBezTo>
                    <a:pt x="1098" y="1"/>
                    <a:pt x="1098" y="1"/>
                    <a:pt x="1098" y="1"/>
                  </a:cubicBezTo>
                  <a:cubicBezTo>
                    <a:pt x="1098" y="2"/>
                    <a:pt x="1098" y="2"/>
                    <a:pt x="1098" y="2"/>
                  </a:cubicBezTo>
                  <a:cubicBezTo>
                    <a:pt x="1098" y="2"/>
                    <a:pt x="1098" y="2"/>
                    <a:pt x="1098" y="2"/>
                  </a:cubicBezTo>
                  <a:cubicBezTo>
                    <a:pt x="1098" y="2"/>
                    <a:pt x="1098" y="2"/>
                    <a:pt x="1098" y="2"/>
                  </a:cubicBezTo>
                  <a:cubicBezTo>
                    <a:pt x="1098" y="2"/>
                    <a:pt x="1098" y="2"/>
                    <a:pt x="1098" y="2"/>
                  </a:cubicBezTo>
                  <a:cubicBezTo>
                    <a:pt x="1098" y="3"/>
                    <a:pt x="1098" y="3"/>
                    <a:pt x="1098" y="3"/>
                  </a:cubicBezTo>
                  <a:cubicBezTo>
                    <a:pt x="1098" y="3"/>
                    <a:pt x="1098" y="3"/>
                    <a:pt x="1098" y="3"/>
                  </a:cubicBezTo>
                  <a:cubicBezTo>
                    <a:pt x="1098" y="4"/>
                    <a:pt x="1098" y="4"/>
                    <a:pt x="1098" y="4"/>
                  </a:cubicBezTo>
                  <a:cubicBezTo>
                    <a:pt x="1098" y="4"/>
                    <a:pt x="1098" y="4"/>
                    <a:pt x="1098" y="4"/>
                  </a:cubicBezTo>
                  <a:cubicBezTo>
                    <a:pt x="1098" y="4"/>
                    <a:pt x="1098" y="4"/>
                    <a:pt x="1098" y="4"/>
                  </a:cubicBezTo>
                  <a:cubicBezTo>
                    <a:pt x="1098" y="4"/>
                    <a:pt x="1098" y="4"/>
                    <a:pt x="1098" y="4"/>
                  </a:cubicBezTo>
                  <a:cubicBezTo>
                    <a:pt x="1099" y="6"/>
                    <a:pt x="1099" y="7"/>
                    <a:pt x="1099" y="8"/>
                  </a:cubicBezTo>
                  <a:cubicBezTo>
                    <a:pt x="1097" y="8"/>
                    <a:pt x="1094" y="8"/>
                    <a:pt x="1091" y="8"/>
                  </a:cubicBezTo>
                  <a:cubicBezTo>
                    <a:pt x="1091" y="8"/>
                    <a:pt x="1091" y="8"/>
                    <a:pt x="1091" y="8"/>
                  </a:cubicBezTo>
                  <a:cubicBezTo>
                    <a:pt x="1091" y="8"/>
                    <a:pt x="1091" y="8"/>
                    <a:pt x="1091" y="8"/>
                  </a:cubicBezTo>
                  <a:cubicBezTo>
                    <a:pt x="1091" y="7"/>
                    <a:pt x="1091" y="7"/>
                    <a:pt x="1091" y="7"/>
                  </a:cubicBezTo>
                  <a:cubicBezTo>
                    <a:pt x="1091" y="7"/>
                    <a:pt x="1091" y="7"/>
                    <a:pt x="1091" y="7"/>
                  </a:cubicBezTo>
                  <a:cubicBezTo>
                    <a:pt x="1091" y="6"/>
                    <a:pt x="1091" y="6"/>
                    <a:pt x="1091" y="6"/>
                  </a:cubicBezTo>
                  <a:cubicBezTo>
                    <a:pt x="1091" y="6"/>
                    <a:pt x="1091" y="6"/>
                    <a:pt x="1091" y="6"/>
                  </a:cubicBezTo>
                  <a:cubicBezTo>
                    <a:pt x="1090" y="4"/>
                    <a:pt x="1090" y="2"/>
                    <a:pt x="1089" y="0"/>
                  </a:cubicBezTo>
                  <a:cubicBezTo>
                    <a:pt x="1056" y="0"/>
                    <a:pt x="1023" y="0"/>
                    <a:pt x="990" y="0"/>
                  </a:cubicBezTo>
                  <a:cubicBezTo>
                    <a:pt x="990" y="0"/>
                    <a:pt x="990" y="0"/>
                    <a:pt x="990" y="0"/>
                  </a:cubicBezTo>
                  <a:cubicBezTo>
                    <a:pt x="990" y="0"/>
                    <a:pt x="990" y="0"/>
                    <a:pt x="990" y="0"/>
                  </a:cubicBezTo>
                  <a:cubicBezTo>
                    <a:pt x="990" y="1"/>
                    <a:pt x="990" y="1"/>
                    <a:pt x="990" y="1"/>
                  </a:cubicBezTo>
                  <a:cubicBezTo>
                    <a:pt x="990" y="1"/>
                    <a:pt x="990" y="1"/>
                    <a:pt x="990" y="1"/>
                  </a:cubicBezTo>
                  <a:cubicBezTo>
                    <a:pt x="990" y="2"/>
                    <a:pt x="990" y="2"/>
                    <a:pt x="990" y="2"/>
                  </a:cubicBezTo>
                  <a:cubicBezTo>
                    <a:pt x="990" y="2"/>
                    <a:pt x="990" y="2"/>
                    <a:pt x="990" y="2"/>
                  </a:cubicBezTo>
                  <a:cubicBezTo>
                    <a:pt x="990" y="2"/>
                    <a:pt x="990" y="2"/>
                    <a:pt x="990" y="2"/>
                  </a:cubicBezTo>
                  <a:cubicBezTo>
                    <a:pt x="990" y="2"/>
                    <a:pt x="990" y="2"/>
                    <a:pt x="990" y="2"/>
                  </a:cubicBezTo>
                  <a:cubicBezTo>
                    <a:pt x="990" y="3"/>
                    <a:pt x="990" y="3"/>
                    <a:pt x="990" y="3"/>
                  </a:cubicBezTo>
                  <a:cubicBezTo>
                    <a:pt x="990" y="3"/>
                    <a:pt x="990" y="3"/>
                    <a:pt x="990" y="3"/>
                  </a:cubicBezTo>
                  <a:cubicBezTo>
                    <a:pt x="990" y="4"/>
                    <a:pt x="990" y="4"/>
                    <a:pt x="990" y="4"/>
                  </a:cubicBezTo>
                  <a:cubicBezTo>
                    <a:pt x="990" y="4"/>
                    <a:pt x="990" y="4"/>
                    <a:pt x="990" y="4"/>
                  </a:cubicBezTo>
                  <a:cubicBezTo>
                    <a:pt x="990" y="4"/>
                    <a:pt x="990" y="4"/>
                    <a:pt x="990" y="4"/>
                  </a:cubicBezTo>
                  <a:cubicBezTo>
                    <a:pt x="990" y="4"/>
                    <a:pt x="990" y="4"/>
                    <a:pt x="990" y="4"/>
                  </a:cubicBezTo>
                  <a:cubicBezTo>
                    <a:pt x="990" y="6"/>
                    <a:pt x="990" y="7"/>
                    <a:pt x="990" y="8"/>
                  </a:cubicBezTo>
                  <a:cubicBezTo>
                    <a:pt x="987" y="8"/>
                    <a:pt x="984" y="8"/>
                    <a:pt x="981" y="8"/>
                  </a:cubicBezTo>
                  <a:cubicBezTo>
                    <a:pt x="981" y="8"/>
                    <a:pt x="981" y="8"/>
                    <a:pt x="981" y="8"/>
                  </a:cubicBezTo>
                  <a:cubicBezTo>
                    <a:pt x="981" y="8"/>
                    <a:pt x="981" y="8"/>
                    <a:pt x="981" y="8"/>
                  </a:cubicBezTo>
                  <a:cubicBezTo>
                    <a:pt x="981" y="7"/>
                    <a:pt x="981" y="7"/>
                    <a:pt x="981" y="7"/>
                  </a:cubicBezTo>
                  <a:cubicBezTo>
                    <a:pt x="981" y="7"/>
                    <a:pt x="981" y="7"/>
                    <a:pt x="981" y="7"/>
                  </a:cubicBezTo>
                  <a:cubicBezTo>
                    <a:pt x="981" y="6"/>
                    <a:pt x="981" y="6"/>
                    <a:pt x="981" y="6"/>
                  </a:cubicBezTo>
                  <a:cubicBezTo>
                    <a:pt x="981" y="6"/>
                    <a:pt x="981" y="6"/>
                    <a:pt x="981" y="6"/>
                  </a:cubicBezTo>
                  <a:cubicBezTo>
                    <a:pt x="981" y="4"/>
                    <a:pt x="981" y="2"/>
                    <a:pt x="981" y="0"/>
                  </a:cubicBezTo>
                  <a:cubicBezTo>
                    <a:pt x="948" y="0"/>
                    <a:pt x="914" y="0"/>
                    <a:pt x="881" y="0"/>
                  </a:cubicBezTo>
                  <a:cubicBezTo>
                    <a:pt x="881" y="2"/>
                    <a:pt x="881" y="4"/>
                    <a:pt x="880" y="6"/>
                  </a:cubicBezTo>
                  <a:cubicBezTo>
                    <a:pt x="880" y="6"/>
                    <a:pt x="880" y="6"/>
                    <a:pt x="880" y="6"/>
                  </a:cubicBezTo>
                  <a:cubicBezTo>
                    <a:pt x="880" y="7"/>
                    <a:pt x="880" y="7"/>
                    <a:pt x="880" y="7"/>
                  </a:cubicBezTo>
                  <a:cubicBezTo>
                    <a:pt x="880" y="7"/>
                    <a:pt x="880" y="7"/>
                    <a:pt x="880" y="7"/>
                  </a:cubicBezTo>
                  <a:cubicBezTo>
                    <a:pt x="880" y="8"/>
                    <a:pt x="880" y="8"/>
                    <a:pt x="880" y="8"/>
                  </a:cubicBezTo>
                  <a:cubicBezTo>
                    <a:pt x="880" y="8"/>
                    <a:pt x="880" y="8"/>
                    <a:pt x="880" y="8"/>
                  </a:cubicBezTo>
                  <a:cubicBezTo>
                    <a:pt x="880" y="8"/>
                    <a:pt x="880" y="8"/>
                    <a:pt x="880" y="8"/>
                  </a:cubicBezTo>
                  <a:cubicBezTo>
                    <a:pt x="877" y="8"/>
                    <a:pt x="875" y="8"/>
                    <a:pt x="872" y="8"/>
                  </a:cubicBezTo>
                  <a:cubicBezTo>
                    <a:pt x="872" y="7"/>
                    <a:pt x="872" y="6"/>
                    <a:pt x="872" y="4"/>
                  </a:cubicBezTo>
                  <a:cubicBezTo>
                    <a:pt x="872" y="4"/>
                    <a:pt x="872" y="4"/>
                    <a:pt x="872" y="4"/>
                  </a:cubicBezTo>
                  <a:cubicBezTo>
                    <a:pt x="872" y="4"/>
                    <a:pt x="872" y="4"/>
                    <a:pt x="872" y="4"/>
                  </a:cubicBezTo>
                  <a:cubicBezTo>
                    <a:pt x="872" y="4"/>
                    <a:pt x="872" y="4"/>
                    <a:pt x="872" y="4"/>
                  </a:cubicBezTo>
                  <a:cubicBezTo>
                    <a:pt x="872" y="3"/>
                    <a:pt x="872" y="3"/>
                    <a:pt x="872" y="3"/>
                  </a:cubicBezTo>
                  <a:cubicBezTo>
                    <a:pt x="872" y="3"/>
                    <a:pt x="872" y="3"/>
                    <a:pt x="872" y="3"/>
                  </a:cubicBezTo>
                  <a:cubicBezTo>
                    <a:pt x="872" y="2"/>
                    <a:pt x="872" y="2"/>
                    <a:pt x="872" y="2"/>
                  </a:cubicBezTo>
                  <a:cubicBezTo>
                    <a:pt x="872" y="2"/>
                    <a:pt x="872" y="2"/>
                    <a:pt x="872" y="2"/>
                  </a:cubicBezTo>
                  <a:cubicBezTo>
                    <a:pt x="872" y="2"/>
                    <a:pt x="872" y="2"/>
                    <a:pt x="872" y="2"/>
                  </a:cubicBezTo>
                  <a:cubicBezTo>
                    <a:pt x="872" y="2"/>
                    <a:pt x="872" y="2"/>
                    <a:pt x="872" y="2"/>
                  </a:cubicBezTo>
                  <a:cubicBezTo>
                    <a:pt x="872" y="1"/>
                    <a:pt x="872" y="1"/>
                    <a:pt x="872" y="1"/>
                  </a:cubicBezTo>
                  <a:cubicBezTo>
                    <a:pt x="872" y="1"/>
                    <a:pt x="872" y="1"/>
                    <a:pt x="872" y="1"/>
                  </a:cubicBezTo>
                  <a:cubicBezTo>
                    <a:pt x="872" y="0"/>
                    <a:pt x="872" y="0"/>
                    <a:pt x="872" y="0"/>
                  </a:cubicBezTo>
                  <a:cubicBezTo>
                    <a:pt x="872" y="0"/>
                    <a:pt x="872" y="0"/>
                    <a:pt x="872" y="0"/>
                  </a:cubicBezTo>
                  <a:cubicBezTo>
                    <a:pt x="872" y="0"/>
                    <a:pt x="872" y="0"/>
                    <a:pt x="872" y="0"/>
                  </a:cubicBezTo>
                  <a:cubicBezTo>
                    <a:pt x="839" y="0"/>
                    <a:pt x="806" y="0"/>
                    <a:pt x="773" y="0"/>
                  </a:cubicBezTo>
                  <a:cubicBezTo>
                    <a:pt x="772" y="2"/>
                    <a:pt x="771" y="4"/>
                    <a:pt x="770" y="6"/>
                  </a:cubicBezTo>
                  <a:cubicBezTo>
                    <a:pt x="771" y="6"/>
                    <a:pt x="771" y="6"/>
                    <a:pt x="771" y="6"/>
                  </a:cubicBezTo>
                  <a:cubicBezTo>
                    <a:pt x="770" y="7"/>
                    <a:pt x="770" y="7"/>
                    <a:pt x="770" y="7"/>
                  </a:cubicBezTo>
                  <a:cubicBezTo>
                    <a:pt x="771" y="7"/>
                    <a:pt x="771" y="7"/>
                    <a:pt x="771" y="7"/>
                  </a:cubicBezTo>
                  <a:cubicBezTo>
                    <a:pt x="770" y="8"/>
                    <a:pt x="770" y="8"/>
                    <a:pt x="770" y="8"/>
                  </a:cubicBezTo>
                  <a:cubicBezTo>
                    <a:pt x="771" y="8"/>
                    <a:pt x="771" y="8"/>
                    <a:pt x="771" y="8"/>
                  </a:cubicBezTo>
                  <a:cubicBezTo>
                    <a:pt x="770" y="8"/>
                    <a:pt x="770" y="8"/>
                    <a:pt x="770" y="8"/>
                  </a:cubicBezTo>
                  <a:cubicBezTo>
                    <a:pt x="768" y="8"/>
                    <a:pt x="765" y="8"/>
                    <a:pt x="762" y="8"/>
                  </a:cubicBezTo>
                  <a:cubicBezTo>
                    <a:pt x="763" y="7"/>
                    <a:pt x="763" y="6"/>
                    <a:pt x="764" y="4"/>
                  </a:cubicBezTo>
                  <a:cubicBezTo>
                    <a:pt x="764" y="4"/>
                    <a:pt x="764" y="4"/>
                    <a:pt x="764" y="4"/>
                  </a:cubicBezTo>
                  <a:cubicBezTo>
                    <a:pt x="764" y="4"/>
                    <a:pt x="764" y="4"/>
                    <a:pt x="764" y="4"/>
                  </a:cubicBezTo>
                  <a:cubicBezTo>
                    <a:pt x="764" y="4"/>
                    <a:pt x="764" y="4"/>
                    <a:pt x="764" y="4"/>
                  </a:cubicBezTo>
                  <a:cubicBezTo>
                    <a:pt x="764" y="3"/>
                    <a:pt x="764" y="3"/>
                    <a:pt x="764" y="3"/>
                  </a:cubicBezTo>
                  <a:cubicBezTo>
                    <a:pt x="764" y="3"/>
                    <a:pt x="764" y="3"/>
                    <a:pt x="764" y="3"/>
                  </a:cubicBezTo>
                  <a:cubicBezTo>
                    <a:pt x="764" y="2"/>
                    <a:pt x="764" y="2"/>
                    <a:pt x="764" y="2"/>
                  </a:cubicBezTo>
                  <a:cubicBezTo>
                    <a:pt x="764" y="2"/>
                    <a:pt x="764" y="2"/>
                    <a:pt x="764" y="2"/>
                  </a:cubicBezTo>
                  <a:cubicBezTo>
                    <a:pt x="764" y="2"/>
                    <a:pt x="764" y="2"/>
                    <a:pt x="764" y="2"/>
                  </a:cubicBezTo>
                  <a:cubicBezTo>
                    <a:pt x="764" y="2"/>
                    <a:pt x="764" y="2"/>
                    <a:pt x="764" y="2"/>
                  </a:cubicBezTo>
                  <a:cubicBezTo>
                    <a:pt x="764" y="1"/>
                    <a:pt x="764" y="1"/>
                    <a:pt x="764" y="1"/>
                  </a:cubicBezTo>
                  <a:cubicBezTo>
                    <a:pt x="764" y="1"/>
                    <a:pt x="764" y="1"/>
                    <a:pt x="764" y="1"/>
                  </a:cubicBezTo>
                  <a:cubicBezTo>
                    <a:pt x="764" y="0"/>
                    <a:pt x="764" y="0"/>
                    <a:pt x="764" y="0"/>
                  </a:cubicBezTo>
                  <a:cubicBezTo>
                    <a:pt x="764" y="0"/>
                    <a:pt x="764" y="0"/>
                    <a:pt x="764" y="0"/>
                  </a:cubicBezTo>
                  <a:cubicBezTo>
                    <a:pt x="764" y="0"/>
                    <a:pt x="764" y="0"/>
                    <a:pt x="764" y="0"/>
                  </a:cubicBezTo>
                  <a:cubicBezTo>
                    <a:pt x="731" y="0"/>
                    <a:pt x="698" y="0"/>
                    <a:pt x="664" y="0"/>
                  </a:cubicBezTo>
                  <a:cubicBezTo>
                    <a:pt x="663" y="2"/>
                    <a:pt x="662" y="4"/>
                    <a:pt x="660" y="6"/>
                  </a:cubicBezTo>
                  <a:cubicBezTo>
                    <a:pt x="661" y="6"/>
                    <a:pt x="661" y="6"/>
                    <a:pt x="661" y="6"/>
                  </a:cubicBezTo>
                  <a:cubicBezTo>
                    <a:pt x="660" y="7"/>
                    <a:pt x="660" y="7"/>
                    <a:pt x="660" y="7"/>
                  </a:cubicBezTo>
                  <a:cubicBezTo>
                    <a:pt x="661" y="7"/>
                    <a:pt x="661" y="7"/>
                    <a:pt x="661" y="7"/>
                  </a:cubicBezTo>
                  <a:cubicBezTo>
                    <a:pt x="660" y="8"/>
                    <a:pt x="660" y="8"/>
                    <a:pt x="660" y="8"/>
                  </a:cubicBezTo>
                  <a:cubicBezTo>
                    <a:pt x="661" y="8"/>
                    <a:pt x="661" y="8"/>
                    <a:pt x="661" y="8"/>
                  </a:cubicBezTo>
                  <a:cubicBezTo>
                    <a:pt x="661" y="8"/>
                    <a:pt x="661" y="8"/>
                    <a:pt x="661" y="8"/>
                  </a:cubicBezTo>
                  <a:cubicBezTo>
                    <a:pt x="658" y="8"/>
                    <a:pt x="656" y="8"/>
                    <a:pt x="653" y="8"/>
                  </a:cubicBezTo>
                  <a:cubicBezTo>
                    <a:pt x="654" y="7"/>
                    <a:pt x="655" y="6"/>
                    <a:pt x="655" y="4"/>
                  </a:cubicBezTo>
                  <a:cubicBezTo>
                    <a:pt x="655" y="4"/>
                    <a:pt x="655" y="4"/>
                    <a:pt x="655" y="4"/>
                  </a:cubicBezTo>
                  <a:cubicBezTo>
                    <a:pt x="655" y="4"/>
                    <a:pt x="655" y="4"/>
                    <a:pt x="655" y="4"/>
                  </a:cubicBezTo>
                  <a:cubicBezTo>
                    <a:pt x="655" y="4"/>
                    <a:pt x="655" y="4"/>
                    <a:pt x="655" y="4"/>
                  </a:cubicBezTo>
                  <a:cubicBezTo>
                    <a:pt x="655" y="3"/>
                    <a:pt x="655" y="3"/>
                    <a:pt x="655" y="3"/>
                  </a:cubicBezTo>
                  <a:cubicBezTo>
                    <a:pt x="655" y="3"/>
                    <a:pt x="655" y="3"/>
                    <a:pt x="655" y="3"/>
                  </a:cubicBezTo>
                  <a:cubicBezTo>
                    <a:pt x="655" y="2"/>
                    <a:pt x="655" y="2"/>
                    <a:pt x="655" y="2"/>
                  </a:cubicBezTo>
                  <a:cubicBezTo>
                    <a:pt x="655" y="2"/>
                    <a:pt x="655" y="2"/>
                    <a:pt x="655" y="2"/>
                  </a:cubicBezTo>
                  <a:cubicBezTo>
                    <a:pt x="655" y="2"/>
                    <a:pt x="655" y="2"/>
                    <a:pt x="655" y="2"/>
                  </a:cubicBezTo>
                  <a:cubicBezTo>
                    <a:pt x="655" y="2"/>
                    <a:pt x="655" y="2"/>
                    <a:pt x="655" y="2"/>
                  </a:cubicBezTo>
                  <a:cubicBezTo>
                    <a:pt x="655" y="1"/>
                    <a:pt x="655" y="1"/>
                    <a:pt x="655" y="1"/>
                  </a:cubicBezTo>
                  <a:cubicBezTo>
                    <a:pt x="655" y="1"/>
                    <a:pt x="655" y="1"/>
                    <a:pt x="655" y="1"/>
                  </a:cubicBezTo>
                  <a:cubicBezTo>
                    <a:pt x="655" y="0"/>
                    <a:pt x="655" y="0"/>
                    <a:pt x="655" y="0"/>
                  </a:cubicBezTo>
                  <a:cubicBezTo>
                    <a:pt x="655" y="0"/>
                    <a:pt x="655" y="0"/>
                    <a:pt x="655" y="0"/>
                  </a:cubicBezTo>
                  <a:cubicBezTo>
                    <a:pt x="655" y="0"/>
                    <a:pt x="655" y="0"/>
                    <a:pt x="655" y="0"/>
                  </a:cubicBezTo>
                  <a:cubicBezTo>
                    <a:pt x="622" y="0"/>
                    <a:pt x="589" y="0"/>
                    <a:pt x="556" y="0"/>
                  </a:cubicBezTo>
                  <a:cubicBezTo>
                    <a:pt x="554" y="2"/>
                    <a:pt x="552" y="4"/>
                    <a:pt x="550" y="6"/>
                  </a:cubicBezTo>
                  <a:cubicBezTo>
                    <a:pt x="551" y="6"/>
                    <a:pt x="551" y="6"/>
                    <a:pt x="551" y="6"/>
                  </a:cubicBezTo>
                  <a:cubicBezTo>
                    <a:pt x="550" y="7"/>
                    <a:pt x="550" y="7"/>
                    <a:pt x="550" y="7"/>
                  </a:cubicBezTo>
                  <a:cubicBezTo>
                    <a:pt x="551" y="7"/>
                    <a:pt x="551" y="7"/>
                    <a:pt x="551" y="7"/>
                  </a:cubicBezTo>
                  <a:cubicBezTo>
                    <a:pt x="550" y="8"/>
                    <a:pt x="550" y="8"/>
                    <a:pt x="550" y="8"/>
                  </a:cubicBezTo>
                  <a:cubicBezTo>
                    <a:pt x="551" y="8"/>
                    <a:pt x="551" y="8"/>
                    <a:pt x="551" y="8"/>
                  </a:cubicBezTo>
                  <a:cubicBezTo>
                    <a:pt x="551" y="8"/>
                    <a:pt x="551" y="8"/>
                    <a:pt x="551" y="8"/>
                  </a:cubicBezTo>
                  <a:cubicBezTo>
                    <a:pt x="548" y="8"/>
                    <a:pt x="546" y="8"/>
                    <a:pt x="544" y="8"/>
                  </a:cubicBezTo>
                  <a:cubicBezTo>
                    <a:pt x="545" y="7"/>
                    <a:pt x="546" y="6"/>
                    <a:pt x="547" y="4"/>
                  </a:cubicBezTo>
                  <a:cubicBezTo>
                    <a:pt x="546" y="4"/>
                    <a:pt x="546" y="4"/>
                    <a:pt x="546" y="4"/>
                  </a:cubicBezTo>
                  <a:cubicBezTo>
                    <a:pt x="547" y="4"/>
                    <a:pt x="547" y="4"/>
                    <a:pt x="547" y="4"/>
                  </a:cubicBezTo>
                  <a:cubicBezTo>
                    <a:pt x="546" y="4"/>
                    <a:pt x="546" y="4"/>
                    <a:pt x="546" y="4"/>
                  </a:cubicBezTo>
                  <a:cubicBezTo>
                    <a:pt x="547" y="3"/>
                    <a:pt x="547" y="3"/>
                    <a:pt x="547" y="3"/>
                  </a:cubicBezTo>
                  <a:cubicBezTo>
                    <a:pt x="546" y="3"/>
                    <a:pt x="546" y="3"/>
                    <a:pt x="546" y="3"/>
                  </a:cubicBezTo>
                  <a:cubicBezTo>
                    <a:pt x="547" y="2"/>
                    <a:pt x="547" y="2"/>
                    <a:pt x="547" y="2"/>
                  </a:cubicBezTo>
                  <a:cubicBezTo>
                    <a:pt x="546" y="2"/>
                    <a:pt x="546" y="2"/>
                    <a:pt x="546" y="2"/>
                  </a:cubicBezTo>
                  <a:cubicBezTo>
                    <a:pt x="547" y="2"/>
                    <a:pt x="547" y="2"/>
                    <a:pt x="547" y="2"/>
                  </a:cubicBezTo>
                  <a:cubicBezTo>
                    <a:pt x="546" y="2"/>
                    <a:pt x="546" y="2"/>
                    <a:pt x="546" y="2"/>
                  </a:cubicBezTo>
                  <a:cubicBezTo>
                    <a:pt x="547" y="1"/>
                    <a:pt x="547" y="1"/>
                    <a:pt x="547" y="1"/>
                  </a:cubicBezTo>
                  <a:cubicBezTo>
                    <a:pt x="546" y="1"/>
                    <a:pt x="546" y="1"/>
                    <a:pt x="546" y="1"/>
                  </a:cubicBezTo>
                  <a:cubicBezTo>
                    <a:pt x="547" y="0"/>
                    <a:pt x="547" y="0"/>
                    <a:pt x="547" y="0"/>
                  </a:cubicBezTo>
                  <a:cubicBezTo>
                    <a:pt x="546" y="0"/>
                    <a:pt x="546" y="0"/>
                    <a:pt x="546" y="0"/>
                  </a:cubicBezTo>
                  <a:cubicBezTo>
                    <a:pt x="547" y="0"/>
                    <a:pt x="547" y="0"/>
                    <a:pt x="547" y="0"/>
                  </a:cubicBezTo>
                  <a:cubicBezTo>
                    <a:pt x="514" y="0"/>
                    <a:pt x="481" y="0"/>
                    <a:pt x="447" y="0"/>
                  </a:cubicBezTo>
                  <a:cubicBezTo>
                    <a:pt x="445" y="2"/>
                    <a:pt x="443" y="4"/>
                    <a:pt x="440" y="6"/>
                  </a:cubicBezTo>
                  <a:cubicBezTo>
                    <a:pt x="441" y="6"/>
                    <a:pt x="441" y="6"/>
                    <a:pt x="441" y="6"/>
                  </a:cubicBezTo>
                  <a:cubicBezTo>
                    <a:pt x="440" y="7"/>
                    <a:pt x="440" y="7"/>
                    <a:pt x="440" y="7"/>
                  </a:cubicBezTo>
                  <a:cubicBezTo>
                    <a:pt x="441" y="7"/>
                    <a:pt x="441" y="7"/>
                    <a:pt x="441" y="7"/>
                  </a:cubicBezTo>
                  <a:cubicBezTo>
                    <a:pt x="440" y="8"/>
                    <a:pt x="440" y="8"/>
                    <a:pt x="440" y="8"/>
                  </a:cubicBezTo>
                  <a:cubicBezTo>
                    <a:pt x="441" y="8"/>
                    <a:pt x="441" y="8"/>
                    <a:pt x="441" y="8"/>
                  </a:cubicBezTo>
                  <a:cubicBezTo>
                    <a:pt x="441" y="8"/>
                    <a:pt x="441" y="8"/>
                    <a:pt x="441" y="8"/>
                  </a:cubicBezTo>
                  <a:cubicBezTo>
                    <a:pt x="439" y="8"/>
                    <a:pt x="437" y="8"/>
                    <a:pt x="435" y="8"/>
                  </a:cubicBezTo>
                  <a:cubicBezTo>
                    <a:pt x="436" y="7"/>
                    <a:pt x="437" y="6"/>
                    <a:pt x="438" y="4"/>
                  </a:cubicBezTo>
                  <a:cubicBezTo>
                    <a:pt x="438" y="4"/>
                    <a:pt x="438" y="4"/>
                    <a:pt x="438" y="4"/>
                  </a:cubicBezTo>
                  <a:cubicBezTo>
                    <a:pt x="438" y="4"/>
                    <a:pt x="438" y="4"/>
                    <a:pt x="438" y="4"/>
                  </a:cubicBezTo>
                  <a:cubicBezTo>
                    <a:pt x="438" y="4"/>
                    <a:pt x="438" y="4"/>
                    <a:pt x="438" y="4"/>
                  </a:cubicBezTo>
                  <a:cubicBezTo>
                    <a:pt x="438" y="3"/>
                    <a:pt x="438" y="3"/>
                    <a:pt x="438" y="3"/>
                  </a:cubicBezTo>
                  <a:cubicBezTo>
                    <a:pt x="438" y="3"/>
                    <a:pt x="438" y="3"/>
                    <a:pt x="438" y="3"/>
                  </a:cubicBezTo>
                  <a:cubicBezTo>
                    <a:pt x="438" y="2"/>
                    <a:pt x="438" y="2"/>
                    <a:pt x="438" y="2"/>
                  </a:cubicBezTo>
                  <a:cubicBezTo>
                    <a:pt x="438" y="2"/>
                    <a:pt x="438" y="2"/>
                    <a:pt x="438" y="2"/>
                  </a:cubicBezTo>
                  <a:cubicBezTo>
                    <a:pt x="438" y="2"/>
                    <a:pt x="438" y="2"/>
                    <a:pt x="438" y="2"/>
                  </a:cubicBezTo>
                  <a:cubicBezTo>
                    <a:pt x="438" y="2"/>
                    <a:pt x="438" y="2"/>
                    <a:pt x="438" y="2"/>
                  </a:cubicBezTo>
                  <a:cubicBezTo>
                    <a:pt x="438" y="1"/>
                    <a:pt x="438" y="1"/>
                    <a:pt x="438" y="1"/>
                  </a:cubicBezTo>
                  <a:cubicBezTo>
                    <a:pt x="438" y="1"/>
                    <a:pt x="438" y="1"/>
                    <a:pt x="438" y="1"/>
                  </a:cubicBezTo>
                  <a:cubicBezTo>
                    <a:pt x="438" y="0"/>
                    <a:pt x="438" y="0"/>
                    <a:pt x="438" y="0"/>
                  </a:cubicBezTo>
                  <a:cubicBezTo>
                    <a:pt x="438" y="0"/>
                    <a:pt x="438" y="0"/>
                    <a:pt x="438" y="0"/>
                  </a:cubicBezTo>
                  <a:cubicBezTo>
                    <a:pt x="438" y="0"/>
                    <a:pt x="438" y="0"/>
                    <a:pt x="438" y="0"/>
                  </a:cubicBezTo>
                  <a:cubicBezTo>
                    <a:pt x="405" y="0"/>
                    <a:pt x="372" y="0"/>
                    <a:pt x="339" y="0"/>
                  </a:cubicBezTo>
                  <a:cubicBezTo>
                    <a:pt x="336" y="2"/>
                    <a:pt x="333" y="4"/>
                    <a:pt x="331" y="6"/>
                  </a:cubicBezTo>
                  <a:cubicBezTo>
                    <a:pt x="331" y="6"/>
                    <a:pt x="331" y="6"/>
                    <a:pt x="331" y="6"/>
                  </a:cubicBezTo>
                  <a:cubicBezTo>
                    <a:pt x="331" y="7"/>
                    <a:pt x="331" y="7"/>
                    <a:pt x="331" y="7"/>
                  </a:cubicBezTo>
                  <a:cubicBezTo>
                    <a:pt x="331" y="7"/>
                    <a:pt x="331" y="7"/>
                    <a:pt x="331" y="7"/>
                  </a:cubicBezTo>
                  <a:cubicBezTo>
                    <a:pt x="331" y="8"/>
                    <a:pt x="331" y="8"/>
                    <a:pt x="331" y="8"/>
                  </a:cubicBezTo>
                  <a:cubicBezTo>
                    <a:pt x="331" y="8"/>
                    <a:pt x="331" y="8"/>
                    <a:pt x="331" y="8"/>
                  </a:cubicBezTo>
                  <a:cubicBezTo>
                    <a:pt x="331" y="8"/>
                    <a:pt x="331" y="8"/>
                    <a:pt x="331" y="8"/>
                  </a:cubicBezTo>
                  <a:cubicBezTo>
                    <a:pt x="329" y="8"/>
                    <a:pt x="326" y="8"/>
                    <a:pt x="324" y="8"/>
                  </a:cubicBezTo>
                  <a:cubicBezTo>
                    <a:pt x="326" y="7"/>
                    <a:pt x="327" y="6"/>
                    <a:pt x="329" y="4"/>
                  </a:cubicBezTo>
                  <a:cubicBezTo>
                    <a:pt x="328" y="4"/>
                    <a:pt x="328" y="4"/>
                    <a:pt x="328" y="4"/>
                  </a:cubicBezTo>
                  <a:cubicBezTo>
                    <a:pt x="329" y="4"/>
                    <a:pt x="329" y="4"/>
                    <a:pt x="329" y="4"/>
                  </a:cubicBezTo>
                  <a:cubicBezTo>
                    <a:pt x="328" y="4"/>
                    <a:pt x="328" y="4"/>
                    <a:pt x="328" y="4"/>
                  </a:cubicBezTo>
                  <a:cubicBezTo>
                    <a:pt x="329" y="3"/>
                    <a:pt x="329" y="3"/>
                    <a:pt x="329" y="3"/>
                  </a:cubicBezTo>
                  <a:cubicBezTo>
                    <a:pt x="328" y="3"/>
                    <a:pt x="328" y="3"/>
                    <a:pt x="328" y="3"/>
                  </a:cubicBezTo>
                  <a:cubicBezTo>
                    <a:pt x="329" y="2"/>
                    <a:pt x="329" y="2"/>
                    <a:pt x="329" y="2"/>
                  </a:cubicBezTo>
                  <a:cubicBezTo>
                    <a:pt x="328" y="2"/>
                    <a:pt x="328" y="2"/>
                    <a:pt x="328" y="2"/>
                  </a:cubicBezTo>
                  <a:cubicBezTo>
                    <a:pt x="329" y="2"/>
                    <a:pt x="329" y="2"/>
                    <a:pt x="329" y="2"/>
                  </a:cubicBezTo>
                  <a:cubicBezTo>
                    <a:pt x="328" y="2"/>
                    <a:pt x="328" y="2"/>
                    <a:pt x="328" y="2"/>
                  </a:cubicBezTo>
                  <a:cubicBezTo>
                    <a:pt x="329" y="1"/>
                    <a:pt x="329" y="1"/>
                    <a:pt x="329" y="1"/>
                  </a:cubicBezTo>
                  <a:cubicBezTo>
                    <a:pt x="328" y="1"/>
                    <a:pt x="328" y="1"/>
                    <a:pt x="328" y="1"/>
                  </a:cubicBezTo>
                  <a:cubicBezTo>
                    <a:pt x="329" y="0"/>
                    <a:pt x="329" y="0"/>
                    <a:pt x="329" y="0"/>
                  </a:cubicBezTo>
                  <a:cubicBezTo>
                    <a:pt x="328" y="0"/>
                    <a:pt x="328" y="0"/>
                    <a:pt x="328" y="0"/>
                  </a:cubicBezTo>
                  <a:cubicBezTo>
                    <a:pt x="329" y="0"/>
                    <a:pt x="329" y="0"/>
                    <a:pt x="329" y="0"/>
                  </a:cubicBezTo>
                  <a:cubicBezTo>
                    <a:pt x="278" y="0"/>
                    <a:pt x="228" y="0"/>
                    <a:pt x="178" y="0"/>
                  </a:cubicBezTo>
                  <a:cubicBezTo>
                    <a:pt x="175" y="2"/>
                    <a:pt x="171" y="4"/>
                    <a:pt x="167" y="6"/>
                  </a:cubicBezTo>
                  <a:cubicBezTo>
                    <a:pt x="168" y="6"/>
                    <a:pt x="168" y="6"/>
                    <a:pt x="169" y="6"/>
                  </a:cubicBezTo>
                  <a:cubicBezTo>
                    <a:pt x="168" y="7"/>
                    <a:pt x="168" y="7"/>
                    <a:pt x="167" y="7"/>
                  </a:cubicBezTo>
                  <a:cubicBezTo>
                    <a:pt x="168" y="7"/>
                    <a:pt x="168" y="7"/>
                    <a:pt x="169" y="7"/>
                  </a:cubicBezTo>
                  <a:cubicBezTo>
                    <a:pt x="168" y="7"/>
                    <a:pt x="168" y="7"/>
                    <a:pt x="167" y="8"/>
                  </a:cubicBezTo>
                  <a:cubicBezTo>
                    <a:pt x="168" y="8"/>
                    <a:pt x="168" y="8"/>
                    <a:pt x="169" y="8"/>
                  </a:cubicBezTo>
                  <a:cubicBezTo>
                    <a:pt x="168" y="8"/>
                    <a:pt x="168" y="8"/>
                    <a:pt x="168" y="8"/>
                  </a:cubicBezTo>
                  <a:cubicBezTo>
                    <a:pt x="167" y="8"/>
                    <a:pt x="166" y="8"/>
                    <a:pt x="165" y="8"/>
                  </a:cubicBezTo>
                  <a:cubicBezTo>
                    <a:pt x="156" y="13"/>
                    <a:pt x="148" y="19"/>
                    <a:pt x="139" y="24"/>
                  </a:cubicBezTo>
                  <a:cubicBezTo>
                    <a:pt x="140" y="24"/>
                    <a:pt x="140" y="24"/>
                    <a:pt x="140" y="24"/>
                  </a:cubicBezTo>
                  <a:cubicBezTo>
                    <a:pt x="139" y="25"/>
                    <a:pt x="139" y="25"/>
                    <a:pt x="139" y="25"/>
                  </a:cubicBezTo>
                  <a:cubicBezTo>
                    <a:pt x="140" y="25"/>
                    <a:pt x="140" y="25"/>
                    <a:pt x="140" y="25"/>
                  </a:cubicBezTo>
                  <a:cubicBezTo>
                    <a:pt x="139" y="25"/>
                    <a:pt x="139" y="25"/>
                    <a:pt x="139" y="26"/>
                  </a:cubicBezTo>
                  <a:cubicBezTo>
                    <a:pt x="140" y="26"/>
                    <a:pt x="140" y="26"/>
                    <a:pt x="140" y="26"/>
                  </a:cubicBezTo>
                  <a:cubicBezTo>
                    <a:pt x="139" y="26"/>
                    <a:pt x="139" y="26"/>
                    <a:pt x="139" y="26"/>
                  </a:cubicBezTo>
                  <a:cubicBezTo>
                    <a:pt x="138" y="26"/>
                    <a:pt x="137" y="26"/>
                    <a:pt x="136" y="26"/>
                  </a:cubicBezTo>
                  <a:cubicBezTo>
                    <a:pt x="127" y="32"/>
                    <a:pt x="117" y="38"/>
                    <a:pt x="108" y="44"/>
                  </a:cubicBezTo>
                  <a:cubicBezTo>
                    <a:pt x="109" y="44"/>
                    <a:pt x="109" y="44"/>
                    <a:pt x="109" y="44"/>
                  </a:cubicBezTo>
                  <a:cubicBezTo>
                    <a:pt x="108" y="44"/>
                    <a:pt x="108" y="44"/>
                    <a:pt x="108" y="45"/>
                  </a:cubicBezTo>
                  <a:cubicBezTo>
                    <a:pt x="109" y="45"/>
                    <a:pt x="109" y="45"/>
                    <a:pt x="109" y="45"/>
                  </a:cubicBezTo>
                  <a:cubicBezTo>
                    <a:pt x="108" y="45"/>
                    <a:pt x="108" y="45"/>
                    <a:pt x="108" y="45"/>
                  </a:cubicBezTo>
                  <a:cubicBezTo>
                    <a:pt x="109" y="45"/>
                    <a:pt x="109" y="45"/>
                    <a:pt x="109" y="45"/>
                  </a:cubicBezTo>
                  <a:cubicBezTo>
                    <a:pt x="108" y="46"/>
                    <a:pt x="108" y="46"/>
                    <a:pt x="108" y="46"/>
                  </a:cubicBezTo>
                  <a:cubicBezTo>
                    <a:pt x="107" y="46"/>
                    <a:pt x="106" y="46"/>
                    <a:pt x="105" y="46"/>
                  </a:cubicBezTo>
                  <a:cubicBezTo>
                    <a:pt x="95" y="52"/>
                    <a:pt x="85" y="58"/>
                    <a:pt x="74" y="65"/>
                  </a:cubicBezTo>
                  <a:cubicBezTo>
                    <a:pt x="75" y="65"/>
                    <a:pt x="75" y="65"/>
                    <a:pt x="75" y="65"/>
                  </a:cubicBezTo>
                  <a:cubicBezTo>
                    <a:pt x="75" y="65"/>
                    <a:pt x="75" y="65"/>
                    <a:pt x="74" y="65"/>
                  </a:cubicBezTo>
                  <a:cubicBezTo>
                    <a:pt x="75" y="65"/>
                    <a:pt x="75" y="65"/>
                    <a:pt x="75" y="65"/>
                  </a:cubicBezTo>
                  <a:cubicBezTo>
                    <a:pt x="75" y="66"/>
                    <a:pt x="75" y="66"/>
                    <a:pt x="74" y="66"/>
                  </a:cubicBezTo>
                  <a:cubicBezTo>
                    <a:pt x="75" y="66"/>
                    <a:pt x="75" y="66"/>
                    <a:pt x="75" y="66"/>
                  </a:cubicBezTo>
                  <a:cubicBezTo>
                    <a:pt x="75" y="67"/>
                    <a:pt x="75" y="67"/>
                    <a:pt x="75" y="67"/>
                  </a:cubicBezTo>
                  <a:cubicBezTo>
                    <a:pt x="74" y="67"/>
                    <a:pt x="73" y="67"/>
                    <a:pt x="71" y="67"/>
                  </a:cubicBezTo>
                  <a:cubicBezTo>
                    <a:pt x="61" y="73"/>
                    <a:pt x="50" y="80"/>
                    <a:pt x="39" y="87"/>
                  </a:cubicBezTo>
                  <a:cubicBezTo>
                    <a:pt x="39" y="87"/>
                    <a:pt x="39" y="87"/>
                    <a:pt x="40" y="87"/>
                  </a:cubicBezTo>
                  <a:cubicBezTo>
                    <a:pt x="39" y="87"/>
                    <a:pt x="39" y="87"/>
                    <a:pt x="39" y="88"/>
                  </a:cubicBezTo>
                  <a:cubicBezTo>
                    <a:pt x="39" y="88"/>
                    <a:pt x="39" y="88"/>
                    <a:pt x="40" y="88"/>
                  </a:cubicBezTo>
                  <a:cubicBezTo>
                    <a:pt x="39" y="88"/>
                    <a:pt x="39" y="88"/>
                    <a:pt x="39" y="88"/>
                  </a:cubicBezTo>
                  <a:cubicBezTo>
                    <a:pt x="39" y="88"/>
                    <a:pt x="39" y="88"/>
                    <a:pt x="40" y="88"/>
                  </a:cubicBezTo>
                  <a:cubicBezTo>
                    <a:pt x="39" y="89"/>
                    <a:pt x="39" y="89"/>
                    <a:pt x="39" y="89"/>
                  </a:cubicBezTo>
                  <a:cubicBezTo>
                    <a:pt x="39" y="89"/>
                    <a:pt x="39" y="89"/>
                    <a:pt x="40" y="89"/>
                  </a:cubicBezTo>
                  <a:cubicBezTo>
                    <a:pt x="39" y="89"/>
                    <a:pt x="39" y="89"/>
                    <a:pt x="39" y="89"/>
                  </a:cubicBezTo>
                  <a:cubicBezTo>
                    <a:pt x="38" y="89"/>
                    <a:pt x="37" y="89"/>
                    <a:pt x="35" y="89"/>
                  </a:cubicBezTo>
                  <a:cubicBezTo>
                    <a:pt x="24" y="97"/>
                    <a:pt x="12" y="104"/>
                    <a:pt x="0" y="112"/>
                  </a:cubicBezTo>
                  <a:cubicBezTo>
                    <a:pt x="0" y="112"/>
                    <a:pt x="0" y="112"/>
                    <a:pt x="1" y="112"/>
                  </a:cubicBezTo>
                  <a:cubicBezTo>
                    <a:pt x="0" y="112"/>
                    <a:pt x="0" y="112"/>
                    <a:pt x="0" y="112"/>
                  </a:cubicBezTo>
                  <a:cubicBezTo>
                    <a:pt x="0" y="112"/>
                    <a:pt x="0" y="112"/>
                    <a:pt x="1" y="112"/>
                  </a:cubicBezTo>
                  <a:cubicBezTo>
                    <a:pt x="0" y="113"/>
                    <a:pt x="0" y="113"/>
                    <a:pt x="0" y="113"/>
                  </a:cubicBezTo>
                  <a:cubicBezTo>
                    <a:pt x="0" y="113"/>
                    <a:pt x="0" y="113"/>
                    <a:pt x="1" y="113"/>
                  </a:cubicBezTo>
                  <a:cubicBezTo>
                    <a:pt x="0" y="113"/>
                    <a:pt x="0" y="113"/>
                    <a:pt x="0" y="114"/>
                  </a:cubicBezTo>
                  <a:cubicBezTo>
                    <a:pt x="0" y="114"/>
                    <a:pt x="0" y="114"/>
                    <a:pt x="1" y="114"/>
                  </a:cubicBezTo>
                  <a:cubicBezTo>
                    <a:pt x="0" y="114"/>
                    <a:pt x="0" y="114"/>
                    <a:pt x="0" y="114"/>
                  </a:cubicBezTo>
                  <a:cubicBezTo>
                    <a:pt x="0" y="114"/>
                    <a:pt x="0" y="114"/>
                    <a:pt x="1" y="114"/>
                  </a:cubicBezTo>
                  <a:cubicBezTo>
                    <a:pt x="0" y="115"/>
                    <a:pt x="0" y="115"/>
                    <a:pt x="0" y="115"/>
                  </a:cubicBezTo>
                  <a:cubicBezTo>
                    <a:pt x="0" y="115"/>
                    <a:pt x="0" y="115"/>
                    <a:pt x="1" y="115"/>
                  </a:cubicBezTo>
                  <a:cubicBezTo>
                    <a:pt x="0" y="115"/>
                    <a:pt x="0" y="115"/>
                    <a:pt x="0" y="116"/>
                  </a:cubicBezTo>
                  <a:cubicBezTo>
                    <a:pt x="0" y="116"/>
                    <a:pt x="0" y="116"/>
                    <a:pt x="1" y="116"/>
                  </a:cubicBezTo>
                  <a:cubicBezTo>
                    <a:pt x="0" y="116"/>
                    <a:pt x="0" y="116"/>
                    <a:pt x="0" y="116"/>
                  </a:cubicBezTo>
                  <a:cubicBezTo>
                    <a:pt x="39" y="116"/>
                    <a:pt x="79" y="116"/>
                    <a:pt x="119" y="116"/>
                  </a:cubicBezTo>
                  <a:cubicBezTo>
                    <a:pt x="130" y="109"/>
                    <a:pt x="140" y="101"/>
                    <a:pt x="150" y="94"/>
                  </a:cubicBezTo>
                  <a:cubicBezTo>
                    <a:pt x="149" y="94"/>
                    <a:pt x="149" y="94"/>
                    <a:pt x="149" y="94"/>
                  </a:cubicBezTo>
                  <a:cubicBezTo>
                    <a:pt x="150" y="93"/>
                    <a:pt x="150" y="93"/>
                    <a:pt x="150" y="93"/>
                  </a:cubicBezTo>
                  <a:cubicBezTo>
                    <a:pt x="149" y="93"/>
                    <a:pt x="149" y="93"/>
                    <a:pt x="149" y="93"/>
                  </a:cubicBezTo>
                  <a:cubicBezTo>
                    <a:pt x="150" y="93"/>
                    <a:pt x="150" y="93"/>
                    <a:pt x="150" y="93"/>
                  </a:cubicBezTo>
                  <a:cubicBezTo>
                    <a:pt x="149" y="93"/>
                    <a:pt x="149" y="93"/>
                    <a:pt x="149" y="93"/>
                  </a:cubicBezTo>
                  <a:cubicBezTo>
                    <a:pt x="150" y="92"/>
                    <a:pt x="150" y="92"/>
                    <a:pt x="150" y="92"/>
                  </a:cubicBezTo>
                  <a:cubicBezTo>
                    <a:pt x="149" y="92"/>
                    <a:pt x="149" y="92"/>
                    <a:pt x="149" y="92"/>
                  </a:cubicBezTo>
                  <a:cubicBezTo>
                    <a:pt x="150" y="92"/>
                    <a:pt x="150" y="92"/>
                    <a:pt x="150" y="92"/>
                  </a:cubicBezTo>
                  <a:cubicBezTo>
                    <a:pt x="153" y="92"/>
                    <a:pt x="156" y="92"/>
                    <a:pt x="160" y="92"/>
                  </a:cubicBezTo>
                  <a:cubicBezTo>
                    <a:pt x="151" y="98"/>
                    <a:pt x="142" y="105"/>
                    <a:pt x="133" y="112"/>
                  </a:cubicBezTo>
                  <a:cubicBezTo>
                    <a:pt x="134" y="112"/>
                    <a:pt x="134" y="112"/>
                    <a:pt x="134" y="112"/>
                  </a:cubicBezTo>
                  <a:cubicBezTo>
                    <a:pt x="133" y="112"/>
                    <a:pt x="133" y="112"/>
                    <a:pt x="133" y="112"/>
                  </a:cubicBezTo>
                  <a:cubicBezTo>
                    <a:pt x="134" y="112"/>
                    <a:pt x="134" y="112"/>
                    <a:pt x="134" y="112"/>
                  </a:cubicBezTo>
                  <a:cubicBezTo>
                    <a:pt x="133" y="113"/>
                    <a:pt x="133" y="113"/>
                    <a:pt x="133" y="113"/>
                  </a:cubicBezTo>
                  <a:cubicBezTo>
                    <a:pt x="134" y="113"/>
                    <a:pt x="134" y="113"/>
                    <a:pt x="134" y="113"/>
                  </a:cubicBezTo>
                  <a:cubicBezTo>
                    <a:pt x="133" y="114"/>
                    <a:pt x="133" y="114"/>
                    <a:pt x="133" y="114"/>
                  </a:cubicBezTo>
                  <a:cubicBezTo>
                    <a:pt x="134" y="114"/>
                    <a:pt x="134" y="114"/>
                    <a:pt x="134" y="114"/>
                  </a:cubicBezTo>
                  <a:cubicBezTo>
                    <a:pt x="133" y="114"/>
                    <a:pt x="133" y="114"/>
                    <a:pt x="133" y="114"/>
                  </a:cubicBezTo>
                  <a:cubicBezTo>
                    <a:pt x="134" y="114"/>
                    <a:pt x="134" y="114"/>
                    <a:pt x="134" y="114"/>
                  </a:cubicBezTo>
                  <a:cubicBezTo>
                    <a:pt x="133" y="115"/>
                    <a:pt x="133" y="115"/>
                    <a:pt x="133" y="115"/>
                  </a:cubicBezTo>
                  <a:cubicBezTo>
                    <a:pt x="134" y="115"/>
                    <a:pt x="134" y="115"/>
                    <a:pt x="134" y="115"/>
                  </a:cubicBezTo>
                  <a:cubicBezTo>
                    <a:pt x="133" y="116"/>
                    <a:pt x="133" y="116"/>
                    <a:pt x="133" y="116"/>
                  </a:cubicBezTo>
                  <a:cubicBezTo>
                    <a:pt x="134" y="116"/>
                    <a:pt x="134" y="116"/>
                    <a:pt x="134" y="116"/>
                  </a:cubicBezTo>
                  <a:cubicBezTo>
                    <a:pt x="133" y="116"/>
                    <a:pt x="133" y="116"/>
                    <a:pt x="133" y="116"/>
                  </a:cubicBezTo>
                  <a:cubicBezTo>
                    <a:pt x="173" y="116"/>
                    <a:pt x="212" y="116"/>
                    <a:pt x="252" y="116"/>
                  </a:cubicBezTo>
                  <a:cubicBezTo>
                    <a:pt x="261" y="109"/>
                    <a:pt x="270" y="101"/>
                    <a:pt x="278" y="94"/>
                  </a:cubicBezTo>
                  <a:cubicBezTo>
                    <a:pt x="278" y="94"/>
                    <a:pt x="278" y="94"/>
                    <a:pt x="278" y="94"/>
                  </a:cubicBezTo>
                  <a:cubicBezTo>
                    <a:pt x="278" y="93"/>
                    <a:pt x="278" y="93"/>
                    <a:pt x="278" y="93"/>
                  </a:cubicBezTo>
                  <a:cubicBezTo>
                    <a:pt x="278" y="93"/>
                    <a:pt x="278" y="93"/>
                    <a:pt x="278" y="93"/>
                  </a:cubicBezTo>
                  <a:cubicBezTo>
                    <a:pt x="278" y="93"/>
                    <a:pt x="278" y="93"/>
                    <a:pt x="278" y="93"/>
                  </a:cubicBezTo>
                  <a:cubicBezTo>
                    <a:pt x="278" y="93"/>
                    <a:pt x="278" y="93"/>
                    <a:pt x="278" y="93"/>
                  </a:cubicBezTo>
                  <a:cubicBezTo>
                    <a:pt x="278" y="92"/>
                    <a:pt x="278" y="92"/>
                    <a:pt x="278" y="92"/>
                  </a:cubicBezTo>
                  <a:cubicBezTo>
                    <a:pt x="278" y="92"/>
                    <a:pt x="278" y="92"/>
                    <a:pt x="278" y="92"/>
                  </a:cubicBezTo>
                  <a:cubicBezTo>
                    <a:pt x="278" y="92"/>
                    <a:pt x="278" y="92"/>
                    <a:pt x="278" y="92"/>
                  </a:cubicBezTo>
                  <a:cubicBezTo>
                    <a:pt x="282" y="92"/>
                    <a:pt x="285" y="92"/>
                    <a:pt x="289" y="92"/>
                  </a:cubicBezTo>
                  <a:cubicBezTo>
                    <a:pt x="281" y="98"/>
                    <a:pt x="274" y="105"/>
                    <a:pt x="266" y="112"/>
                  </a:cubicBezTo>
                  <a:cubicBezTo>
                    <a:pt x="267" y="112"/>
                    <a:pt x="267" y="112"/>
                    <a:pt x="267" y="112"/>
                  </a:cubicBezTo>
                  <a:cubicBezTo>
                    <a:pt x="266" y="112"/>
                    <a:pt x="266" y="112"/>
                    <a:pt x="266" y="112"/>
                  </a:cubicBezTo>
                  <a:cubicBezTo>
                    <a:pt x="267" y="112"/>
                    <a:pt x="267" y="112"/>
                    <a:pt x="267" y="112"/>
                  </a:cubicBezTo>
                  <a:cubicBezTo>
                    <a:pt x="266" y="113"/>
                    <a:pt x="266" y="113"/>
                    <a:pt x="266" y="113"/>
                  </a:cubicBezTo>
                  <a:cubicBezTo>
                    <a:pt x="267" y="113"/>
                    <a:pt x="267" y="113"/>
                    <a:pt x="267" y="113"/>
                  </a:cubicBezTo>
                  <a:cubicBezTo>
                    <a:pt x="266" y="114"/>
                    <a:pt x="266" y="114"/>
                    <a:pt x="266" y="114"/>
                  </a:cubicBezTo>
                  <a:cubicBezTo>
                    <a:pt x="267" y="114"/>
                    <a:pt x="267" y="114"/>
                    <a:pt x="267" y="114"/>
                  </a:cubicBezTo>
                  <a:cubicBezTo>
                    <a:pt x="266" y="114"/>
                    <a:pt x="266" y="114"/>
                    <a:pt x="266" y="114"/>
                  </a:cubicBezTo>
                  <a:cubicBezTo>
                    <a:pt x="267" y="114"/>
                    <a:pt x="267" y="114"/>
                    <a:pt x="267" y="114"/>
                  </a:cubicBezTo>
                  <a:cubicBezTo>
                    <a:pt x="266" y="115"/>
                    <a:pt x="266" y="115"/>
                    <a:pt x="266" y="115"/>
                  </a:cubicBezTo>
                  <a:cubicBezTo>
                    <a:pt x="267" y="115"/>
                    <a:pt x="267" y="115"/>
                    <a:pt x="267" y="115"/>
                  </a:cubicBezTo>
                  <a:cubicBezTo>
                    <a:pt x="266" y="116"/>
                    <a:pt x="266" y="116"/>
                    <a:pt x="266" y="116"/>
                  </a:cubicBezTo>
                  <a:cubicBezTo>
                    <a:pt x="267" y="116"/>
                    <a:pt x="267" y="116"/>
                    <a:pt x="267" y="116"/>
                  </a:cubicBezTo>
                  <a:cubicBezTo>
                    <a:pt x="266" y="116"/>
                    <a:pt x="266" y="116"/>
                    <a:pt x="266" y="116"/>
                  </a:cubicBezTo>
                  <a:cubicBezTo>
                    <a:pt x="306" y="116"/>
                    <a:pt x="346" y="116"/>
                    <a:pt x="385" y="116"/>
                  </a:cubicBezTo>
                  <a:cubicBezTo>
                    <a:pt x="393" y="109"/>
                    <a:pt x="400" y="101"/>
                    <a:pt x="407" y="94"/>
                  </a:cubicBezTo>
                  <a:cubicBezTo>
                    <a:pt x="406" y="94"/>
                    <a:pt x="406" y="94"/>
                    <a:pt x="406" y="94"/>
                  </a:cubicBezTo>
                  <a:cubicBezTo>
                    <a:pt x="407" y="93"/>
                    <a:pt x="407" y="93"/>
                    <a:pt x="407" y="93"/>
                  </a:cubicBezTo>
                  <a:cubicBezTo>
                    <a:pt x="406" y="93"/>
                    <a:pt x="406" y="93"/>
                    <a:pt x="406" y="93"/>
                  </a:cubicBezTo>
                  <a:cubicBezTo>
                    <a:pt x="407" y="93"/>
                    <a:pt x="407" y="93"/>
                    <a:pt x="407" y="93"/>
                  </a:cubicBezTo>
                  <a:cubicBezTo>
                    <a:pt x="406" y="93"/>
                    <a:pt x="406" y="93"/>
                    <a:pt x="406" y="93"/>
                  </a:cubicBezTo>
                  <a:cubicBezTo>
                    <a:pt x="407" y="92"/>
                    <a:pt x="407" y="92"/>
                    <a:pt x="407" y="92"/>
                  </a:cubicBezTo>
                  <a:cubicBezTo>
                    <a:pt x="406" y="92"/>
                    <a:pt x="406" y="92"/>
                    <a:pt x="406" y="92"/>
                  </a:cubicBezTo>
                  <a:cubicBezTo>
                    <a:pt x="406" y="92"/>
                    <a:pt x="406" y="92"/>
                    <a:pt x="406" y="92"/>
                  </a:cubicBezTo>
                  <a:cubicBezTo>
                    <a:pt x="410" y="92"/>
                    <a:pt x="414" y="92"/>
                    <a:pt x="417" y="92"/>
                  </a:cubicBezTo>
                  <a:cubicBezTo>
                    <a:pt x="411" y="98"/>
                    <a:pt x="405" y="105"/>
                    <a:pt x="399" y="112"/>
                  </a:cubicBezTo>
                  <a:cubicBezTo>
                    <a:pt x="400" y="112"/>
                    <a:pt x="400" y="112"/>
                    <a:pt x="400" y="112"/>
                  </a:cubicBezTo>
                  <a:cubicBezTo>
                    <a:pt x="399" y="112"/>
                    <a:pt x="399" y="112"/>
                    <a:pt x="399" y="112"/>
                  </a:cubicBezTo>
                  <a:cubicBezTo>
                    <a:pt x="400" y="112"/>
                    <a:pt x="400" y="112"/>
                    <a:pt x="400" y="112"/>
                  </a:cubicBezTo>
                  <a:cubicBezTo>
                    <a:pt x="399" y="113"/>
                    <a:pt x="399" y="113"/>
                    <a:pt x="399" y="113"/>
                  </a:cubicBezTo>
                  <a:cubicBezTo>
                    <a:pt x="400" y="113"/>
                    <a:pt x="400" y="113"/>
                    <a:pt x="400" y="113"/>
                  </a:cubicBezTo>
                  <a:cubicBezTo>
                    <a:pt x="399" y="114"/>
                    <a:pt x="399" y="114"/>
                    <a:pt x="399" y="114"/>
                  </a:cubicBezTo>
                  <a:cubicBezTo>
                    <a:pt x="400" y="114"/>
                    <a:pt x="400" y="114"/>
                    <a:pt x="400" y="114"/>
                  </a:cubicBezTo>
                  <a:cubicBezTo>
                    <a:pt x="399" y="114"/>
                    <a:pt x="399" y="114"/>
                    <a:pt x="399" y="114"/>
                  </a:cubicBezTo>
                  <a:cubicBezTo>
                    <a:pt x="400" y="114"/>
                    <a:pt x="400" y="114"/>
                    <a:pt x="400" y="114"/>
                  </a:cubicBezTo>
                  <a:cubicBezTo>
                    <a:pt x="399" y="115"/>
                    <a:pt x="399" y="115"/>
                    <a:pt x="399" y="115"/>
                  </a:cubicBezTo>
                  <a:cubicBezTo>
                    <a:pt x="400" y="115"/>
                    <a:pt x="400" y="115"/>
                    <a:pt x="400" y="115"/>
                  </a:cubicBezTo>
                  <a:cubicBezTo>
                    <a:pt x="399" y="116"/>
                    <a:pt x="399" y="116"/>
                    <a:pt x="399" y="116"/>
                  </a:cubicBezTo>
                  <a:cubicBezTo>
                    <a:pt x="400" y="116"/>
                    <a:pt x="400" y="116"/>
                    <a:pt x="400" y="116"/>
                  </a:cubicBezTo>
                  <a:cubicBezTo>
                    <a:pt x="399" y="116"/>
                    <a:pt x="399" y="116"/>
                    <a:pt x="399" y="116"/>
                  </a:cubicBezTo>
                  <a:cubicBezTo>
                    <a:pt x="450" y="116"/>
                    <a:pt x="501" y="116"/>
                    <a:pt x="552" y="116"/>
                  </a:cubicBezTo>
                  <a:cubicBezTo>
                    <a:pt x="557" y="109"/>
                    <a:pt x="562" y="101"/>
                    <a:pt x="567" y="94"/>
                  </a:cubicBezTo>
                  <a:cubicBezTo>
                    <a:pt x="566" y="94"/>
                    <a:pt x="566" y="94"/>
                    <a:pt x="566" y="94"/>
                  </a:cubicBezTo>
                  <a:cubicBezTo>
                    <a:pt x="567" y="93"/>
                    <a:pt x="567" y="93"/>
                    <a:pt x="567" y="93"/>
                  </a:cubicBezTo>
                  <a:cubicBezTo>
                    <a:pt x="566" y="93"/>
                    <a:pt x="566" y="93"/>
                    <a:pt x="566" y="93"/>
                  </a:cubicBezTo>
                  <a:cubicBezTo>
                    <a:pt x="567" y="93"/>
                    <a:pt x="567" y="93"/>
                    <a:pt x="567" y="93"/>
                  </a:cubicBezTo>
                  <a:cubicBezTo>
                    <a:pt x="566" y="93"/>
                    <a:pt x="566" y="93"/>
                    <a:pt x="566" y="93"/>
                  </a:cubicBezTo>
                  <a:cubicBezTo>
                    <a:pt x="567" y="92"/>
                    <a:pt x="567" y="92"/>
                    <a:pt x="567" y="92"/>
                  </a:cubicBezTo>
                  <a:cubicBezTo>
                    <a:pt x="566" y="92"/>
                    <a:pt x="566" y="92"/>
                    <a:pt x="566" y="92"/>
                  </a:cubicBezTo>
                  <a:cubicBezTo>
                    <a:pt x="566" y="92"/>
                    <a:pt x="566" y="92"/>
                    <a:pt x="566" y="92"/>
                  </a:cubicBezTo>
                  <a:cubicBezTo>
                    <a:pt x="567" y="92"/>
                    <a:pt x="568" y="92"/>
                    <a:pt x="568" y="92"/>
                  </a:cubicBezTo>
                  <a:cubicBezTo>
                    <a:pt x="573" y="85"/>
                    <a:pt x="578" y="78"/>
                    <a:pt x="582" y="71"/>
                  </a:cubicBezTo>
                  <a:cubicBezTo>
                    <a:pt x="582" y="71"/>
                    <a:pt x="582" y="71"/>
                    <a:pt x="582" y="71"/>
                  </a:cubicBezTo>
                  <a:cubicBezTo>
                    <a:pt x="582" y="71"/>
                    <a:pt x="582" y="71"/>
                    <a:pt x="582" y="71"/>
                  </a:cubicBezTo>
                  <a:cubicBezTo>
                    <a:pt x="582" y="71"/>
                    <a:pt x="582" y="71"/>
                    <a:pt x="582" y="71"/>
                  </a:cubicBezTo>
                  <a:cubicBezTo>
                    <a:pt x="582" y="70"/>
                    <a:pt x="582" y="70"/>
                    <a:pt x="582" y="70"/>
                  </a:cubicBezTo>
                  <a:cubicBezTo>
                    <a:pt x="582" y="70"/>
                    <a:pt x="582" y="70"/>
                    <a:pt x="582" y="70"/>
                  </a:cubicBezTo>
                  <a:cubicBezTo>
                    <a:pt x="582" y="69"/>
                    <a:pt x="582" y="69"/>
                    <a:pt x="582" y="69"/>
                  </a:cubicBezTo>
                  <a:cubicBezTo>
                    <a:pt x="586" y="69"/>
                    <a:pt x="589" y="69"/>
                    <a:pt x="593" y="69"/>
                  </a:cubicBezTo>
                  <a:cubicBezTo>
                    <a:pt x="589" y="75"/>
                    <a:pt x="585" y="81"/>
                    <a:pt x="581" y="87"/>
                  </a:cubicBezTo>
                  <a:cubicBezTo>
                    <a:pt x="582" y="87"/>
                    <a:pt x="582" y="87"/>
                    <a:pt x="582" y="87"/>
                  </a:cubicBezTo>
                  <a:cubicBezTo>
                    <a:pt x="581" y="88"/>
                    <a:pt x="581" y="88"/>
                    <a:pt x="581" y="88"/>
                  </a:cubicBezTo>
                  <a:cubicBezTo>
                    <a:pt x="582" y="88"/>
                    <a:pt x="582" y="88"/>
                    <a:pt x="582" y="88"/>
                  </a:cubicBezTo>
                  <a:cubicBezTo>
                    <a:pt x="581" y="88"/>
                    <a:pt x="581" y="88"/>
                    <a:pt x="581" y="88"/>
                  </a:cubicBezTo>
                  <a:cubicBezTo>
                    <a:pt x="582" y="88"/>
                    <a:pt x="582" y="88"/>
                    <a:pt x="582" y="88"/>
                  </a:cubicBezTo>
                  <a:cubicBezTo>
                    <a:pt x="581" y="89"/>
                    <a:pt x="581" y="89"/>
                    <a:pt x="581" y="89"/>
                  </a:cubicBezTo>
                  <a:cubicBezTo>
                    <a:pt x="582" y="89"/>
                    <a:pt x="582" y="89"/>
                    <a:pt x="582" y="89"/>
                  </a:cubicBezTo>
                  <a:cubicBezTo>
                    <a:pt x="581" y="89"/>
                    <a:pt x="581" y="89"/>
                    <a:pt x="581" y="89"/>
                  </a:cubicBezTo>
                  <a:cubicBezTo>
                    <a:pt x="581" y="89"/>
                    <a:pt x="580" y="89"/>
                    <a:pt x="580" y="89"/>
                  </a:cubicBezTo>
                  <a:cubicBezTo>
                    <a:pt x="575" y="97"/>
                    <a:pt x="570" y="104"/>
                    <a:pt x="565" y="112"/>
                  </a:cubicBezTo>
                  <a:cubicBezTo>
                    <a:pt x="566" y="112"/>
                    <a:pt x="566" y="112"/>
                    <a:pt x="566" y="112"/>
                  </a:cubicBezTo>
                  <a:cubicBezTo>
                    <a:pt x="565" y="112"/>
                    <a:pt x="565" y="112"/>
                    <a:pt x="565" y="112"/>
                  </a:cubicBezTo>
                  <a:cubicBezTo>
                    <a:pt x="566" y="112"/>
                    <a:pt x="566" y="112"/>
                    <a:pt x="566" y="112"/>
                  </a:cubicBezTo>
                  <a:cubicBezTo>
                    <a:pt x="565" y="113"/>
                    <a:pt x="565" y="113"/>
                    <a:pt x="565" y="113"/>
                  </a:cubicBezTo>
                  <a:cubicBezTo>
                    <a:pt x="566" y="113"/>
                    <a:pt x="566" y="113"/>
                    <a:pt x="566" y="113"/>
                  </a:cubicBezTo>
                  <a:cubicBezTo>
                    <a:pt x="565" y="114"/>
                    <a:pt x="565" y="114"/>
                    <a:pt x="565" y="114"/>
                  </a:cubicBezTo>
                  <a:cubicBezTo>
                    <a:pt x="566" y="114"/>
                    <a:pt x="566" y="114"/>
                    <a:pt x="566" y="114"/>
                  </a:cubicBezTo>
                  <a:cubicBezTo>
                    <a:pt x="565" y="114"/>
                    <a:pt x="565" y="114"/>
                    <a:pt x="565" y="114"/>
                  </a:cubicBezTo>
                  <a:cubicBezTo>
                    <a:pt x="566" y="114"/>
                    <a:pt x="566" y="114"/>
                    <a:pt x="566" y="114"/>
                  </a:cubicBezTo>
                  <a:cubicBezTo>
                    <a:pt x="565" y="115"/>
                    <a:pt x="565" y="115"/>
                    <a:pt x="565" y="115"/>
                  </a:cubicBezTo>
                  <a:cubicBezTo>
                    <a:pt x="566" y="115"/>
                    <a:pt x="566" y="115"/>
                    <a:pt x="566" y="115"/>
                  </a:cubicBezTo>
                  <a:cubicBezTo>
                    <a:pt x="565" y="116"/>
                    <a:pt x="565" y="116"/>
                    <a:pt x="565" y="116"/>
                  </a:cubicBezTo>
                  <a:cubicBezTo>
                    <a:pt x="566" y="116"/>
                    <a:pt x="566" y="116"/>
                    <a:pt x="566" y="116"/>
                  </a:cubicBezTo>
                  <a:cubicBezTo>
                    <a:pt x="565" y="116"/>
                    <a:pt x="565" y="116"/>
                    <a:pt x="565" y="116"/>
                  </a:cubicBezTo>
                  <a:cubicBezTo>
                    <a:pt x="782" y="116"/>
                    <a:pt x="1000" y="116"/>
                    <a:pt x="1217" y="116"/>
                  </a:cubicBezTo>
                  <a:cubicBezTo>
                    <a:pt x="1217" y="116"/>
                    <a:pt x="1217" y="116"/>
                    <a:pt x="1217" y="116"/>
                  </a:cubicBezTo>
                  <a:cubicBezTo>
                    <a:pt x="1217" y="116"/>
                    <a:pt x="1217" y="116"/>
                    <a:pt x="1217" y="116"/>
                  </a:cubicBezTo>
                  <a:cubicBezTo>
                    <a:pt x="1217" y="115"/>
                    <a:pt x="1217" y="115"/>
                    <a:pt x="1217" y="115"/>
                  </a:cubicBezTo>
                  <a:cubicBezTo>
                    <a:pt x="1217" y="115"/>
                    <a:pt x="1217" y="115"/>
                    <a:pt x="1217" y="115"/>
                  </a:cubicBezTo>
                  <a:cubicBezTo>
                    <a:pt x="1217" y="114"/>
                    <a:pt x="1217" y="114"/>
                    <a:pt x="1217" y="114"/>
                  </a:cubicBezTo>
                  <a:cubicBezTo>
                    <a:pt x="1217" y="114"/>
                    <a:pt x="1217" y="114"/>
                    <a:pt x="1217" y="114"/>
                  </a:cubicBezTo>
                  <a:cubicBezTo>
                    <a:pt x="1217" y="114"/>
                    <a:pt x="1217" y="114"/>
                    <a:pt x="1217" y="114"/>
                  </a:cubicBezTo>
                  <a:cubicBezTo>
                    <a:pt x="1217" y="114"/>
                    <a:pt x="1217" y="114"/>
                    <a:pt x="1217" y="114"/>
                  </a:cubicBezTo>
                  <a:cubicBezTo>
                    <a:pt x="1217" y="113"/>
                    <a:pt x="1217" y="113"/>
                    <a:pt x="1217" y="113"/>
                  </a:cubicBezTo>
                  <a:cubicBezTo>
                    <a:pt x="1217" y="113"/>
                    <a:pt x="1217" y="113"/>
                    <a:pt x="1217" y="113"/>
                  </a:cubicBezTo>
                  <a:cubicBezTo>
                    <a:pt x="1217" y="112"/>
                    <a:pt x="1217" y="112"/>
                    <a:pt x="1217" y="112"/>
                  </a:cubicBezTo>
                  <a:cubicBezTo>
                    <a:pt x="1217" y="112"/>
                    <a:pt x="1217" y="112"/>
                    <a:pt x="1217" y="112"/>
                  </a:cubicBezTo>
                  <a:cubicBezTo>
                    <a:pt x="1217" y="112"/>
                    <a:pt x="1217" y="112"/>
                    <a:pt x="1217" y="112"/>
                  </a:cubicBezTo>
                  <a:cubicBezTo>
                    <a:pt x="1217" y="112"/>
                    <a:pt x="1217" y="112"/>
                    <a:pt x="1217" y="112"/>
                  </a:cubicBezTo>
                  <a:cubicBezTo>
                    <a:pt x="1214" y="104"/>
                    <a:pt x="1211" y="97"/>
                    <a:pt x="1208" y="89"/>
                  </a:cubicBezTo>
                  <a:cubicBezTo>
                    <a:pt x="1207" y="89"/>
                    <a:pt x="1207" y="89"/>
                    <a:pt x="1207" y="89"/>
                  </a:cubicBezTo>
                  <a:cubicBezTo>
                    <a:pt x="1206" y="89"/>
                    <a:pt x="1206" y="89"/>
                    <a:pt x="1206" y="89"/>
                  </a:cubicBezTo>
                  <a:cubicBezTo>
                    <a:pt x="1207" y="89"/>
                    <a:pt x="1207" y="89"/>
                    <a:pt x="1207" y="89"/>
                  </a:cubicBezTo>
                  <a:cubicBezTo>
                    <a:pt x="1206" y="88"/>
                    <a:pt x="1206" y="88"/>
                    <a:pt x="1206" y="88"/>
                  </a:cubicBezTo>
                  <a:cubicBezTo>
                    <a:pt x="1207" y="88"/>
                    <a:pt x="1207" y="88"/>
                    <a:pt x="1207" y="88"/>
                  </a:cubicBezTo>
                  <a:cubicBezTo>
                    <a:pt x="1206" y="88"/>
                    <a:pt x="1206" y="88"/>
                    <a:pt x="1206" y="88"/>
                  </a:cubicBezTo>
                  <a:cubicBezTo>
                    <a:pt x="1207" y="88"/>
                    <a:pt x="1207" y="88"/>
                    <a:pt x="1207" y="88"/>
                  </a:cubicBezTo>
                  <a:cubicBezTo>
                    <a:pt x="1206" y="87"/>
                    <a:pt x="1206" y="87"/>
                    <a:pt x="1206" y="87"/>
                  </a:cubicBezTo>
                  <a:cubicBezTo>
                    <a:pt x="1207" y="87"/>
                    <a:pt x="1207" y="87"/>
                    <a:pt x="1207" y="87"/>
                  </a:cubicBezTo>
                  <a:cubicBezTo>
                    <a:pt x="1204" y="81"/>
                    <a:pt x="1202" y="75"/>
                    <a:pt x="1199" y="69"/>
                  </a:cubicBezTo>
                  <a:cubicBezTo>
                    <a:pt x="1203" y="69"/>
                    <a:pt x="1207" y="69"/>
                    <a:pt x="1211" y="69"/>
                  </a:cubicBezTo>
                  <a:cubicBezTo>
                    <a:pt x="1211" y="70"/>
                    <a:pt x="1211" y="70"/>
                    <a:pt x="1211" y="70"/>
                  </a:cubicBezTo>
                  <a:cubicBezTo>
                    <a:pt x="1210" y="70"/>
                    <a:pt x="1210" y="70"/>
                    <a:pt x="1210" y="70"/>
                  </a:cubicBezTo>
                  <a:cubicBezTo>
                    <a:pt x="1211" y="71"/>
                    <a:pt x="1211" y="71"/>
                    <a:pt x="1211" y="71"/>
                  </a:cubicBezTo>
                  <a:cubicBezTo>
                    <a:pt x="1210" y="71"/>
                    <a:pt x="1210" y="71"/>
                    <a:pt x="1210" y="71"/>
                  </a:cubicBezTo>
                  <a:cubicBezTo>
                    <a:pt x="1211" y="71"/>
                    <a:pt x="1211" y="71"/>
                    <a:pt x="1211" y="71"/>
                  </a:cubicBezTo>
                  <a:cubicBezTo>
                    <a:pt x="1210" y="71"/>
                    <a:pt x="1210" y="71"/>
                    <a:pt x="1210" y="71"/>
                  </a:cubicBezTo>
                  <a:cubicBezTo>
                    <a:pt x="1213" y="78"/>
                    <a:pt x="1217" y="85"/>
                    <a:pt x="1220" y="92"/>
                  </a:cubicBezTo>
                  <a:cubicBezTo>
                    <a:pt x="1220" y="92"/>
                    <a:pt x="1221" y="92"/>
                    <a:pt x="1221" y="92"/>
                  </a:cubicBezTo>
                  <a:cubicBezTo>
                    <a:pt x="1221" y="92"/>
                    <a:pt x="1221" y="92"/>
                    <a:pt x="1221" y="92"/>
                  </a:cubicBezTo>
                  <a:cubicBezTo>
                    <a:pt x="1221" y="92"/>
                    <a:pt x="1221" y="92"/>
                    <a:pt x="1221" y="92"/>
                  </a:cubicBezTo>
                  <a:cubicBezTo>
                    <a:pt x="1221" y="93"/>
                    <a:pt x="1221" y="93"/>
                    <a:pt x="1221" y="93"/>
                  </a:cubicBezTo>
                  <a:cubicBezTo>
                    <a:pt x="1221" y="93"/>
                    <a:pt x="1221" y="93"/>
                    <a:pt x="1221" y="93"/>
                  </a:cubicBezTo>
                  <a:cubicBezTo>
                    <a:pt x="1221" y="93"/>
                    <a:pt x="1221" y="93"/>
                    <a:pt x="1221" y="93"/>
                  </a:cubicBezTo>
                  <a:cubicBezTo>
                    <a:pt x="1221" y="93"/>
                    <a:pt x="1221" y="93"/>
                    <a:pt x="1221" y="93"/>
                  </a:cubicBezTo>
                  <a:cubicBezTo>
                    <a:pt x="1221" y="94"/>
                    <a:pt x="1221" y="94"/>
                    <a:pt x="1221" y="94"/>
                  </a:cubicBezTo>
                  <a:cubicBezTo>
                    <a:pt x="1221" y="94"/>
                    <a:pt x="1221" y="94"/>
                    <a:pt x="1221" y="94"/>
                  </a:cubicBezTo>
                  <a:cubicBezTo>
                    <a:pt x="1224" y="101"/>
                    <a:pt x="1227" y="109"/>
                    <a:pt x="1231" y="116"/>
                  </a:cubicBezTo>
                  <a:cubicBezTo>
                    <a:pt x="1282" y="116"/>
                    <a:pt x="1333" y="116"/>
                    <a:pt x="1383" y="116"/>
                  </a:cubicBezTo>
                  <a:cubicBezTo>
                    <a:pt x="1383" y="116"/>
                    <a:pt x="1383" y="116"/>
                    <a:pt x="1383" y="116"/>
                  </a:cubicBezTo>
                  <a:cubicBezTo>
                    <a:pt x="1383" y="116"/>
                    <a:pt x="1383" y="116"/>
                    <a:pt x="1383" y="116"/>
                  </a:cubicBezTo>
                  <a:cubicBezTo>
                    <a:pt x="1383" y="115"/>
                    <a:pt x="1383" y="115"/>
                    <a:pt x="1383" y="115"/>
                  </a:cubicBezTo>
                  <a:cubicBezTo>
                    <a:pt x="1383" y="115"/>
                    <a:pt x="1383" y="115"/>
                    <a:pt x="1383" y="115"/>
                  </a:cubicBezTo>
                  <a:cubicBezTo>
                    <a:pt x="1383" y="114"/>
                    <a:pt x="1383" y="114"/>
                    <a:pt x="1383" y="114"/>
                  </a:cubicBezTo>
                  <a:cubicBezTo>
                    <a:pt x="1383" y="114"/>
                    <a:pt x="1383" y="114"/>
                    <a:pt x="1383" y="114"/>
                  </a:cubicBezTo>
                  <a:cubicBezTo>
                    <a:pt x="1383" y="114"/>
                    <a:pt x="1383" y="114"/>
                    <a:pt x="1383" y="114"/>
                  </a:cubicBezTo>
                  <a:cubicBezTo>
                    <a:pt x="1383" y="114"/>
                    <a:pt x="1383" y="114"/>
                    <a:pt x="1383" y="114"/>
                  </a:cubicBezTo>
                  <a:cubicBezTo>
                    <a:pt x="1383" y="113"/>
                    <a:pt x="1383" y="113"/>
                    <a:pt x="1383" y="113"/>
                  </a:cubicBezTo>
                  <a:cubicBezTo>
                    <a:pt x="1383" y="113"/>
                    <a:pt x="1383" y="113"/>
                    <a:pt x="1383" y="113"/>
                  </a:cubicBezTo>
                  <a:cubicBezTo>
                    <a:pt x="1383" y="112"/>
                    <a:pt x="1383" y="112"/>
                    <a:pt x="1383" y="112"/>
                  </a:cubicBezTo>
                  <a:cubicBezTo>
                    <a:pt x="1383" y="112"/>
                    <a:pt x="1383" y="112"/>
                    <a:pt x="1383" y="112"/>
                  </a:cubicBezTo>
                  <a:cubicBezTo>
                    <a:pt x="1383" y="112"/>
                    <a:pt x="1383" y="112"/>
                    <a:pt x="1383" y="112"/>
                  </a:cubicBezTo>
                  <a:cubicBezTo>
                    <a:pt x="1383" y="112"/>
                    <a:pt x="1383" y="112"/>
                    <a:pt x="1383" y="112"/>
                  </a:cubicBezTo>
                  <a:cubicBezTo>
                    <a:pt x="1379" y="105"/>
                    <a:pt x="1374" y="98"/>
                    <a:pt x="1369" y="92"/>
                  </a:cubicBezTo>
                  <a:cubicBezTo>
                    <a:pt x="1373" y="92"/>
                    <a:pt x="1377" y="92"/>
                    <a:pt x="1380" y="92"/>
                  </a:cubicBezTo>
                  <a:cubicBezTo>
                    <a:pt x="1380" y="92"/>
                    <a:pt x="1380" y="92"/>
                    <a:pt x="1380" y="92"/>
                  </a:cubicBezTo>
                  <a:cubicBezTo>
                    <a:pt x="1380" y="92"/>
                    <a:pt x="1380" y="92"/>
                    <a:pt x="1380" y="92"/>
                  </a:cubicBezTo>
                  <a:cubicBezTo>
                    <a:pt x="1380" y="93"/>
                    <a:pt x="1380" y="93"/>
                    <a:pt x="1380" y="93"/>
                  </a:cubicBezTo>
                  <a:cubicBezTo>
                    <a:pt x="1380" y="93"/>
                    <a:pt x="1380" y="93"/>
                    <a:pt x="1380" y="93"/>
                  </a:cubicBezTo>
                  <a:cubicBezTo>
                    <a:pt x="1380" y="93"/>
                    <a:pt x="1380" y="93"/>
                    <a:pt x="1380" y="93"/>
                  </a:cubicBezTo>
                  <a:cubicBezTo>
                    <a:pt x="1380" y="93"/>
                    <a:pt x="1380" y="93"/>
                    <a:pt x="1380" y="93"/>
                  </a:cubicBezTo>
                  <a:cubicBezTo>
                    <a:pt x="1380" y="94"/>
                    <a:pt x="1380" y="94"/>
                    <a:pt x="1380" y="94"/>
                  </a:cubicBezTo>
                  <a:cubicBezTo>
                    <a:pt x="1380" y="94"/>
                    <a:pt x="1380" y="94"/>
                    <a:pt x="1380" y="94"/>
                  </a:cubicBezTo>
                  <a:cubicBezTo>
                    <a:pt x="1385" y="101"/>
                    <a:pt x="1391" y="109"/>
                    <a:pt x="1396" y="116"/>
                  </a:cubicBezTo>
                  <a:cubicBezTo>
                    <a:pt x="1436" y="116"/>
                    <a:pt x="1476" y="116"/>
                    <a:pt x="1516" y="116"/>
                  </a:cubicBezTo>
                  <a:cubicBezTo>
                    <a:pt x="1515" y="116"/>
                    <a:pt x="1515" y="116"/>
                    <a:pt x="1515" y="116"/>
                  </a:cubicBezTo>
                  <a:cubicBezTo>
                    <a:pt x="1516" y="116"/>
                    <a:pt x="1516" y="116"/>
                    <a:pt x="1516" y="116"/>
                  </a:cubicBezTo>
                  <a:cubicBezTo>
                    <a:pt x="1515" y="115"/>
                    <a:pt x="1515" y="115"/>
                    <a:pt x="1515" y="115"/>
                  </a:cubicBezTo>
                  <a:cubicBezTo>
                    <a:pt x="1516" y="115"/>
                    <a:pt x="1516" y="115"/>
                    <a:pt x="1516" y="115"/>
                  </a:cubicBezTo>
                  <a:cubicBezTo>
                    <a:pt x="1515" y="114"/>
                    <a:pt x="1515" y="114"/>
                    <a:pt x="1515" y="114"/>
                  </a:cubicBezTo>
                  <a:cubicBezTo>
                    <a:pt x="1516" y="114"/>
                    <a:pt x="1516" y="114"/>
                    <a:pt x="1516" y="114"/>
                  </a:cubicBezTo>
                  <a:cubicBezTo>
                    <a:pt x="1515" y="114"/>
                    <a:pt x="1515" y="114"/>
                    <a:pt x="1515" y="114"/>
                  </a:cubicBezTo>
                  <a:cubicBezTo>
                    <a:pt x="1516" y="114"/>
                    <a:pt x="1516" y="114"/>
                    <a:pt x="1516" y="114"/>
                  </a:cubicBezTo>
                  <a:cubicBezTo>
                    <a:pt x="1515" y="113"/>
                    <a:pt x="1515" y="113"/>
                    <a:pt x="1515" y="113"/>
                  </a:cubicBezTo>
                  <a:cubicBezTo>
                    <a:pt x="1516" y="113"/>
                    <a:pt x="1516" y="113"/>
                    <a:pt x="1516" y="113"/>
                  </a:cubicBezTo>
                  <a:cubicBezTo>
                    <a:pt x="1515" y="112"/>
                    <a:pt x="1515" y="112"/>
                    <a:pt x="1515" y="112"/>
                  </a:cubicBezTo>
                  <a:cubicBezTo>
                    <a:pt x="1516" y="112"/>
                    <a:pt x="1516" y="112"/>
                    <a:pt x="1516" y="112"/>
                  </a:cubicBezTo>
                  <a:cubicBezTo>
                    <a:pt x="1515" y="112"/>
                    <a:pt x="1515" y="112"/>
                    <a:pt x="1515" y="112"/>
                  </a:cubicBezTo>
                  <a:cubicBezTo>
                    <a:pt x="1516" y="112"/>
                    <a:pt x="1516" y="112"/>
                    <a:pt x="1516" y="112"/>
                  </a:cubicBezTo>
                  <a:cubicBezTo>
                    <a:pt x="1509" y="105"/>
                    <a:pt x="1503" y="98"/>
                    <a:pt x="1497" y="92"/>
                  </a:cubicBezTo>
                  <a:cubicBezTo>
                    <a:pt x="1501" y="92"/>
                    <a:pt x="1505" y="92"/>
                    <a:pt x="1509" y="92"/>
                  </a:cubicBezTo>
                  <a:cubicBezTo>
                    <a:pt x="1509" y="92"/>
                    <a:pt x="1509" y="92"/>
                    <a:pt x="1509" y="92"/>
                  </a:cubicBezTo>
                  <a:cubicBezTo>
                    <a:pt x="1508" y="92"/>
                    <a:pt x="1508" y="92"/>
                    <a:pt x="1508" y="92"/>
                  </a:cubicBezTo>
                  <a:cubicBezTo>
                    <a:pt x="1509" y="93"/>
                    <a:pt x="1509" y="93"/>
                    <a:pt x="1509" y="93"/>
                  </a:cubicBezTo>
                  <a:cubicBezTo>
                    <a:pt x="1508" y="93"/>
                    <a:pt x="1508" y="93"/>
                    <a:pt x="1508" y="93"/>
                  </a:cubicBezTo>
                  <a:cubicBezTo>
                    <a:pt x="1509" y="93"/>
                    <a:pt x="1509" y="93"/>
                    <a:pt x="1509" y="93"/>
                  </a:cubicBezTo>
                  <a:cubicBezTo>
                    <a:pt x="1508" y="93"/>
                    <a:pt x="1508" y="93"/>
                    <a:pt x="1508" y="93"/>
                  </a:cubicBezTo>
                  <a:cubicBezTo>
                    <a:pt x="1509" y="94"/>
                    <a:pt x="1509" y="94"/>
                    <a:pt x="1509" y="94"/>
                  </a:cubicBezTo>
                  <a:cubicBezTo>
                    <a:pt x="1508" y="94"/>
                    <a:pt x="1508" y="94"/>
                    <a:pt x="1508" y="94"/>
                  </a:cubicBezTo>
                  <a:cubicBezTo>
                    <a:pt x="1515" y="101"/>
                    <a:pt x="1522" y="109"/>
                    <a:pt x="1529" y="116"/>
                  </a:cubicBezTo>
                  <a:cubicBezTo>
                    <a:pt x="1569" y="116"/>
                    <a:pt x="1609" y="116"/>
                    <a:pt x="1649" y="116"/>
                  </a:cubicBezTo>
                  <a:cubicBezTo>
                    <a:pt x="1648" y="116"/>
                    <a:pt x="1648" y="116"/>
                    <a:pt x="1648" y="116"/>
                  </a:cubicBezTo>
                  <a:cubicBezTo>
                    <a:pt x="1649" y="116"/>
                    <a:pt x="1649" y="116"/>
                    <a:pt x="1649" y="116"/>
                  </a:cubicBezTo>
                  <a:cubicBezTo>
                    <a:pt x="1648" y="115"/>
                    <a:pt x="1648" y="115"/>
                    <a:pt x="1648" y="115"/>
                  </a:cubicBezTo>
                  <a:cubicBezTo>
                    <a:pt x="1649" y="115"/>
                    <a:pt x="1649" y="115"/>
                    <a:pt x="1649" y="115"/>
                  </a:cubicBezTo>
                  <a:cubicBezTo>
                    <a:pt x="1648" y="114"/>
                    <a:pt x="1648" y="114"/>
                    <a:pt x="1648" y="114"/>
                  </a:cubicBezTo>
                  <a:cubicBezTo>
                    <a:pt x="1649" y="114"/>
                    <a:pt x="1649" y="114"/>
                    <a:pt x="1649" y="114"/>
                  </a:cubicBezTo>
                  <a:cubicBezTo>
                    <a:pt x="1648" y="114"/>
                    <a:pt x="1648" y="114"/>
                    <a:pt x="1648" y="114"/>
                  </a:cubicBezTo>
                  <a:cubicBezTo>
                    <a:pt x="1649" y="114"/>
                    <a:pt x="1649" y="114"/>
                    <a:pt x="1649" y="114"/>
                  </a:cubicBezTo>
                  <a:cubicBezTo>
                    <a:pt x="1648" y="113"/>
                    <a:pt x="1648" y="113"/>
                    <a:pt x="1648" y="113"/>
                  </a:cubicBezTo>
                  <a:cubicBezTo>
                    <a:pt x="1649" y="113"/>
                    <a:pt x="1649" y="113"/>
                    <a:pt x="1649" y="113"/>
                  </a:cubicBezTo>
                  <a:cubicBezTo>
                    <a:pt x="1648" y="112"/>
                    <a:pt x="1648" y="112"/>
                    <a:pt x="1648" y="112"/>
                  </a:cubicBezTo>
                  <a:cubicBezTo>
                    <a:pt x="1649" y="112"/>
                    <a:pt x="1649" y="112"/>
                    <a:pt x="1649" y="112"/>
                  </a:cubicBezTo>
                  <a:cubicBezTo>
                    <a:pt x="1648" y="112"/>
                    <a:pt x="1648" y="112"/>
                    <a:pt x="1648" y="112"/>
                  </a:cubicBezTo>
                  <a:cubicBezTo>
                    <a:pt x="1649" y="112"/>
                    <a:pt x="1649" y="112"/>
                    <a:pt x="1649" y="112"/>
                  </a:cubicBezTo>
                  <a:cubicBezTo>
                    <a:pt x="1641" y="105"/>
                    <a:pt x="1634" y="98"/>
                    <a:pt x="1626" y="92"/>
                  </a:cubicBezTo>
                  <a:cubicBezTo>
                    <a:pt x="1630" y="92"/>
                    <a:pt x="1633" y="92"/>
                    <a:pt x="1637" y="92"/>
                  </a:cubicBezTo>
                  <a:cubicBezTo>
                    <a:pt x="1637" y="92"/>
                    <a:pt x="1637" y="92"/>
                    <a:pt x="1637" y="92"/>
                  </a:cubicBezTo>
                  <a:cubicBezTo>
                    <a:pt x="1636" y="92"/>
                    <a:pt x="1636" y="92"/>
                    <a:pt x="1636" y="92"/>
                  </a:cubicBezTo>
                  <a:cubicBezTo>
                    <a:pt x="1637" y="93"/>
                    <a:pt x="1637" y="93"/>
                    <a:pt x="1637" y="93"/>
                  </a:cubicBezTo>
                  <a:cubicBezTo>
                    <a:pt x="1636" y="93"/>
                    <a:pt x="1636" y="93"/>
                    <a:pt x="1636" y="93"/>
                  </a:cubicBezTo>
                  <a:cubicBezTo>
                    <a:pt x="1637" y="93"/>
                    <a:pt x="1637" y="93"/>
                    <a:pt x="1637" y="93"/>
                  </a:cubicBezTo>
                  <a:cubicBezTo>
                    <a:pt x="1636" y="93"/>
                    <a:pt x="1636" y="93"/>
                    <a:pt x="1636" y="93"/>
                  </a:cubicBezTo>
                  <a:cubicBezTo>
                    <a:pt x="1637" y="94"/>
                    <a:pt x="1637" y="94"/>
                    <a:pt x="1637" y="94"/>
                  </a:cubicBezTo>
                  <a:cubicBezTo>
                    <a:pt x="1636" y="94"/>
                    <a:pt x="1636" y="94"/>
                    <a:pt x="1636" y="94"/>
                  </a:cubicBezTo>
                  <a:cubicBezTo>
                    <a:pt x="1640" y="97"/>
                    <a:pt x="1644" y="100"/>
                    <a:pt x="1647" y="104"/>
                  </a:cubicBezTo>
                  <a:cubicBezTo>
                    <a:pt x="1648" y="104"/>
                    <a:pt x="1650" y="104"/>
                    <a:pt x="1651" y="104"/>
                  </a:cubicBezTo>
                  <a:cubicBezTo>
                    <a:pt x="1651" y="104"/>
                    <a:pt x="1651" y="104"/>
                    <a:pt x="1651" y="104"/>
                  </a:cubicBezTo>
                  <a:cubicBezTo>
                    <a:pt x="1650" y="104"/>
                    <a:pt x="1650" y="104"/>
                    <a:pt x="1650" y="104"/>
                  </a:cubicBezTo>
                  <a:cubicBezTo>
                    <a:pt x="1651" y="105"/>
                    <a:pt x="1651" y="105"/>
                    <a:pt x="1651" y="105"/>
                  </a:cubicBezTo>
                  <a:cubicBezTo>
                    <a:pt x="1650" y="105"/>
                    <a:pt x="1650" y="105"/>
                    <a:pt x="1650" y="105"/>
                  </a:cubicBezTo>
                  <a:cubicBezTo>
                    <a:pt x="1651" y="105"/>
                    <a:pt x="1651" y="105"/>
                    <a:pt x="1651" y="105"/>
                  </a:cubicBezTo>
                  <a:cubicBezTo>
                    <a:pt x="1650" y="105"/>
                    <a:pt x="1650" y="105"/>
                    <a:pt x="1650" y="105"/>
                  </a:cubicBezTo>
                  <a:cubicBezTo>
                    <a:pt x="1651" y="106"/>
                    <a:pt x="1651" y="106"/>
                    <a:pt x="1651" y="106"/>
                  </a:cubicBezTo>
                  <a:cubicBezTo>
                    <a:pt x="1650" y="106"/>
                    <a:pt x="1650" y="106"/>
                    <a:pt x="1650" y="106"/>
                  </a:cubicBezTo>
                  <a:cubicBezTo>
                    <a:pt x="1654" y="109"/>
                    <a:pt x="1658" y="113"/>
                    <a:pt x="1662" y="116"/>
                  </a:cubicBezTo>
                  <a:cubicBezTo>
                    <a:pt x="1702" y="116"/>
                    <a:pt x="1742" y="116"/>
                    <a:pt x="1782" y="116"/>
                  </a:cubicBezTo>
                  <a:cubicBezTo>
                    <a:pt x="1781" y="116"/>
                    <a:pt x="1781" y="116"/>
                    <a:pt x="1781" y="116"/>
                  </a:cubicBezTo>
                  <a:cubicBezTo>
                    <a:pt x="1782" y="116"/>
                    <a:pt x="1782" y="116"/>
                    <a:pt x="1782" y="116"/>
                  </a:cubicBezTo>
                  <a:cubicBezTo>
                    <a:pt x="1781" y="115"/>
                    <a:pt x="1781" y="115"/>
                    <a:pt x="1781" y="115"/>
                  </a:cubicBezTo>
                  <a:cubicBezTo>
                    <a:pt x="1782" y="115"/>
                    <a:pt x="1782" y="115"/>
                    <a:pt x="1782" y="115"/>
                  </a:cubicBezTo>
                  <a:cubicBezTo>
                    <a:pt x="1781" y="114"/>
                    <a:pt x="1781" y="114"/>
                    <a:pt x="1781" y="114"/>
                  </a:cubicBezTo>
                  <a:cubicBezTo>
                    <a:pt x="1782" y="114"/>
                    <a:pt x="1782" y="114"/>
                    <a:pt x="1782" y="114"/>
                  </a:cubicBezTo>
                  <a:cubicBezTo>
                    <a:pt x="1781" y="114"/>
                    <a:pt x="1781" y="114"/>
                    <a:pt x="1781" y="114"/>
                  </a:cubicBezTo>
                  <a:cubicBezTo>
                    <a:pt x="1782" y="114"/>
                    <a:pt x="1782" y="114"/>
                    <a:pt x="1782" y="114"/>
                  </a:cubicBezTo>
                  <a:cubicBezTo>
                    <a:pt x="1781" y="113"/>
                    <a:pt x="1781" y="113"/>
                    <a:pt x="1781" y="113"/>
                  </a:cubicBezTo>
                  <a:cubicBezTo>
                    <a:pt x="1782" y="113"/>
                    <a:pt x="1782" y="113"/>
                    <a:pt x="1782" y="113"/>
                  </a:cubicBezTo>
                  <a:cubicBezTo>
                    <a:pt x="1781" y="112"/>
                    <a:pt x="1781" y="112"/>
                    <a:pt x="1781" y="112"/>
                  </a:cubicBezTo>
                  <a:cubicBezTo>
                    <a:pt x="1782" y="112"/>
                    <a:pt x="1782" y="112"/>
                    <a:pt x="1782" y="112"/>
                  </a:cubicBezTo>
                  <a:cubicBezTo>
                    <a:pt x="1781" y="112"/>
                    <a:pt x="1781" y="112"/>
                    <a:pt x="1781" y="112"/>
                  </a:cubicBezTo>
                  <a:cubicBezTo>
                    <a:pt x="1782" y="112"/>
                    <a:pt x="1782" y="112"/>
                    <a:pt x="1782" y="112"/>
                  </a:cubicBezTo>
                  <a:cubicBezTo>
                    <a:pt x="1777" y="108"/>
                    <a:pt x="1773" y="105"/>
                    <a:pt x="1768" y="101"/>
                  </a:cubicBezTo>
                  <a:cubicBezTo>
                    <a:pt x="1767" y="101"/>
                    <a:pt x="1765" y="101"/>
                    <a:pt x="1764" y="101"/>
                  </a:cubicBezTo>
                  <a:cubicBezTo>
                    <a:pt x="1764" y="101"/>
                    <a:pt x="1764" y="101"/>
                    <a:pt x="1764" y="101"/>
                  </a:cubicBezTo>
                  <a:cubicBezTo>
                    <a:pt x="1764" y="101"/>
                    <a:pt x="1764" y="101"/>
                    <a:pt x="1764" y="101"/>
                  </a:cubicBezTo>
                  <a:cubicBezTo>
                    <a:pt x="1764" y="100"/>
                    <a:pt x="1764" y="100"/>
                    <a:pt x="1764" y="100"/>
                  </a:cubicBezTo>
                  <a:cubicBezTo>
                    <a:pt x="1764" y="100"/>
                    <a:pt x="1764" y="100"/>
                    <a:pt x="1764" y="100"/>
                  </a:cubicBezTo>
                  <a:cubicBezTo>
                    <a:pt x="1764" y="99"/>
                    <a:pt x="1764" y="99"/>
                    <a:pt x="1764" y="99"/>
                  </a:cubicBezTo>
                  <a:cubicBezTo>
                    <a:pt x="1764" y="99"/>
                    <a:pt x="1764" y="99"/>
                    <a:pt x="1764" y="99"/>
                  </a:cubicBezTo>
                  <a:cubicBezTo>
                    <a:pt x="1764" y="99"/>
                    <a:pt x="1764" y="99"/>
                    <a:pt x="1764" y="99"/>
                  </a:cubicBezTo>
                  <a:cubicBezTo>
                    <a:pt x="1764" y="99"/>
                    <a:pt x="1764" y="99"/>
                    <a:pt x="1764" y="99"/>
                  </a:cubicBezTo>
                  <a:cubicBezTo>
                    <a:pt x="1761" y="96"/>
                    <a:pt x="1758" y="94"/>
                    <a:pt x="1755" y="92"/>
                  </a:cubicBezTo>
                  <a:cubicBezTo>
                    <a:pt x="1759" y="92"/>
                    <a:pt x="1764" y="92"/>
                    <a:pt x="1769" y="92"/>
                  </a:cubicBezTo>
                  <a:cubicBezTo>
                    <a:pt x="1769" y="92"/>
                    <a:pt x="1769" y="92"/>
                    <a:pt x="1769" y="92"/>
                  </a:cubicBezTo>
                  <a:cubicBezTo>
                    <a:pt x="1768" y="92"/>
                    <a:pt x="1768" y="92"/>
                    <a:pt x="1768" y="92"/>
                  </a:cubicBezTo>
                  <a:cubicBezTo>
                    <a:pt x="1769" y="93"/>
                    <a:pt x="1769" y="93"/>
                    <a:pt x="1769" y="93"/>
                  </a:cubicBezTo>
                  <a:cubicBezTo>
                    <a:pt x="1768" y="93"/>
                    <a:pt x="1768" y="93"/>
                    <a:pt x="1768" y="93"/>
                  </a:cubicBezTo>
                  <a:cubicBezTo>
                    <a:pt x="1769" y="93"/>
                    <a:pt x="1769" y="93"/>
                    <a:pt x="1769" y="93"/>
                  </a:cubicBezTo>
                  <a:cubicBezTo>
                    <a:pt x="1768" y="93"/>
                    <a:pt x="1768" y="93"/>
                    <a:pt x="1768" y="93"/>
                  </a:cubicBezTo>
                  <a:cubicBezTo>
                    <a:pt x="1769" y="94"/>
                    <a:pt x="1769" y="94"/>
                    <a:pt x="1769" y="94"/>
                  </a:cubicBezTo>
                  <a:cubicBezTo>
                    <a:pt x="1768" y="94"/>
                    <a:pt x="1768" y="94"/>
                    <a:pt x="1768" y="94"/>
                  </a:cubicBezTo>
                  <a:cubicBezTo>
                    <a:pt x="1778" y="101"/>
                    <a:pt x="1788" y="109"/>
                    <a:pt x="1799" y="116"/>
                  </a:cubicBezTo>
                  <a:cubicBezTo>
                    <a:pt x="1839" y="116"/>
                    <a:pt x="1879" y="116"/>
                    <a:pt x="1919" y="116"/>
                  </a:cubicBezTo>
                  <a:cubicBezTo>
                    <a:pt x="1918" y="116"/>
                    <a:pt x="1918" y="116"/>
                    <a:pt x="1918" y="116"/>
                  </a:cubicBezTo>
                  <a:cubicBezTo>
                    <a:pt x="1918" y="116"/>
                    <a:pt x="1918" y="116"/>
                    <a:pt x="1919" y="116"/>
                  </a:cubicBezTo>
                  <a:cubicBezTo>
                    <a:pt x="1918" y="115"/>
                    <a:pt x="1918" y="115"/>
                    <a:pt x="1918" y="115"/>
                  </a:cubicBezTo>
                  <a:cubicBezTo>
                    <a:pt x="1918" y="115"/>
                    <a:pt x="1918" y="115"/>
                    <a:pt x="1919" y="115"/>
                  </a:cubicBezTo>
                  <a:cubicBezTo>
                    <a:pt x="1918" y="115"/>
                    <a:pt x="1918" y="115"/>
                    <a:pt x="1918" y="114"/>
                  </a:cubicBezTo>
                  <a:cubicBezTo>
                    <a:pt x="1918" y="114"/>
                    <a:pt x="1918" y="114"/>
                    <a:pt x="1919" y="114"/>
                  </a:cubicBezTo>
                  <a:cubicBezTo>
                    <a:pt x="1918" y="114"/>
                    <a:pt x="1918" y="114"/>
                    <a:pt x="1918" y="114"/>
                  </a:cubicBezTo>
                  <a:cubicBezTo>
                    <a:pt x="1918" y="114"/>
                    <a:pt x="1918" y="114"/>
                    <a:pt x="1919" y="114"/>
                  </a:cubicBezTo>
                  <a:cubicBezTo>
                    <a:pt x="1918" y="113"/>
                    <a:pt x="1918" y="113"/>
                    <a:pt x="1918" y="113"/>
                  </a:cubicBezTo>
                  <a:cubicBezTo>
                    <a:pt x="1918" y="113"/>
                    <a:pt x="1918" y="113"/>
                    <a:pt x="1919" y="113"/>
                  </a:cubicBezTo>
                  <a:cubicBezTo>
                    <a:pt x="1918" y="113"/>
                    <a:pt x="1918" y="112"/>
                    <a:pt x="1918" y="112"/>
                  </a:cubicBezTo>
                  <a:cubicBezTo>
                    <a:pt x="1918" y="112"/>
                    <a:pt x="1918" y="112"/>
                    <a:pt x="1919" y="112"/>
                  </a:cubicBezTo>
                  <a:cubicBezTo>
                    <a:pt x="1918" y="112"/>
                    <a:pt x="1918" y="112"/>
                    <a:pt x="1918" y="112"/>
                  </a:cubicBezTo>
                  <a:close/>
                  <a:moveTo>
                    <a:pt x="1600" y="89"/>
                  </a:moveTo>
                  <a:cubicBezTo>
                    <a:pt x="1597" y="89"/>
                    <a:pt x="1593" y="89"/>
                    <a:pt x="1589" y="89"/>
                  </a:cubicBezTo>
                  <a:cubicBezTo>
                    <a:pt x="1589" y="89"/>
                    <a:pt x="1589" y="89"/>
                    <a:pt x="1589" y="89"/>
                  </a:cubicBezTo>
                  <a:cubicBezTo>
                    <a:pt x="1590" y="89"/>
                    <a:pt x="1590" y="89"/>
                    <a:pt x="1590" y="89"/>
                  </a:cubicBezTo>
                  <a:cubicBezTo>
                    <a:pt x="1589" y="88"/>
                    <a:pt x="1589" y="88"/>
                    <a:pt x="1589" y="88"/>
                  </a:cubicBezTo>
                  <a:cubicBezTo>
                    <a:pt x="1590" y="88"/>
                    <a:pt x="1590" y="88"/>
                    <a:pt x="1590" y="88"/>
                  </a:cubicBezTo>
                  <a:cubicBezTo>
                    <a:pt x="1589" y="88"/>
                    <a:pt x="1589" y="88"/>
                    <a:pt x="1589" y="88"/>
                  </a:cubicBezTo>
                  <a:cubicBezTo>
                    <a:pt x="1590" y="88"/>
                    <a:pt x="1590" y="88"/>
                    <a:pt x="1590" y="88"/>
                  </a:cubicBezTo>
                  <a:cubicBezTo>
                    <a:pt x="1589" y="87"/>
                    <a:pt x="1589" y="87"/>
                    <a:pt x="1589" y="87"/>
                  </a:cubicBezTo>
                  <a:cubicBezTo>
                    <a:pt x="1590" y="87"/>
                    <a:pt x="1590" y="87"/>
                    <a:pt x="1590" y="87"/>
                  </a:cubicBezTo>
                  <a:cubicBezTo>
                    <a:pt x="1583" y="81"/>
                    <a:pt x="1577" y="75"/>
                    <a:pt x="1571" y="69"/>
                  </a:cubicBezTo>
                  <a:cubicBezTo>
                    <a:pt x="1574" y="69"/>
                    <a:pt x="1577" y="69"/>
                    <a:pt x="1580" y="69"/>
                  </a:cubicBezTo>
                  <a:cubicBezTo>
                    <a:pt x="1581" y="70"/>
                    <a:pt x="1581" y="70"/>
                    <a:pt x="1581" y="70"/>
                  </a:cubicBezTo>
                  <a:cubicBezTo>
                    <a:pt x="1580" y="70"/>
                    <a:pt x="1580" y="70"/>
                    <a:pt x="1580" y="70"/>
                  </a:cubicBezTo>
                  <a:cubicBezTo>
                    <a:pt x="1581" y="71"/>
                    <a:pt x="1581" y="71"/>
                    <a:pt x="1581" y="71"/>
                  </a:cubicBezTo>
                  <a:cubicBezTo>
                    <a:pt x="1580" y="71"/>
                    <a:pt x="1580" y="71"/>
                    <a:pt x="1580" y="71"/>
                  </a:cubicBezTo>
                  <a:cubicBezTo>
                    <a:pt x="1581" y="71"/>
                    <a:pt x="1581" y="71"/>
                    <a:pt x="1581" y="71"/>
                  </a:cubicBezTo>
                  <a:cubicBezTo>
                    <a:pt x="1580" y="71"/>
                    <a:pt x="1580" y="71"/>
                    <a:pt x="1580" y="71"/>
                  </a:cubicBezTo>
                  <a:cubicBezTo>
                    <a:pt x="1586" y="77"/>
                    <a:pt x="1593" y="83"/>
                    <a:pt x="1600" y="89"/>
                  </a:cubicBezTo>
                  <a:close/>
                  <a:moveTo>
                    <a:pt x="1473" y="89"/>
                  </a:moveTo>
                  <a:cubicBezTo>
                    <a:pt x="1469" y="89"/>
                    <a:pt x="1465" y="89"/>
                    <a:pt x="1462" y="89"/>
                  </a:cubicBezTo>
                  <a:cubicBezTo>
                    <a:pt x="1462" y="89"/>
                    <a:pt x="1462" y="89"/>
                    <a:pt x="1462" y="89"/>
                  </a:cubicBezTo>
                  <a:cubicBezTo>
                    <a:pt x="1462" y="89"/>
                    <a:pt x="1462" y="89"/>
                    <a:pt x="1462" y="89"/>
                  </a:cubicBezTo>
                  <a:cubicBezTo>
                    <a:pt x="1462" y="88"/>
                    <a:pt x="1462" y="88"/>
                    <a:pt x="1462" y="88"/>
                  </a:cubicBezTo>
                  <a:cubicBezTo>
                    <a:pt x="1462" y="88"/>
                    <a:pt x="1462" y="88"/>
                    <a:pt x="1462" y="88"/>
                  </a:cubicBezTo>
                  <a:cubicBezTo>
                    <a:pt x="1462" y="88"/>
                    <a:pt x="1462" y="88"/>
                    <a:pt x="1462" y="88"/>
                  </a:cubicBezTo>
                  <a:cubicBezTo>
                    <a:pt x="1462" y="88"/>
                    <a:pt x="1462" y="88"/>
                    <a:pt x="1462" y="88"/>
                  </a:cubicBezTo>
                  <a:cubicBezTo>
                    <a:pt x="1462" y="87"/>
                    <a:pt x="1462" y="87"/>
                    <a:pt x="1462" y="87"/>
                  </a:cubicBezTo>
                  <a:cubicBezTo>
                    <a:pt x="1462" y="87"/>
                    <a:pt x="1462" y="87"/>
                    <a:pt x="1462" y="87"/>
                  </a:cubicBezTo>
                  <a:cubicBezTo>
                    <a:pt x="1457" y="81"/>
                    <a:pt x="1452" y="75"/>
                    <a:pt x="1447" y="69"/>
                  </a:cubicBezTo>
                  <a:cubicBezTo>
                    <a:pt x="1450" y="69"/>
                    <a:pt x="1454" y="69"/>
                    <a:pt x="1457" y="69"/>
                  </a:cubicBezTo>
                  <a:cubicBezTo>
                    <a:pt x="1457" y="70"/>
                    <a:pt x="1457" y="70"/>
                    <a:pt x="1457" y="70"/>
                  </a:cubicBezTo>
                  <a:cubicBezTo>
                    <a:pt x="1457" y="70"/>
                    <a:pt x="1457" y="70"/>
                    <a:pt x="1457" y="70"/>
                  </a:cubicBezTo>
                  <a:cubicBezTo>
                    <a:pt x="1457" y="71"/>
                    <a:pt x="1457" y="71"/>
                    <a:pt x="1457" y="71"/>
                  </a:cubicBezTo>
                  <a:cubicBezTo>
                    <a:pt x="1457" y="71"/>
                    <a:pt x="1457" y="71"/>
                    <a:pt x="1457" y="71"/>
                  </a:cubicBezTo>
                  <a:cubicBezTo>
                    <a:pt x="1457" y="71"/>
                    <a:pt x="1457" y="71"/>
                    <a:pt x="1457" y="71"/>
                  </a:cubicBezTo>
                  <a:cubicBezTo>
                    <a:pt x="1457" y="71"/>
                    <a:pt x="1457" y="71"/>
                    <a:pt x="1457" y="71"/>
                  </a:cubicBezTo>
                  <a:cubicBezTo>
                    <a:pt x="1462" y="77"/>
                    <a:pt x="1467" y="83"/>
                    <a:pt x="1473" y="89"/>
                  </a:cubicBezTo>
                  <a:close/>
                  <a:moveTo>
                    <a:pt x="1346" y="89"/>
                  </a:moveTo>
                  <a:cubicBezTo>
                    <a:pt x="1342" y="89"/>
                    <a:pt x="1338" y="89"/>
                    <a:pt x="1334" y="89"/>
                  </a:cubicBezTo>
                  <a:cubicBezTo>
                    <a:pt x="1334" y="89"/>
                    <a:pt x="1334" y="89"/>
                    <a:pt x="1334" y="89"/>
                  </a:cubicBezTo>
                  <a:cubicBezTo>
                    <a:pt x="1334" y="89"/>
                    <a:pt x="1334" y="89"/>
                    <a:pt x="1334" y="89"/>
                  </a:cubicBezTo>
                  <a:cubicBezTo>
                    <a:pt x="1334" y="88"/>
                    <a:pt x="1334" y="88"/>
                    <a:pt x="1334" y="88"/>
                  </a:cubicBezTo>
                  <a:cubicBezTo>
                    <a:pt x="1334" y="88"/>
                    <a:pt x="1334" y="88"/>
                    <a:pt x="1334" y="88"/>
                  </a:cubicBezTo>
                  <a:cubicBezTo>
                    <a:pt x="1334" y="88"/>
                    <a:pt x="1334" y="88"/>
                    <a:pt x="1334" y="88"/>
                  </a:cubicBezTo>
                  <a:cubicBezTo>
                    <a:pt x="1334" y="88"/>
                    <a:pt x="1334" y="88"/>
                    <a:pt x="1334" y="88"/>
                  </a:cubicBezTo>
                  <a:cubicBezTo>
                    <a:pt x="1334" y="87"/>
                    <a:pt x="1334" y="87"/>
                    <a:pt x="1334" y="87"/>
                  </a:cubicBezTo>
                  <a:cubicBezTo>
                    <a:pt x="1334" y="87"/>
                    <a:pt x="1334" y="87"/>
                    <a:pt x="1334" y="87"/>
                  </a:cubicBezTo>
                  <a:cubicBezTo>
                    <a:pt x="1331" y="81"/>
                    <a:pt x="1327" y="75"/>
                    <a:pt x="1323" y="69"/>
                  </a:cubicBezTo>
                  <a:cubicBezTo>
                    <a:pt x="1327" y="69"/>
                    <a:pt x="1330" y="69"/>
                    <a:pt x="1334" y="69"/>
                  </a:cubicBezTo>
                  <a:cubicBezTo>
                    <a:pt x="1334" y="70"/>
                    <a:pt x="1334" y="70"/>
                    <a:pt x="1334" y="70"/>
                  </a:cubicBezTo>
                  <a:cubicBezTo>
                    <a:pt x="1334" y="70"/>
                    <a:pt x="1334" y="70"/>
                    <a:pt x="1334" y="70"/>
                  </a:cubicBezTo>
                  <a:cubicBezTo>
                    <a:pt x="1334" y="71"/>
                    <a:pt x="1334" y="71"/>
                    <a:pt x="1334" y="71"/>
                  </a:cubicBezTo>
                  <a:cubicBezTo>
                    <a:pt x="1334" y="71"/>
                    <a:pt x="1334" y="71"/>
                    <a:pt x="1334" y="71"/>
                  </a:cubicBezTo>
                  <a:cubicBezTo>
                    <a:pt x="1334" y="71"/>
                    <a:pt x="1334" y="71"/>
                    <a:pt x="1334" y="71"/>
                  </a:cubicBezTo>
                  <a:cubicBezTo>
                    <a:pt x="1334" y="71"/>
                    <a:pt x="1334" y="71"/>
                    <a:pt x="1334" y="71"/>
                  </a:cubicBezTo>
                  <a:cubicBezTo>
                    <a:pt x="1338" y="77"/>
                    <a:pt x="1342" y="83"/>
                    <a:pt x="1346" y="89"/>
                  </a:cubicBezTo>
                  <a:close/>
                  <a:moveTo>
                    <a:pt x="458" y="71"/>
                  </a:moveTo>
                  <a:cubicBezTo>
                    <a:pt x="459" y="71"/>
                    <a:pt x="459" y="71"/>
                    <a:pt x="459" y="71"/>
                  </a:cubicBezTo>
                  <a:cubicBezTo>
                    <a:pt x="458" y="71"/>
                    <a:pt x="458" y="71"/>
                    <a:pt x="458" y="71"/>
                  </a:cubicBezTo>
                  <a:cubicBezTo>
                    <a:pt x="459" y="70"/>
                    <a:pt x="459" y="70"/>
                    <a:pt x="459" y="70"/>
                  </a:cubicBezTo>
                  <a:cubicBezTo>
                    <a:pt x="458" y="70"/>
                    <a:pt x="458" y="70"/>
                    <a:pt x="458" y="70"/>
                  </a:cubicBezTo>
                  <a:cubicBezTo>
                    <a:pt x="459" y="69"/>
                    <a:pt x="459" y="69"/>
                    <a:pt x="459" y="69"/>
                  </a:cubicBezTo>
                  <a:cubicBezTo>
                    <a:pt x="462" y="69"/>
                    <a:pt x="466" y="69"/>
                    <a:pt x="469" y="69"/>
                  </a:cubicBezTo>
                  <a:cubicBezTo>
                    <a:pt x="464" y="75"/>
                    <a:pt x="459" y="81"/>
                    <a:pt x="453" y="87"/>
                  </a:cubicBezTo>
                  <a:cubicBezTo>
                    <a:pt x="454" y="87"/>
                    <a:pt x="454" y="87"/>
                    <a:pt x="454" y="87"/>
                  </a:cubicBezTo>
                  <a:cubicBezTo>
                    <a:pt x="453" y="88"/>
                    <a:pt x="453" y="88"/>
                    <a:pt x="453" y="88"/>
                  </a:cubicBezTo>
                  <a:cubicBezTo>
                    <a:pt x="454" y="88"/>
                    <a:pt x="454" y="88"/>
                    <a:pt x="454" y="88"/>
                  </a:cubicBezTo>
                  <a:cubicBezTo>
                    <a:pt x="453" y="88"/>
                    <a:pt x="453" y="88"/>
                    <a:pt x="453" y="88"/>
                  </a:cubicBezTo>
                  <a:cubicBezTo>
                    <a:pt x="454" y="88"/>
                    <a:pt x="454" y="88"/>
                    <a:pt x="454" y="88"/>
                  </a:cubicBezTo>
                  <a:cubicBezTo>
                    <a:pt x="453" y="89"/>
                    <a:pt x="453" y="89"/>
                    <a:pt x="453" y="89"/>
                  </a:cubicBezTo>
                  <a:cubicBezTo>
                    <a:pt x="454" y="89"/>
                    <a:pt x="454" y="89"/>
                    <a:pt x="454" y="89"/>
                  </a:cubicBezTo>
                  <a:cubicBezTo>
                    <a:pt x="454" y="89"/>
                    <a:pt x="454" y="89"/>
                    <a:pt x="454" y="89"/>
                  </a:cubicBezTo>
                  <a:cubicBezTo>
                    <a:pt x="450" y="89"/>
                    <a:pt x="446" y="89"/>
                    <a:pt x="443" y="89"/>
                  </a:cubicBezTo>
                  <a:cubicBezTo>
                    <a:pt x="448" y="83"/>
                    <a:pt x="454" y="77"/>
                    <a:pt x="459" y="71"/>
                  </a:cubicBezTo>
                  <a:lnTo>
                    <a:pt x="458" y="71"/>
                  </a:lnTo>
                  <a:close/>
                  <a:moveTo>
                    <a:pt x="336" y="71"/>
                  </a:moveTo>
                  <a:cubicBezTo>
                    <a:pt x="337" y="71"/>
                    <a:pt x="337" y="71"/>
                    <a:pt x="337" y="71"/>
                  </a:cubicBezTo>
                  <a:cubicBezTo>
                    <a:pt x="336" y="71"/>
                    <a:pt x="336" y="71"/>
                    <a:pt x="336" y="71"/>
                  </a:cubicBezTo>
                  <a:cubicBezTo>
                    <a:pt x="337" y="70"/>
                    <a:pt x="337" y="70"/>
                    <a:pt x="337" y="70"/>
                  </a:cubicBezTo>
                  <a:cubicBezTo>
                    <a:pt x="336" y="70"/>
                    <a:pt x="336" y="70"/>
                    <a:pt x="336" y="70"/>
                  </a:cubicBezTo>
                  <a:cubicBezTo>
                    <a:pt x="337" y="69"/>
                    <a:pt x="337" y="69"/>
                    <a:pt x="337" y="69"/>
                  </a:cubicBezTo>
                  <a:cubicBezTo>
                    <a:pt x="339" y="69"/>
                    <a:pt x="342" y="69"/>
                    <a:pt x="345" y="69"/>
                  </a:cubicBezTo>
                  <a:cubicBezTo>
                    <a:pt x="339" y="75"/>
                    <a:pt x="332" y="81"/>
                    <a:pt x="326" y="87"/>
                  </a:cubicBezTo>
                  <a:cubicBezTo>
                    <a:pt x="327" y="87"/>
                    <a:pt x="327" y="87"/>
                    <a:pt x="327" y="87"/>
                  </a:cubicBezTo>
                  <a:cubicBezTo>
                    <a:pt x="326" y="88"/>
                    <a:pt x="326" y="88"/>
                    <a:pt x="326" y="88"/>
                  </a:cubicBezTo>
                  <a:cubicBezTo>
                    <a:pt x="327" y="88"/>
                    <a:pt x="327" y="88"/>
                    <a:pt x="327" y="88"/>
                  </a:cubicBezTo>
                  <a:cubicBezTo>
                    <a:pt x="326" y="88"/>
                    <a:pt x="326" y="88"/>
                    <a:pt x="326" y="88"/>
                  </a:cubicBezTo>
                  <a:cubicBezTo>
                    <a:pt x="327" y="88"/>
                    <a:pt x="327" y="88"/>
                    <a:pt x="327" y="88"/>
                  </a:cubicBezTo>
                  <a:cubicBezTo>
                    <a:pt x="326" y="89"/>
                    <a:pt x="326" y="89"/>
                    <a:pt x="326" y="89"/>
                  </a:cubicBezTo>
                  <a:cubicBezTo>
                    <a:pt x="327" y="89"/>
                    <a:pt x="327" y="89"/>
                    <a:pt x="327" y="89"/>
                  </a:cubicBezTo>
                  <a:cubicBezTo>
                    <a:pt x="326" y="89"/>
                    <a:pt x="326" y="89"/>
                    <a:pt x="326" y="89"/>
                  </a:cubicBezTo>
                  <a:cubicBezTo>
                    <a:pt x="323" y="89"/>
                    <a:pt x="320" y="89"/>
                    <a:pt x="317" y="89"/>
                  </a:cubicBezTo>
                  <a:cubicBezTo>
                    <a:pt x="324" y="83"/>
                    <a:pt x="330" y="77"/>
                    <a:pt x="337" y="71"/>
                  </a:cubicBezTo>
                  <a:lnTo>
                    <a:pt x="336" y="71"/>
                  </a:lnTo>
                  <a:close/>
                  <a:moveTo>
                    <a:pt x="297" y="50"/>
                  </a:moveTo>
                  <a:cubicBezTo>
                    <a:pt x="297" y="50"/>
                    <a:pt x="297" y="50"/>
                    <a:pt x="297" y="50"/>
                  </a:cubicBezTo>
                  <a:cubicBezTo>
                    <a:pt x="297" y="50"/>
                    <a:pt x="297" y="50"/>
                    <a:pt x="297" y="50"/>
                  </a:cubicBezTo>
                  <a:cubicBezTo>
                    <a:pt x="297" y="49"/>
                    <a:pt x="297" y="49"/>
                    <a:pt x="297" y="49"/>
                  </a:cubicBezTo>
                  <a:cubicBezTo>
                    <a:pt x="297" y="49"/>
                    <a:pt x="297" y="49"/>
                    <a:pt x="297" y="49"/>
                  </a:cubicBezTo>
                  <a:cubicBezTo>
                    <a:pt x="297" y="49"/>
                    <a:pt x="297" y="49"/>
                    <a:pt x="297" y="49"/>
                  </a:cubicBezTo>
                  <a:cubicBezTo>
                    <a:pt x="301" y="49"/>
                    <a:pt x="304" y="49"/>
                    <a:pt x="308" y="49"/>
                  </a:cubicBezTo>
                  <a:cubicBezTo>
                    <a:pt x="301" y="54"/>
                    <a:pt x="295" y="59"/>
                    <a:pt x="288" y="65"/>
                  </a:cubicBezTo>
                  <a:cubicBezTo>
                    <a:pt x="289" y="65"/>
                    <a:pt x="289" y="65"/>
                    <a:pt x="289" y="65"/>
                  </a:cubicBezTo>
                  <a:cubicBezTo>
                    <a:pt x="288" y="65"/>
                    <a:pt x="288" y="65"/>
                    <a:pt x="288" y="65"/>
                  </a:cubicBezTo>
                  <a:cubicBezTo>
                    <a:pt x="289" y="65"/>
                    <a:pt x="289" y="65"/>
                    <a:pt x="289" y="65"/>
                  </a:cubicBezTo>
                  <a:cubicBezTo>
                    <a:pt x="288" y="66"/>
                    <a:pt x="288" y="66"/>
                    <a:pt x="288" y="66"/>
                  </a:cubicBezTo>
                  <a:cubicBezTo>
                    <a:pt x="289" y="66"/>
                    <a:pt x="289" y="66"/>
                    <a:pt x="289" y="66"/>
                  </a:cubicBezTo>
                  <a:cubicBezTo>
                    <a:pt x="288" y="67"/>
                    <a:pt x="288" y="67"/>
                    <a:pt x="288" y="67"/>
                  </a:cubicBezTo>
                  <a:cubicBezTo>
                    <a:pt x="285" y="67"/>
                    <a:pt x="281" y="67"/>
                    <a:pt x="277" y="67"/>
                  </a:cubicBezTo>
                  <a:cubicBezTo>
                    <a:pt x="284" y="61"/>
                    <a:pt x="291" y="56"/>
                    <a:pt x="297" y="50"/>
                  </a:cubicBezTo>
                  <a:close/>
                  <a:moveTo>
                    <a:pt x="296" y="31"/>
                  </a:moveTo>
                  <a:cubicBezTo>
                    <a:pt x="297" y="30"/>
                    <a:pt x="297" y="30"/>
                    <a:pt x="297" y="30"/>
                  </a:cubicBezTo>
                  <a:cubicBezTo>
                    <a:pt x="296" y="30"/>
                    <a:pt x="296" y="30"/>
                    <a:pt x="296" y="30"/>
                  </a:cubicBezTo>
                  <a:cubicBezTo>
                    <a:pt x="297" y="30"/>
                    <a:pt x="297" y="30"/>
                    <a:pt x="297" y="30"/>
                  </a:cubicBezTo>
                  <a:cubicBezTo>
                    <a:pt x="296" y="30"/>
                    <a:pt x="296" y="30"/>
                    <a:pt x="296" y="30"/>
                  </a:cubicBezTo>
                  <a:cubicBezTo>
                    <a:pt x="297" y="29"/>
                    <a:pt x="297" y="29"/>
                    <a:pt x="297" y="29"/>
                  </a:cubicBezTo>
                  <a:cubicBezTo>
                    <a:pt x="300" y="29"/>
                    <a:pt x="303" y="29"/>
                    <a:pt x="305" y="29"/>
                  </a:cubicBezTo>
                  <a:cubicBezTo>
                    <a:pt x="299" y="34"/>
                    <a:pt x="293" y="39"/>
                    <a:pt x="287" y="44"/>
                  </a:cubicBezTo>
                  <a:cubicBezTo>
                    <a:pt x="288" y="44"/>
                    <a:pt x="288" y="44"/>
                    <a:pt x="288" y="44"/>
                  </a:cubicBezTo>
                  <a:cubicBezTo>
                    <a:pt x="287" y="45"/>
                    <a:pt x="287" y="45"/>
                    <a:pt x="287" y="45"/>
                  </a:cubicBezTo>
                  <a:cubicBezTo>
                    <a:pt x="288" y="45"/>
                    <a:pt x="288" y="45"/>
                    <a:pt x="288" y="45"/>
                  </a:cubicBezTo>
                  <a:cubicBezTo>
                    <a:pt x="287" y="45"/>
                    <a:pt x="287" y="45"/>
                    <a:pt x="287" y="45"/>
                  </a:cubicBezTo>
                  <a:cubicBezTo>
                    <a:pt x="288" y="45"/>
                    <a:pt x="288" y="45"/>
                    <a:pt x="288" y="45"/>
                  </a:cubicBezTo>
                  <a:cubicBezTo>
                    <a:pt x="287" y="46"/>
                    <a:pt x="287" y="46"/>
                    <a:pt x="287" y="46"/>
                  </a:cubicBezTo>
                  <a:cubicBezTo>
                    <a:pt x="284" y="46"/>
                    <a:pt x="281" y="46"/>
                    <a:pt x="278" y="46"/>
                  </a:cubicBezTo>
                  <a:cubicBezTo>
                    <a:pt x="285" y="41"/>
                    <a:pt x="291" y="36"/>
                    <a:pt x="297" y="31"/>
                  </a:cubicBezTo>
                  <a:lnTo>
                    <a:pt x="296" y="31"/>
                  </a:lnTo>
                  <a:close/>
                  <a:moveTo>
                    <a:pt x="936" y="24"/>
                  </a:moveTo>
                  <a:cubicBezTo>
                    <a:pt x="936" y="25"/>
                    <a:pt x="936" y="25"/>
                    <a:pt x="936" y="25"/>
                  </a:cubicBezTo>
                  <a:cubicBezTo>
                    <a:pt x="936" y="25"/>
                    <a:pt x="936" y="25"/>
                    <a:pt x="936" y="25"/>
                  </a:cubicBezTo>
                  <a:cubicBezTo>
                    <a:pt x="936" y="26"/>
                    <a:pt x="936" y="26"/>
                    <a:pt x="936" y="26"/>
                  </a:cubicBezTo>
                  <a:cubicBezTo>
                    <a:pt x="936" y="26"/>
                    <a:pt x="936" y="26"/>
                    <a:pt x="936" y="26"/>
                  </a:cubicBezTo>
                  <a:cubicBezTo>
                    <a:pt x="936" y="26"/>
                    <a:pt x="936" y="26"/>
                    <a:pt x="936" y="26"/>
                  </a:cubicBezTo>
                  <a:cubicBezTo>
                    <a:pt x="932" y="26"/>
                    <a:pt x="928" y="26"/>
                    <a:pt x="924" y="26"/>
                  </a:cubicBezTo>
                  <a:cubicBezTo>
                    <a:pt x="924" y="22"/>
                    <a:pt x="925" y="17"/>
                    <a:pt x="925" y="13"/>
                  </a:cubicBezTo>
                  <a:cubicBezTo>
                    <a:pt x="925" y="13"/>
                    <a:pt x="925" y="13"/>
                    <a:pt x="925" y="13"/>
                  </a:cubicBezTo>
                  <a:cubicBezTo>
                    <a:pt x="925" y="12"/>
                    <a:pt x="925" y="12"/>
                    <a:pt x="925" y="12"/>
                  </a:cubicBezTo>
                  <a:cubicBezTo>
                    <a:pt x="925" y="12"/>
                    <a:pt x="925" y="12"/>
                    <a:pt x="925" y="12"/>
                  </a:cubicBezTo>
                  <a:cubicBezTo>
                    <a:pt x="925" y="11"/>
                    <a:pt x="925" y="11"/>
                    <a:pt x="925" y="11"/>
                  </a:cubicBezTo>
                  <a:cubicBezTo>
                    <a:pt x="925" y="11"/>
                    <a:pt x="925" y="11"/>
                    <a:pt x="925" y="11"/>
                  </a:cubicBezTo>
                  <a:cubicBezTo>
                    <a:pt x="925" y="11"/>
                    <a:pt x="925" y="11"/>
                    <a:pt x="925" y="11"/>
                  </a:cubicBezTo>
                  <a:cubicBezTo>
                    <a:pt x="929" y="11"/>
                    <a:pt x="932" y="11"/>
                    <a:pt x="936" y="11"/>
                  </a:cubicBezTo>
                  <a:cubicBezTo>
                    <a:pt x="936" y="15"/>
                    <a:pt x="936" y="20"/>
                    <a:pt x="936" y="24"/>
                  </a:cubicBezTo>
                  <a:close/>
                  <a:moveTo>
                    <a:pt x="1681" y="31"/>
                  </a:moveTo>
                  <a:cubicBezTo>
                    <a:pt x="1680" y="31"/>
                    <a:pt x="1680" y="31"/>
                    <a:pt x="1680" y="31"/>
                  </a:cubicBezTo>
                  <a:cubicBezTo>
                    <a:pt x="1687" y="36"/>
                    <a:pt x="1693" y="41"/>
                    <a:pt x="1700" y="46"/>
                  </a:cubicBezTo>
                  <a:cubicBezTo>
                    <a:pt x="1698" y="46"/>
                    <a:pt x="1695" y="46"/>
                    <a:pt x="1692" y="46"/>
                  </a:cubicBezTo>
                  <a:cubicBezTo>
                    <a:pt x="1691" y="45"/>
                    <a:pt x="1691" y="45"/>
                    <a:pt x="1691" y="45"/>
                  </a:cubicBezTo>
                  <a:cubicBezTo>
                    <a:pt x="1692" y="45"/>
                    <a:pt x="1692" y="45"/>
                    <a:pt x="1692" y="45"/>
                  </a:cubicBezTo>
                  <a:cubicBezTo>
                    <a:pt x="1691" y="45"/>
                    <a:pt x="1691" y="45"/>
                    <a:pt x="1691" y="45"/>
                  </a:cubicBezTo>
                  <a:cubicBezTo>
                    <a:pt x="1692" y="45"/>
                    <a:pt x="1692" y="45"/>
                    <a:pt x="1692" y="45"/>
                  </a:cubicBezTo>
                  <a:cubicBezTo>
                    <a:pt x="1691" y="44"/>
                    <a:pt x="1691" y="44"/>
                    <a:pt x="1691" y="44"/>
                  </a:cubicBezTo>
                  <a:cubicBezTo>
                    <a:pt x="1692" y="44"/>
                    <a:pt x="1692" y="44"/>
                    <a:pt x="1692" y="44"/>
                  </a:cubicBezTo>
                  <a:cubicBezTo>
                    <a:pt x="1685" y="39"/>
                    <a:pt x="1679" y="34"/>
                    <a:pt x="1672" y="29"/>
                  </a:cubicBezTo>
                  <a:cubicBezTo>
                    <a:pt x="1675" y="29"/>
                    <a:pt x="1677" y="29"/>
                    <a:pt x="1680" y="29"/>
                  </a:cubicBezTo>
                  <a:cubicBezTo>
                    <a:pt x="1681" y="30"/>
                    <a:pt x="1681" y="30"/>
                    <a:pt x="1681" y="30"/>
                  </a:cubicBezTo>
                  <a:cubicBezTo>
                    <a:pt x="1680" y="30"/>
                    <a:pt x="1680" y="30"/>
                    <a:pt x="1680" y="30"/>
                  </a:cubicBezTo>
                  <a:cubicBezTo>
                    <a:pt x="1681" y="30"/>
                    <a:pt x="1681" y="30"/>
                    <a:pt x="1681" y="30"/>
                  </a:cubicBezTo>
                  <a:cubicBezTo>
                    <a:pt x="1680" y="30"/>
                    <a:pt x="1680" y="30"/>
                    <a:pt x="1680" y="30"/>
                  </a:cubicBezTo>
                  <a:lnTo>
                    <a:pt x="1681" y="31"/>
                  </a:lnTo>
                  <a:close/>
                  <a:moveTo>
                    <a:pt x="1616" y="50"/>
                  </a:moveTo>
                  <a:cubicBezTo>
                    <a:pt x="1615" y="50"/>
                    <a:pt x="1615" y="50"/>
                    <a:pt x="1615" y="50"/>
                  </a:cubicBezTo>
                  <a:cubicBezTo>
                    <a:pt x="1622" y="56"/>
                    <a:pt x="1628" y="61"/>
                    <a:pt x="1635" y="67"/>
                  </a:cubicBezTo>
                  <a:cubicBezTo>
                    <a:pt x="1632" y="67"/>
                    <a:pt x="1629" y="67"/>
                    <a:pt x="1626" y="67"/>
                  </a:cubicBezTo>
                  <a:cubicBezTo>
                    <a:pt x="1625" y="66"/>
                    <a:pt x="1625" y="66"/>
                    <a:pt x="1625" y="66"/>
                  </a:cubicBezTo>
                  <a:cubicBezTo>
                    <a:pt x="1626" y="66"/>
                    <a:pt x="1626" y="66"/>
                    <a:pt x="1626" y="66"/>
                  </a:cubicBezTo>
                  <a:cubicBezTo>
                    <a:pt x="1625" y="65"/>
                    <a:pt x="1625" y="65"/>
                    <a:pt x="1625" y="65"/>
                  </a:cubicBezTo>
                  <a:cubicBezTo>
                    <a:pt x="1626" y="65"/>
                    <a:pt x="1626" y="65"/>
                    <a:pt x="1626" y="65"/>
                  </a:cubicBezTo>
                  <a:cubicBezTo>
                    <a:pt x="1625" y="65"/>
                    <a:pt x="1625" y="65"/>
                    <a:pt x="1625" y="65"/>
                  </a:cubicBezTo>
                  <a:cubicBezTo>
                    <a:pt x="1626" y="65"/>
                    <a:pt x="1626" y="65"/>
                    <a:pt x="1626" y="65"/>
                  </a:cubicBezTo>
                  <a:cubicBezTo>
                    <a:pt x="1619" y="59"/>
                    <a:pt x="1613" y="54"/>
                    <a:pt x="1607" y="49"/>
                  </a:cubicBezTo>
                  <a:cubicBezTo>
                    <a:pt x="1610" y="49"/>
                    <a:pt x="1613" y="49"/>
                    <a:pt x="1615" y="49"/>
                  </a:cubicBezTo>
                  <a:cubicBezTo>
                    <a:pt x="1616" y="49"/>
                    <a:pt x="1616" y="49"/>
                    <a:pt x="1616" y="49"/>
                  </a:cubicBezTo>
                  <a:cubicBezTo>
                    <a:pt x="1615" y="49"/>
                    <a:pt x="1615" y="49"/>
                    <a:pt x="1615" y="49"/>
                  </a:cubicBezTo>
                  <a:cubicBezTo>
                    <a:pt x="1616" y="50"/>
                    <a:pt x="1616" y="50"/>
                    <a:pt x="1616" y="50"/>
                  </a:cubicBezTo>
                  <a:cubicBezTo>
                    <a:pt x="1615" y="50"/>
                    <a:pt x="1615" y="50"/>
                    <a:pt x="1615" y="50"/>
                  </a:cubicBezTo>
                  <a:lnTo>
                    <a:pt x="1616" y="50"/>
                  </a:lnTo>
                  <a:close/>
                  <a:moveTo>
                    <a:pt x="642" y="45"/>
                  </a:moveTo>
                  <a:cubicBezTo>
                    <a:pt x="641" y="45"/>
                    <a:pt x="641" y="45"/>
                    <a:pt x="641" y="45"/>
                  </a:cubicBezTo>
                  <a:cubicBezTo>
                    <a:pt x="642" y="45"/>
                    <a:pt x="642" y="45"/>
                    <a:pt x="642" y="45"/>
                  </a:cubicBezTo>
                  <a:cubicBezTo>
                    <a:pt x="641" y="46"/>
                    <a:pt x="641" y="46"/>
                    <a:pt x="641" y="46"/>
                  </a:cubicBezTo>
                  <a:cubicBezTo>
                    <a:pt x="638" y="46"/>
                    <a:pt x="634" y="46"/>
                    <a:pt x="631" y="46"/>
                  </a:cubicBezTo>
                  <a:cubicBezTo>
                    <a:pt x="634" y="41"/>
                    <a:pt x="637" y="36"/>
                    <a:pt x="640" y="31"/>
                  </a:cubicBezTo>
                  <a:cubicBezTo>
                    <a:pt x="640" y="31"/>
                    <a:pt x="640" y="31"/>
                    <a:pt x="640" y="31"/>
                  </a:cubicBezTo>
                  <a:cubicBezTo>
                    <a:pt x="640" y="30"/>
                    <a:pt x="640" y="30"/>
                    <a:pt x="640" y="30"/>
                  </a:cubicBezTo>
                  <a:cubicBezTo>
                    <a:pt x="640" y="30"/>
                    <a:pt x="640" y="30"/>
                    <a:pt x="640" y="30"/>
                  </a:cubicBezTo>
                  <a:cubicBezTo>
                    <a:pt x="640" y="30"/>
                    <a:pt x="640" y="30"/>
                    <a:pt x="640" y="30"/>
                  </a:cubicBezTo>
                  <a:cubicBezTo>
                    <a:pt x="640" y="30"/>
                    <a:pt x="640" y="30"/>
                    <a:pt x="640" y="30"/>
                  </a:cubicBezTo>
                  <a:cubicBezTo>
                    <a:pt x="640" y="29"/>
                    <a:pt x="640" y="29"/>
                    <a:pt x="640" y="29"/>
                  </a:cubicBezTo>
                  <a:cubicBezTo>
                    <a:pt x="643" y="29"/>
                    <a:pt x="647" y="29"/>
                    <a:pt x="650" y="29"/>
                  </a:cubicBezTo>
                  <a:cubicBezTo>
                    <a:pt x="647" y="34"/>
                    <a:pt x="644" y="39"/>
                    <a:pt x="641" y="44"/>
                  </a:cubicBezTo>
                  <a:cubicBezTo>
                    <a:pt x="642" y="44"/>
                    <a:pt x="642" y="44"/>
                    <a:pt x="642" y="44"/>
                  </a:cubicBezTo>
                  <a:cubicBezTo>
                    <a:pt x="641" y="45"/>
                    <a:pt x="641" y="45"/>
                    <a:pt x="641" y="45"/>
                  </a:cubicBezTo>
                  <a:lnTo>
                    <a:pt x="642" y="45"/>
                  </a:lnTo>
                  <a:close/>
                  <a:moveTo>
                    <a:pt x="524" y="45"/>
                  </a:moveTo>
                  <a:cubicBezTo>
                    <a:pt x="523" y="45"/>
                    <a:pt x="523" y="45"/>
                    <a:pt x="523" y="45"/>
                  </a:cubicBezTo>
                  <a:cubicBezTo>
                    <a:pt x="524" y="45"/>
                    <a:pt x="524" y="45"/>
                    <a:pt x="524" y="45"/>
                  </a:cubicBezTo>
                  <a:cubicBezTo>
                    <a:pt x="523" y="46"/>
                    <a:pt x="523" y="46"/>
                    <a:pt x="523" y="46"/>
                  </a:cubicBezTo>
                  <a:cubicBezTo>
                    <a:pt x="520" y="46"/>
                    <a:pt x="517" y="46"/>
                    <a:pt x="513" y="46"/>
                  </a:cubicBezTo>
                  <a:cubicBezTo>
                    <a:pt x="518" y="41"/>
                    <a:pt x="522" y="36"/>
                    <a:pt x="526" y="31"/>
                  </a:cubicBezTo>
                  <a:cubicBezTo>
                    <a:pt x="525" y="31"/>
                    <a:pt x="525" y="31"/>
                    <a:pt x="525" y="31"/>
                  </a:cubicBezTo>
                  <a:cubicBezTo>
                    <a:pt x="526" y="30"/>
                    <a:pt x="526" y="30"/>
                    <a:pt x="526" y="30"/>
                  </a:cubicBezTo>
                  <a:cubicBezTo>
                    <a:pt x="525" y="30"/>
                    <a:pt x="525" y="30"/>
                    <a:pt x="525" y="30"/>
                  </a:cubicBezTo>
                  <a:cubicBezTo>
                    <a:pt x="526" y="30"/>
                    <a:pt x="526" y="30"/>
                    <a:pt x="526" y="30"/>
                  </a:cubicBezTo>
                  <a:cubicBezTo>
                    <a:pt x="525" y="30"/>
                    <a:pt x="525" y="30"/>
                    <a:pt x="525" y="30"/>
                  </a:cubicBezTo>
                  <a:cubicBezTo>
                    <a:pt x="526" y="29"/>
                    <a:pt x="526" y="29"/>
                    <a:pt x="526" y="29"/>
                  </a:cubicBezTo>
                  <a:cubicBezTo>
                    <a:pt x="529" y="29"/>
                    <a:pt x="532" y="29"/>
                    <a:pt x="535" y="29"/>
                  </a:cubicBezTo>
                  <a:cubicBezTo>
                    <a:pt x="531" y="34"/>
                    <a:pt x="527" y="39"/>
                    <a:pt x="523" y="44"/>
                  </a:cubicBezTo>
                  <a:cubicBezTo>
                    <a:pt x="524" y="44"/>
                    <a:pt x="524" y="44"/>
                    <a:pt x="524" y="44"/>
                  </a:cubicBezTo>
                  <a:cubicBezTo>
                    <a:pt x="523" y="45"/>
                    <a:pt x="523" y="45"/>
                    <a:pt x="523" y="45"/>
                  </a:cubicBezTo>
                  <a:lnTo>
                    <a:pt x="524" y="45"/>
                  </a:lnTo>
                  <a:close/>
                  <a:moveTo>
                    <a:pt x="406" y="45"/>
                  </a:moveTo>
                  <a:cubicBezTo>
                    <a:pt x="405" y="45"/>
                    <a:pt x="405" y="45"/>
                    <a:pt x="405" y="45"/>
                  </a:cubicBezTo>
                  <a:cubicBezTo>
                    <a:pt x="406" y="45"/>
                    <a:pt x="406" y="45"/>
                    <a:pt x="406" y="45"/>
                  </a:cubicBezTo>
                  <a:cubicBezTo>
                    <a:pt x="405" y="46"/>
                    <a:pt x="405" y="46"/>
                    <a:pt x="405" y="46"/>
                  </a:cubicBezTo>
                  <a:cubicBezTo>
                    <a:pt x="402" y="46"/>
                    <a:pt x="399" y="46"/>
                    <a:pt x="396" y="46"/>
                  </a:cubicBezTo>
                  <a:cubicBezTo>
                    <a:pt x="401" y="41"/>
                    <a:pt x="406" y="36"/>
                    <a:pt x="412" y="31"/>
                  </a:cubicBezTo>
                  <a:cubicBezTo>
                    <a:pt x="411" y="31"/>
                    <a:pt x="411" y="31"/>
                    <a:pt x="411" y="31"/>
                  </a:cubicBezTo>
                  <a:cubicBezTo>
                    <a:pt x="412" y="30"/>
                    <a:pt x="412" y="30"/>
                    <a:pt x="412" y="30"/>
                  </a:cubicBezTo>
                  <a:cubicBezTo>
                    <a:pt x="411" y="30"/>
                    <a:pt x="411" y="30"/>
                    <a:pt x="411" y="30"/>
                  </a:cubicBezTo>
                  <a:cubicBezTo>
                    <a:pt x="412" y="30"/>
                    <a:pt x="412" y="30"/>
                    <a:pt x="412" y="30"/>
                  </a:cubicBezTo>
                  <a:cubicBezTo>
                    <a:pt x="411" y="30"/>
                    <a:pt x="411" y="30"/>
                    <a:pt x="411" y="30"/>
                  </a:cubicBezTo>
                  <a:cubicBezTo>
                    <a:pt x="411" y="29"/>
                    <a:pt x="411" y="29"/>
                    <a:pt x="411" y="29"/>
                  </a:cubicBezTo>
                  <a:cubicBezTo>
                    <a:pt x="414" y="29"/>
                    <a:pt x="417" y="29"/>
                    <a:pt x="420" y="29"/>
                  </a:cubicBezTo>
                  <a:cubicBezTo>
                    <a:pt x="415" y="34"/>
                    <a:pt x="410" y="39"/>
                    <a:pt x="405" y="44"/>
                  </a:cubicBezTo>
                  <a:cubicBezTo>
                    <a:pt x="406" y="44"/>
                    <a:pt x="406" y="44"/>
                    <a:pt x="406" y="44"/>
                  </a:cubicBezTo>
                  <a:cubicBezTo>
                    <a:pt x="405" y="45"/>
                    <a:pt x="405" y="45"/>
                    <a:pt x="405" y="45"/>
                  </a:cubicBezTo>
                  <a:lnTo>
                    <a:pt x="406" y="45"/>
                  </a:lnTo>
                  <a:close/>
                  <a:moveTo>
                    <a:pt x="754" y="30"/>
                  </a:moveTo>
                  <a:cubicBezTo>
                    <a:pt x="754" y="30"/>
                    <a:pt x="754" y="30"/>
                    <a:pt x="754" y="30"/>
                  </a:cubicBezTo>
                  <a:cubicBezTo>
                    <a:pt x="754" y="30"/>
                    <a:pt x="754" y="30"/>
                    <a:pt x="754" y="30"/>
                  </a:cubicBezTo>
                  <a:cubicBezTo>
                    <a:pt x="754" y="29"/>
                    <a:pt x="754" y="29"/>
                    <a:pt x="754" y="29"/>
                  </a:cubicBezTo>
                  <a:cubicBezTo>
                    <a:pt x="758" y="29"/>
                    <a:pt x="761" y="29"/>
                    <a:pt x="765" y="29"/>
                  </a:cubicBezTo>
                  <a:cubicBezTo>
                    <a:pt x="763" y="34"/>
                    <a:pt x="761" y="39"/>
                    <a:pt x="759" y="44"/>
                  </a:cubicBezTo>
                  <a:cubicBezTo>
                    <a:pt x="760" y="44"/>
                    <a:pt x="760" y="44"/>
                    <a:pt x="760" y="44"/>
                  </a:cubicBezTo>
                  <a:cubicBezTo>
                    <a:pt x="759" y="45"/>
                    <a:pt x="759" y="45"/>
                    <a:pt x="759" y="45"/>
                  </a:cubicBezTo>
                  <a:cubicBezTo>
                    <a:pt x="760" y="45"/>
                    <a:pt x="760" y="45"/>
                    <a:pt x="760" y="45"/>
                  </a:cubicBezTo>
                  <a:cubicBezTo>
                    <a:pt x="759" y="45"/>
                    <a:pt x="759" y="45"/>
                    <a:pt x="759" y="45"/>
                  </a:cubicBezTo>
                  <a:cubicBezTo>
                    <a:pt x="760" y="45"/>
                    <a:pt x="760" y="45"/>
                    <a:pt x="760" y="45"/>
                  </a:cubicBezTo>
                  <a:cubicBezTo>
                    <a:pt x="759" y="46"/>
                    <a:pt x="759" y="46"/>
                    <a:pt x="759" y="46"/>
                  </a:cubicBezTo>
                  <a:cubicBezTo>
                    <a:pt x="756" y="46"/>
                    <a:pt x="752" y="46"/>
                    <a:pt x="748" y="46"/>
                  </a:cubicBezTo>
                  <a:cubicBezTo>
                    <a:pt x="750" y="41"/>
                    <a:pt x="752" y="36"/>
                    <a:pt x="754" y="31"/>
                  </a:cubicBezTo>
                  <a:cubicBezTo>
                    <a:pt x="754" y="31"/>
                    <a:pt x="754" y="31"/>
                    <a:pt x="754" y="31"/>
                  </a:cubicBezTo>
                  <a:cubicBezTo>
                    <a:pt x="754" y="30"/>
                    <a:pt x="754" y="30"/>
                    <a:pt x="754" y="30"/>
                  </a:cubicBezTo>
                  <a:close/>
                  <a:moveTo>
                    <a:pt x="994" y="29"/>
                  </a:moveTo>
                  <a:cubicBezTo>
                    <a:pt x="994" y="30"/>
                    <a:pt x="994" y="30"/>
                    <a:pt x="994" y="30"/>
                  </a:cubicBezTo>
                  <a:cubicBezTo>
                    <a:pt x="994" y="30"/>
                    <a:pt x="994" y="30"/>
                    <a:pt x="994" y="30"/>
                  </a:cubicBezTo>
                  <a:cubicBezTo>
                    <a:pt x="994" y="30"/>
                    <a:pt x="994" y="30"/>
                    <a:pt x="994" y="30"/>
                  </a:cubicBezTo>
                  <a:cubicBezTo>
                    <a:pt x="994" y="30"/>
                    <a:pt x="994" y="30"/>
                    <a:pt x="994" y="30"/>
                  </a:cubicBezTo>
                  <a:cubicBezTo>
                    <a:pt x="994" y="31"/>
                    <a:pt x="994" y="31"/>
                    <a:pt x="994" y="31"/>
                  </a:cubicBezTo>
                  <a:cubicBezTo>
                    <a:pt x="994" y="31"/>
                    <a:pt x="994" y="31"/>
                    <a:pt x="994" y="31"/>
                  </a:cubicBezTo>
                  <a:cubicBezTo>
                    <a:pt x="995" y="36"/>
                    <a:pt x="995" y="41"/>
                    <a:pt x="995" y="46"/>
                  </a:cubicBezTo>
                  <a:cubicBezTo>
                    <a:pt x="991" y="46"/>
                    <a:pt x="987" y="46"/>
                    <a:pt x="984" y="46"/>
                  </a:cubicBezTo>
                  <a:cubicBezTo>
                    <a:pt x="984" y="45"/>
                    <a:pt x="984" y="45"/>
                    <a:pt x="984" y="45"/>
                  </a:cubicBezTo>
                  <a:cubicBezTo>
                    <a:pt x="984" y="45"/>
                    <a:pt x="984" y="45"/>
                    <a:pt x="984" y="45"/>
                  </a:cubicBezTo>
                  <a:cubicBezTo>
                    <a:pt x="984" y="45"/>
                    <a:pt x="984" y="45"/>
                    <a:pt x="984" y="45"/>
                  </a:cubicBezTo>
                  <a:cubicBezTo>
                    <a:pt x="984" y="45"/>
                    <a:pt x="984" y="45"/>
                    <a:pt x="984" y="45"/>
                  </a:cubicBezTo>
                  <a:cubicBezTo>
                    <a:pt x="984" y="44"/>
                    <a:pt x="984" y="44"/>
                    <a:pt x="984" y="44"/>
                  </a:cubicBezTo>
                  <a:cubicBezTo>
                    <a:pt x="984" y="44"/>
                    <a:pt x="984" y="44"/>
                    <a:pt x="984" y="44"/>
                  </a:cubicBezTo>
                  <a:cubicBezTo>
                    <a:pt x="983" y="39"/>
                    <a:pt x="983" y="34"/>
                    <a:pt x="983" y="29"/>
                  </a:cubicBezTo>
                  <a:cubicBezTo>
                    <a:pt x="987" y="29"/>
                    <a:pt x="991" y="29"/>
                    <a:pt x="994" y="29"/>
                  </a:cubicBezTo>
                  <a:close/>
                  <a:moveTo>
                    <a:pt x="878" y="45"/>
                  </a:moveTo>
                  <a:cubicBezTo>
                    <a:pt x="877" y="45"/>
                    <a:pt x="877" y="45"/>
                    <a:pt x="877" y="45"/>
                  </a:cubicBezTo>
                  <a:cubicBezTo>
                    <a:pt x="878" y="45"/>
                    <a:pt x="878" y="45"/>
                    <a:pt x="878" y="45"/>
                  </a:cubicBezTo>
                  <a:cubicBezTo>
                    <a:pt x="877" y="46"/>
                    <a:pt x="877" y="46"/>
                    <a:pt x="877" y="46"/>
                  </a:cubicBezTo>
                  <a:cubicBezTo>
                    <a:pt x="874" y="46"/>
                    <a:pt x="870" y="46"/>
                    <a:pt x="866" y="46"/>
                  </a:cubicBezTo>
                  <a:cubicBezTo>
                    <a:pt x="867" y="41"/>
                    <a:pt x="868" y="36"/>
                    <a:pt x="868" y="31"/>
                  </a:cubicBezTo>
                  <a:cubicBezTo>
                    <a:pt x="868" y="31"/>
                    <a:pt x="868" y="31"/>
                    <a:pt x="868" y="31"/>
                  </a:cubicBezTo>
                  <a:cubicBezTo>
                    <a:pt x="868" y="30"/>
                    <a:pt x="868" y="30"/>
                    <a:pt x="868" y="30"/>
                  </a:cubicBezTo>
                  <a:cubicBezTo>
                    <a:pt x="868" y="30"/>
                    <a:pt x="868" y="30"/>
                    <a:pt x="868" y="30"/>
                  </a:cubicBezTo>
                  <a:cubicBezTo>
                    <a:pt x="868" y="30"/>
                    <a:pt x="868" y="30"/>
                    <a:pt x="868" y="30"/>
                  </a:cubicBezTo>
                  <a:cubicBezTo>
                    <a:pt x="868" y="30"/>
                    <a:pt x="868" y="30"/>
                    <a:pt x="868" y="30"/>
                  </a:cubicBezTo>
                  <a:cubicBezTo>
                    <a:pt x="868" y="29"/>
                    <a:pt x="868" y="29"/>
                    <a:pt x="868" y="29"/>
                  </a:cubicBezTo>
                  <a:cubicBezTo>
                    <a:pt x="872" y="29"/>
                    <a:pt x="876" y="29"/>
                    <a:pt x="880" y="29"/>
                  </a:cubicBezTo>
                  <a:cubicBezTo>
                    <a:pt x="879" y="34"/>
                    <a:pt x="878" y="39"/>
                    <a:pt x="877" y="44"/>
                  </a:cubicBezTo>
                  <a:cubicBezTo>
                    <a:pt x="878" y="44"/>
                    <a:pt x="878" y="44"/>
                    <a:pt x="878" y="44"/>
                  </a:cubicBezTo>
                  <a:cubicBezTo>
                    <a:pt x="877" y="45"/>
                    <a:pt x="877" y="45"/>
                    <a:pt x="877" y="45"/>
                  </a:cubicBezTo>
                  <a:lnTo>
                    <a:pt x="878" y="45"/>
                  </a:lnTo>
                  <a:close/>
                  <a:moveTo>
                    <a:pt x="892" y="50"/>
                  </a:moveTo>
                  <a:cubicBezTo>
                    <a:pt x="892" y="49"/>
                    <a:pt x="892" y="49"/>
                    <a:pt x="892" y="49"/>
                  </a:cubicBezTo>
                  <a:cubicBezTo>
                    <a:pt x="892" y="49"/>
                    <a:pt x="892" y="49"/>
                    <a:pt x="892" y="49"/>
                  </a:cubicBezTo>
                  <a:cubicBezTo>
                    <a:pt x="892" y="49"/>
                    <a:pt x="892" y="49"/>
                    <a:pt x="892" y="49"/>
                  </a:cubicBezTo>
                  <a:cubicBezTo>
                    <a:pt x="896" y="49"/>
                    <a:pt x="900" y="49"/>
                    <a:pt x="904" y="49"/>
                  </a:cubicBezTo>
                  <a:cubicBezTo>
                    <a:pt x="903" y="54"/>
                    <a:pt x="903" y="59"/>
                    <a:pt x="902" y="65"/>
                  </a:cubicBezTo>
                  <a:cubicBezTo>
                    <a:pt x="902" y="65"/>
                    <a:pt x="902" y="65"/>
                    <a:pt x="902" y="65"/>
                  </a:cubicBezTo>
                  <a:cubicBezTo>
                    <a:pt x="902" y="65"/>
                    <a:pt x="902" y="65"/>
                    <a:pt x="902" y="65"/>
                  </a:cubicBezTo>
                  <a:cubicBezTo>
                    <a:pt x="902" y="65"/>
                    <a:pt x="902" y="65"/>
                    <a:pt x="902" y="65"/>
                  </a:cubicBezTo>
                  <a:cubicBezTo>
                    <a:pt x="902" y="66"/>
                    <a:pt x="902" y="66"/>
                    <a:pt x="902" y="66"/>
                  </a:cubicBezTo>
                  <a:cubicBezTo>
                    <a:pt x="902" y="66"/>
                    <a:pt x="902" y="66"/>
                    <a:pt x="902" y="66"/>
                  </a:cubicBezTo>
                  <a:cubicBezTo>
                    <a:pt x="902" y="67"/>
                    <a:pt x="902" y="67"/>
                    <a:pt x="902" y="67"/>
                  </a:cubicBezTo>
                  <a:cubicBezTo>
                    <a:pt x="898" y="67"/>
                    <a:pt x="894" y="67"/>
                    <a:pt x="890" y="67"/>
                  </a:cubicBezTo>
                  <a:cubicBezTo>
                    <a:pt x="891" y="61"/>
                    <a:pt x="891" y="56"/>
                    <a:pt x="892" y="50"/>
                  </a:cubicBezTo>
                  <a:cubicBezTo>
                    <a:pt x="892" y="50"/>
                    <a:pt x="892" y="50"/>
                    <a:pt x="892" y="50"/>
                  </a:cubicBezTo>
                  <a:cubicBezTo>
                    <a:pt x="892" y="50"/>
                    <a:pt x="892" y="50"/>
                    <a:pt x="892" y="50"/>
                  </a:cubicBezTo>
                  <a:close/>
                  <a:moveTo>
                    <a:pt x="773" y="50"/>
                  </a:moveTo>
                  <a:cubicBezTo>
                    <a:pt x="773" y="49"/>
                    <a:pt x="773" y="49"/>
                    <a:pt x="773" y="49"/>
                  </a:cubicBezTo>
                  <a:cubicBezTo>
                    <a:pt x="773" y="49"/>
                    <a:pt x="773" y="49"/>
                    <a:pt x="773" y="49"/>
                  </a:cubicBezTo>
                  <a:cubicBezTo>
                    <a:pt x="773" y="49"/>
                    <a:pt x="773" y="49"/>
                    <a:pt x="773" y="49"/>
                  </a:cubicBezTo>
                  <a:cubicBezTo>
                    <a:pt x="777" y="49"/>
                    <a:pt x="781" y="49"/>
                    <a:pt x="784" y="49"/>
                  </a:cubicBezTo>
                  <a:cubicBezTo>
                    <a:pt x="783" y="54"/>
                    <a:pt x="781" y="59"/>
                    <a:pt x="779" y="65"/>
                  </a:cubicBezTo>
                  <a:cubicBezTo>
                    <a:pt x="779" y="65"/>
                    <a:pt x="779" y="65"/>
                    <a:pt x="779" y="65"/>
                  </a:cubicBezTo>
                  <a:cubicBezTo>
                    <a:pt x="779" y="65"/>
                    <a:pt x="779" y="65"/>
                    <a:pt x="779" y="65"/>
                  </a:cubicBezTo>
                  <a:cubicBezTo>
                    <a:pt x="779" y="65"/>
                    <a:pt x="779" y="65"/>
                    <a:pt x="779" y="65"/>
                  </a:cubicBezTo>
                  <a:cubicBezTo>
                    <a:pt x="779" y="66"/>
                    <a:pt x="779" y="66"/>
                    <a:pt x="779" y="66"/>
                  </a:cubicBezTo>
                  <a:cubicBezTo>
                    <a:pt x="779" y="66"/>
                    <a:pt x="779" y="66"/>
                    <a:pt x="779" y="66"/>
                  </a:cubicBezTo>
                  <a:cubicBezTo>
                    <a:pt x="779" y="67"/>
                    <a:pt x="779" y="67"/>
                    <a:pt x="779" y="67"/>
                  </a:cubicBezTo>
                  <a:cubicBezTo>
                    <a:pt x="775" y="67"/>
                    <a:pt x="772" y="67"/>
                    <a:pt x="768" y="67"/>
                  </a:cubicBezTo>
                  <a:cubicBezTo>
                    <a:pt x="770" y="61"/>
                    <a:pt x="772" y="56"/>
                    <a:pt x="773" y="50"/>
                  </a:cubicBezTo>
                  <a:cubicBezTo>
                    <a:pt x="773" y="50"/>
                    <a:pt x="773" y="50"/>
                    <a:pt x="773" y="50"/>
                  </a:cubicBezTo>
                  <a:cubicBezTo>
                    <a:pt x="773" y="50"/>
                    <a:pt x="773" y="50"/>
                    <a:pt x="773" y="50"/>
                  </a:cubicBezTo>
                  <a:close/>
                  <a:moveTo>
                    <a:pt x="1012" y="67"/>
                  </a:moveTo>
                  <a:cubicBezTo>
                    <a:pt x="1012" y="66"/>
                    <a:pt x="1012" y="66"/>
                    <a:pt x="1012" y="66"/>
                  </a:cubicBezTo>
                  <a:cubicBezTo>
                    <a:pt x="1012" y="66"/>
                    <a:pt x="1012" y="66"/>
                    <a:pt x="1012" y="66"/>
                  </a:cubicBezTo>
                  <a:cubicBezTo>
                    <a:pt x="1012" y="65"/>
                    <a:pt x="1012" y="65"/>
                    <a:pt x="1012" y="65"/>
                  </a:cubicBezTo>
                  <a:cubicBezTo>
                    <a:pt x="1012" y="65"/>
                    <a:pt x="1012" y="65"/>
                    <a:pt x="1012" y="65"/>
                  </a:cubicBezTo>
                  <a:cubicBezTo>
                    <a:pt x="1012" y="65"/>
                    <a:pt x="1012" y="65"/>
                    <a:pt x="1012" y="65"/>
                  </a:cubicBezTo>
                  <a:cubicBezTo>
                    <a:pt x="1012" y="65"/>
                    <a:pt x="1012" y="65"/>
                    <a:pt x="1012" y="65"/>
                  </a:cubicBezTo>
                  <a:cubicBezTo>
                    <a:pt x="1012" y="59"/>
                    <a:pt x="1011" y="54"/>
                    <a:pt x="1011" y="49"/>
                  </a:cubicBezTo>
                  <a:cubicBezTo>
                    <a:pt x="1015" y="49"/>
                    <a:pt x="1019" y="49"/>
                    <a:pt x="1023" y="49"/>
                  </a:cubicBezTo>
                  <a:cubicBezTo>
                    <a:pt x="1023" y="49"/>
                    <a:pt x="1023" y="49"/>
                    <a:pt x="1023" y="49"/>
                  </a:cubicBezTo>
                  <a:cubicBezTo>
                    <a:pt x="1023" y="49"/>
                    <a:pt x="1023" y="49"/>
                    <a:pt x="1023" y="49"/>
                  </a:cubicBezTo>
                  <a:cubicBezTo>
                    <a:pt x="1023" y="50"/>
                    <a:pt x="1023" y="50"/>
                    <a:pt x="1023" y="50"/>
                  </a:cubicBezTo>
                  <a:cubicBezTo>
                    <a:pt x="1023" y="50"/>
                    <a:pt x="1023" y="50"/>
                    <a:pt x="1023" y="50"/>
                  </a:cubicBezTo>
                  <a:cubicBezTo>
                    <a:pt x="1023" y="50"/>
                    <a:pt x="1023" y="50"/>
                    <a:pt x="1023" y="50"/>
                  </a:cubicBezTo>
                  <a:cubicBezTo>
                    <a:pt x="1023" y="50"/>
                    <a:pt x="1023" y="50"/>
                    <a:pt x="1023" y="50"/>
                  </a:cubicBezTo>
                  <a:cubicBezTo>
                    <a:pt x="1023" y="56"/>
                    <a:pt x="1024" y="61"/>
                    <a:pt x="1024" y="67"/>
                  </a:cubicBezTo>
                  <a:cubicBezTo>
                    <a:pt x="1020" y="67"/>
                    <a:pt x="1016" y="67"/>
                    <a:pt x="1012" y="67"/>
                  </a:cubicBezTo>
                  <a:close/>
                  <a:moveTo>
                    <a:pt x="1102" y="46"/>
                  </a:moveTo>
                  <a:cubicBezTo>
                    <a:pt x="1101" y="45"/>
                    <a:pt x="1101" y="45"/>
                    <a:pt x="1101" y="45"/>
                  </a:cubicBezTo>
                  <a:cubicBezTo>
                    <a:pt x="1102" y="45"/>
                    <a:pt x="1102" y="45"/>
                    <a:pt x="1102" y="45"/>
                  </a:cubicBezTo>
                  <a:cubicBezTo>
                    <a:pt x="1101" y="45"/>
                    <a:pt x="1101" y="45"/>
                    <a:pt x="1101" y="45"/>
                  </a:cubicBezTo>
                  <a:cubicBezTo>
                    <a:pt x="1102" y="45"/>
                    <a:pt x="1102" y="45"/>
                    <a:pt x="1102" y="45"/>
                  </a:cubicBezTo>
                  <a:cubicBezTo>
                    <a:pt x="1101" y="44"/>
                    <a:pt x="1101" y="44"/>
                    <a:pt x="1101" y="44"/>
                  </a:cubicBezTo>
                  <a:cubicBezTo>
                    <a:pt x="1102" y="44"/>
                    <a:pt x="1102" y="44"/>
                    <a:pt x="1102" y="44"/>
                  </a:cubicBezTo>
                  <a:cubicBezTo>
                    <a:pt x="1100" y="39"/>
                    <a:pt x="1099" y="34"/>
                    <a:pt x="1098" y="29"/>
                  </a:cubicBezTo>
                  <a:cubicBezTo>
                    <a:pt x="1101" y="29"/>
                    <a:pt x="1105" y="29"/>
                    <a:pt x="1109" y="29"/>
                  </a:cubicBezTo>
                  <a:cubicBezTo>
                    <a:pt x="1109" y="30"/>
                    <a:pt x="1109" y="30"/>
                    <a:pt x="1109" y="30"/>
                  </a:cubicBezTo>
                  <a:cubicBezTo>
                    <a:pt x="1109" y="30"/>
                    <a:pt x="1109" y="30"/>
                    <a:pt x="1109" y="30"/>
                  </a:cubicBezTo>
                  <a:cubicBezTo>
                    <a:pt x="1109" y="30"/>
                    <a:pt x="1109" y="30"/>
                    <a:pt x="1109" y="30"/>
                  </a:cubicBezTo>
                  <a:cubicBezTo>
                    <a:pt x="1109" y="30"/>
                    <a:pt x="1109" y="30"/>
                    <a:pt x="1109" y="30"/>
                  </a:cubicBezTo>
                  <a:cubicBezTo>
                    <a:pt x="1109" y="31"/>
                    <a:pt x="1109" y="31"/>
                    <a:pt x="1109" y="31"/>
                  </a:cubicBezTo>
                  <a:cubicBezTo>
                    <a:pt x="1109" y="31"/>
                    <a:pt x="1109" y="31"/>
                    <a:pt x="1109" y="31"/>
                  </a:cubicBezTo>
                  <a:cubicBezTo>
                    <a:pt x="1110" y="36"/>
                    <a:pt x="1111" y="41"/>
                    <a:pt x="1113" y="46"/>
                  </a:cubicBezTo>
                  <a:cubicBezTo>
                    <a:pt x="1109" y="46"/>
                    <a:pt x="1105" y="46"/>
                    <a:pt x="1102" y="46"/>
                  </a:cubicBezTo>
                  <a:close/>
                  <a:moveTo>
                    <a:pt x="1566" y="29"/>
                  </a:moveTo>
                  <a:cubicBezTo>
                    <a:pt x="1566" y="30"/>
                    <a:pt x="1566" y="30"/>
                    <a:pt x="1566" y="30"/>
                  </a:cubicBezTo>
                  <a:cubicBezTo>
                    <a:pt x="1566" y="30"/>
                    <a:pt x="1566" y="30"/>
                    <a:pt x="1566" y="30"/>
                  </a:cubicBezTo>
                  <a:cubicBezTo>
                    <a:pt x="1566" y="30"/>
                    <a:pt x="1566" y="30"/>
                    <a:pt x="1566" y="30"/>
                  </a:cubicBezTo>
                  <a:cubicBezTo>
                    <a:pt x="1566" y="30"/>
                    <a:pt x="1566" y="30"/>
                    <a:pt x="1566" y="30"/>
                  </a:cubicBezTo>
                  <a:cubicBezTo>
                    <a:pt x="1566" y="31"/>
                    <a:pt x="1566" y="31"/>
                    <a:pt x="1566" y="31"/>
                  </a:cubicBezTo>
                  <a:cubicBezTo>
                    <a:pt x="1566" y="31"/>
                    <a:pt x="1566" y="31"/>
                    <a:pt x="1566" y="31"/>
                  </a:cubicBezTo>
                  <a:cubicBezTo>
                    <a:pt x="1571" y="36"/>
                    <a:pt x="1577" y="41"/>
                    <a:pt x="1583" y="46"/>
                  </a:cubicBezTo>
                  <a:cubicBezTo>
                    <a:pt x="1580" y="46"/>
                    <a:pt x="1577" y="46"/>
                    <a:pt x="1574" y="46"/>
                  </a:cubicBezTo>
                  <a:cubicBezTo>
                    <a:pt x="1573" y="45"/>
                    <a:pt x="1573" y="45"/>
                    <a:pt x="1573" y="45"/>
                  </a:cubicBezTo>
                  <a:cubicBezTo>
                    <a:pt x="1574" y="45"/>
                    <a:pt x="1574" y="45"/>
                    <a:pt x="1574" y="45"/>
                  </a:cubicBezTo>
                  <a:cubicBezTo>
                    <a:pt x="1573" y="45"/>
                    <a:pt x="1573" y="45"/>
                    <a:pt x="1573" y="45"/>
                  </a:cubicBezTo>
                  <a:cubicBezTo>
                    <a:pt x="1574" y="45"/>
                    <a:pt x="1574" y="45"/>
                    <a:pt x="1574" y="45"/>
                  </a:cubicBezTo>
                  <a:cubicBezTo>
                    <a:pt x="1573" y="44"/>
                    <a:pt x="1573" y="44"/>
                    <a:pt x="1573" y="44"/>
                  </a:cubicBezTo>
                  <a:cubicBezTo>
                    <a:pt x="1574" y="44"/>
                    <a:pt x="1574" y="44"/>
                    <a:pt x="1574" y="44"/>
                  </a:cubicBezTo>
                  <a:cubicBezTo>
                    <a:pt x="1568" y="39"/>
                    <a:pt x="1563" y="34"/>
                    <a:pt x="1557" y="29"/>
                  </a:cubicBezTo>
                  <a:cubicBezTo>
                    <a:pt x="1560" y="29"/>
                    <a:pt x="1563" y="29"/>
                    <a:pt x="1566" y="29"/>
                  </a:cubicBezTo>
                  <a:close/>
                  <a:moveTo>
                    <a:pt x="1451" y="29"/>
                  </a:moveTo>
                  <a:cubicBezTo>
                    <a:pt x="1452" y="30"/>
                    <a:pt x="1452" y="30"/>
                    <a:pt x="1452" y="30"/>
                  </a:cubicBezTo>
                  <a:cubicBezTo>
                    <a:pt x="1451" y="30"/>
                    <a:pt x="1451" y="30"/>
                    <a:pt x="1451" y="30"/>
                  </a:cubicBezTo>
                  <a:cubicBezTo>
                    <a:pt x="1452" y="30"/>
                    <a:pt x="1452" y="30"/>
                    <a:pt x="1452" y="30"/>
                  </a:cubicBezTo>
                  <a:cubicBezTo>
                    <a:pt x="1451" y="30"/>
                    <a:pt x="1451" y="30"/>
                    <a:pt x="1451" y="30"/>
                  </a:cubicBezTo>
                  <a:cubicBezTo>
                    <a:pt x="1452" y="31"/>
                    <a:pt x="1452" y="31"/>
                    <a:pt x="1452" y="31"/>
                  </a:cubicBezTo>
                  <a:cubicBezTo>
                    <a:pt x="1451" y="31"/>
                    <a:pt x="1451" y="31"/>
                    <a:pt x="1451" y="31"/>
                  </a:cubicBezTo>
                  <a:cubicBezTo>
                    <a:pt x="1456" y="36"/>
                    <a:pt x="1461" y="41"/>
                    <a:pt x="1465" y="46"/>
                  </a:cubicBezTo>
                  <a:cubicBezTo>
                    <a:pt x="1462" y="46"/>
                    <a:pt x="1459" y="46"/>
                    <a:pt x="1456" y="46"/>
                  </a:cubicBezTo>
                  <a:cubicBezTo>
                    <a:pt x="1455" y="45"/>
                    <a:pt x="1455" y="45"/>
                    <a:pt x="1455" y="45"/>
                  </a:cubicBezTo>
                  <a:cubicBezTo>
                    <a:pt x="1456" y="45"/>
                    <a:pt x="1456" y="45"/>
                    <a:pt x="1456" y="45"/>
                  </a:cubicBezTo>
                  <a:cubicBezTo>
                    <a:pt x="1455" y="45"/>
                    <a:pt x="1455" y="45"/>
                    <a:pt x="1455" y="45"/>
                  </a:cubicBezTo>
                  <a:cubicBezTo>
                    <a:pt x="1456" y="45"/>
                    <a:pt x="1456" y="45"/>
                    <a:pt x="1456" y="45"/>
                  </a:cubicBezTo>
                  <a:cubicBezTo>
                    <a:pt x="1455" y="44"/>
                    <a:pt x="1455" y="44"/>
                    <a:pt x="1455" y="44"/>
                  </a:cubicBezTo>
                  <a:cubicBezTo>
                    <a:pt x="1456" y="44"/>
                    <a:pt x="1456" y="44"/>
                    <a:pt x="1456" y="44"/>
                  </a:cubicBezTo>
                  <a:cubicBezTo>
                    <a:pt x="1451" y="39"/>
                    <a:pt x="1447" y="34"/>
                    <a:pt x="1442" y="29"/>
                  </a:cubicBezTo>
                  <a:cubicBezTo>
                    <a:pt x="1445" y="29"/>
                    <a:pt x="1448" y="29"/>
                    <a:pt x="1451" y="29"/>
                  </a:cubicBezTo>
                  <a:close/>
                  <a:moveTo>
                    <a:pt x="1337" y="29"/>
                  </a:moveTo>
                  <a:cubicBezTo>
                    <a:pt x="1338" y="30"/>
                    <a:pt x="1338" y="30"/>
                    <a:pt x="1338" y="30"/>
                  </a:cubicBezTo>
                  <a:cubicBezTo>
                    <a:pt x="1337" y="30"/>
                    <a:pt x="1337" y="30"/>
                    <a:pt x="1337" y="30"/>
                  </a:cubicBezTo>
                  <a:cubicBezTo>
                    <a:pt x="1338" y="30"/>
                    <a:pt x="1338" y="30"/>
                    <a:pt x="1338" y="30"/>
                  </a:cubicBezTo>
                  <a:cubicBezTo>
                    <a:pt x="1337" y="30"/>
                    <a:pt x="1337" y="30"/>
                    <a:pt x="1337" y="30"/>
                  </a:cubicBezTo>
                  <a:cubicBezTo>
                    <a:pt x="1338" y="31"/>
                    <a:pt x="1338" y="31"/>
                    <a:pt x="1338" y="31"/>
                  </a:cubicBezTo>
                  <a:cubicBezTo>
                    <a:pt x="1337" y="31"/>
                    <a:pt x="1337" y="31"/>
                    <a:pt x="1337" y="31"/>
                  </a:cubicBezTo>
                  <a:cubicBezTo>
                    <a:pt x="1341" y="36"/>
                    <a:pt x="1344" y="41"/>
                    <a:pt x="1348" y="46"/>
                  </a:cubicBezTo>
                  <a:cubicBezTo>
                    <a:pt x="1345" y="46"/>
                    <a:pt x="1341" y="46"/>
                    <a:pt x="1338" y="46"/>
                  </a:cubicBezTo>
                  <a:cubicBezTo>
                    <a:pt x="1337" y="45"/>
                    <a:pt x="1337" y="45"/>
                    <a:pt x="1337" y="45"/>
                  </a:cubicBezTo>
                  <a:cubicBezTo>
                    <a:pt x="1338" y="45"/>
                    <a:pt x="1338" y="45"/>
                    <a:pt x="1338" y="45"/>
                  </a:cubicBezTo>
                  <a:cubicBezTo>
                    <a:pt x="1337" y="45"/>
                    <a:pt x="1337" y="45"/>
                    <a:pt x="1337" y="45"/>
                  </a:cubicBezTo>
                  <a:cubicBezTo>
                    <a:pt x="1338" y="45"/>
                    <a:pt x="1338" y="45"/>
                    <a:pt x="1338" y="45"/>
                  </a:cubicBezTo>
                  <a:cubicBezTo>
                    <a:pt x="1337" y="44"/>
                    <a:pt x="1337" y="44"/>
                    <a:pt x="1337" y="44"/>
                  </a:cubicBezTo>
                  <a:cubicBezTo>
                    <a:pt x="1338" y="44"/>
                    <a:pt x="1338" y="44"/>
                    <a:pt x="1338" y="44"/>
                  </a:cubicBezTo>
                  <a:cubicBezTo>
                    <a:pt x="1334" y="39"/>
                    <a:pt x="1331" y="34"/>
                    <a:pt x="1327" y="29"/>
                  </a:cubicBezTo>
                  <a:cubicBezTo>
                    <a:pt x="1331" y="29"/>
                    <a:pt x="1334" y="29"/>
                    <a:pt x="1337" y="29"/>
                  </a:cubicBezTo>
                  <a:close/>
                  <a:moveTo>
                    <a:pt x="1223" y="29"/>
                  </a:moveTo>
                  <a:cubicBezTo>
                    <a:pt x="1223" y="30"/>
                    <a:pt x="1223" y="30"/>
                    <a:pt x="1223" y="30"/>
                  </a:cubicBezTo>
                  <a:cubicBezTo>
                    <a:pt x="1223" y="30"/>
                    <a:pt x="1223" y="30"/>
                    <a:pt x="1223" y="30"/>
                  </a:cubicBezTo>
                  <a:cubicBezTo>
                    <a:pt x="1223" y="30"/>
                    <a:pt x="1223" y="30"/>
                    <a:pt x="1223" y="30"/>
                  </a:cubicBezTo>
                  <a:cubicBezTo>
                    <a:pt x="1223" y="30"/>
                    <a:pt x="1223" y="30"/>
                    <a:pt x="1223" y="30"/>
                  </a:cubicBezTo>
                  <a:cubicBezTo>
                    <a:pt x="1223" y="31"/>
                    <a:pt x="1223" y="31"/>
                    <a:pt x="1223" y="31"/>
                  </a:cubicBezTo>
                  <a:cubicBezTo>
                    <a:pt x="1223" y="31"/>
                    <a:pt x="1223" y="31"/>
                    <a:pt x="1223" y="31"/>
                  </a:cubicBezTo>
                  <a:cubicBezTo>
                    <a:pt x="1225" y="36"/>
                    <a:pt x="1228" y="41"/>
                    <a:pt x="1230" y="46"/>
                  </a:cubicBezTo>
                  <a:cubicBezTo>
                    <a:pt x="1227" y="46"/>
                    <a:pt x="1223" y="46"/>
                    <a:pt x="1220" y="46"/>
                  </a:cubicBezTo>
                  <a:cubicBezTo>
                    <a:pt x="1219" y="45"/>
                    <a:pt x="1219" y="45"/>
                    <a:pt x="1219" y="45"/>
                  </a:cubicBezTo>
                  <a:cubicBezTo>
                    <a:pt x="1220" y="45"/>
                    <a:pt x="1220" y="45"/>
                    <a:pt x="1220" y="45"/>
                  </a:cubicBezTo>
                  <a:cubicBezTo>
                    <a:pt x="1219" y="45"/>
                    <a:pt x="1219" y="45"/>
                    <a:pt x="1219" y="45"/>
                  </a:cubicBezTo>
                  <a:cubicBezTo>
                    <a:pt x="1220" y="45"/>
                    <a:pt x="1220" y="45"/>
                    <a:pt x="1220" y="45"/>
                  </a:cubicBezTo>
                  <a:cubicBezTo>
                    <a:pt x="1219" y="44"/>
                    <a:pt x="1219" y="44"/>
                    <a:pt x="1219" y="44"/>
                  </a:cubicBezTo>
                  <a:cubicBezTo>
                    <a:pt x="1220" y="44"/>
                    <a:pt x="1220" y="44"/>
                    <a:pt x="1220" y="44"/>
                  </a:cubicBezTo>
                  <a:cubicBezTo>
                    <a:pt x="1217" y="39"/>
                    <a:pt x="1215" y="34"/>
                    <a:pt x="1213" y="29"/>
                  </a:cubicBezTo>
                  <a:cubicBezTo>
                    <a:pt x="1216" y="29"/>
                    <a:pt x="1219" y="29"/>
                    <a:pt x="1223" y="29"/>
                  </a:cubicBezTo>
                  <a:close/>
                  <a:moveTo>
                    <a:pt x="417" y="50"/>
                  </a:moveTo>
                  <a:cubicBezTo>
                    <a:pt x="418" y="49"/>
                    <a:pt x="418" y="49"/>
                    <a:pt x="418" y="49"/>
                  </a:cubicBezTo>
                  <a:cubicBezTo>
                    <a:pt x="417" y="49"/>
                    <a:pt x="417" y="49"/>
                    <a:pt x="417" y="49"/>
                  </a:cubicBezTo>
                  <a:cubicBezTo>
                    <a:pt x="418" y="49"/>
                    <a:pt x="418" y="49"/>
                    <a:pt x="418" y="49"/>
                  </a:cubicBezTo>
                  <a:cubicBezTo>
                    <a:pt x="421" y="49"/>
                    <a:pt x="424" y="49"/>
                    <a:pt x="427" y="49"/>
                  </a:cubicBezTo>
                  <a:cubicBezTo>
                    <a:pt x="422" y="54"/>
                    <a:pt x="416" y="59"/>
                    <a:pt x="411" y="65"/>
                  </a:cubicBezTo>
                  <a:cubicBezTo>
                    <a:pt x="412" y="65"/>
                    <a:pt x="412" y="65"/>
                    <a:pt x="412" y="65"/>
                  </a:cubicBezTo>
                  <a:cubicBezTo>
                    <a:pt x="411" y="65"/>
                    <a:pt x="411" y="65"/>
                    <a:pt x="411" y="65"/>
                  </a:cubicBezTo>
                  <a:cubicBezTo>
                    <a:pt x="412" y="65"/>
                    <a:pt x="412" y="65"/>
                    <a:pt x="412" y="65"/>
                  </a:cubicBezTo>
                  <a:cubicBezTo>
                    <a:pt x="411" y="66"/>
                    <a:pt x="411" y="66"/>
                    <a:pt x="411" y="66"/>
                  </a:cubicBezTo>
                  <a:cubicBezTo>
                    <a:pt x="412" y="66"/>
                    <a:pt x="412" y="66"/>
                    <a:pt x="412" y="66"/>
                  </a:cubicBezTo>
                  <a:cubicBezTo>
                    <a:pt x="411" y="67"/>
                    <a:pt x="411" y="67"/>
                    <a:pt x="411" y="67"/>
                  </a:cubicBezTo>
                  <a:cubicBezTo>
                    <a:pt x="408" y="67"/>
                    <a:pt x="405" y="67"/>
                    <a:pt x="401" y="67"/>
                  </a:cubicBezTo>
                  <a:cubicBezTo>
                    <a:pt x="407" y="61"/>
                    <a:pt x="412" y="56"/>
                    <a:pt x="418" y="50"/>
                  </a:cubicBezTo>
                  <a:cubicBezTo>
                    <a:pt x="417" y="50"/>
                    <a:pt x="417" y="50"/>
                    <a:pt x="417" y="50"/>
                  </a:cubicBezTo>
                  <a:cubicBezTo>
                    <a:pt x="418" y="50"/>
                    <a:pt x="418" y="50"/>
                    <a:pt x="418" y="50"/>
                  </a:cubicBezTo>
                  <a:lnTo>
                    <a:pt x="417" y="50"/>
                  </a:lnTo>
                  <a:close/>
                  <a:moveTo>
                    <a:pt x="1380" y="67"/>
                  </a:moveTo>
                  <a:cubicBezTo>
                    <a:pt x="1380" y="66"/>
                    <a:pt x="1380" y="66"/>
                    <a:pt x="1380" y="66"/>
                  </a:cubicBezTo>
                  <a:cubicBezTo>
                    <a:pt x="1381" y="66"/>
                    <a:pt x="1381" y="66"/>
                    <a:pt x="1381" y="66"/>
                  </a:cubicBezTo>
                  <a:cubicBezTo>
                    <a:pt x="1380" y="65"/>
                    <a:pt x="1380" y="65"/>
                    <a:pt x="1380" y="65"/>
                  </a:cubicBezTo>
                  <a:cubicBezTo>
                    <a:pt x="1381" y="65"/>
                    <a:pt x="1381" y="65"/>
                    <a:pt x="1381" y="65"/>
                  </a:cubicBezTo>
                  <a:cubicBezTo>
                    <a:pt x="1380" y="65"/>
                    <a:pt x="1380" y="65"/>
                    <a:pt x="1380" y="65"/>
                  </a:cubicBezTo>
                  <a:cubicBezTo>
                    <a:pt x="1381" y="65"/>
                    <a:pt x="1381" y="65"/>
                    <a:pt x="1381" y="65"/>
                  </a:cubicBezTo>
                  <a:cubicBezTo>
                    <a:pt x="1376" y="59"/>
                    <a:pt x="1372" y="54"/>
                    <a:pt x="1368" y="49"/>
                  </a:cubicBezTo>
                  <a:cubicBezTo>
                    <a:pt x="1372" y="49"/>
                    <a:pt x="1375" y="49"/>
                    <a:pt x="1378" y="49"/>
                  </a:cubicBezTo>
                  <a:cubicBezTo>
                    <a:pt x="1379" y="49"/>
                    <a:pt x="1379" y="49"/>
                    <a:pt x="1379" y="49"/>
                  </a:cubicBezTo>
                  <a:cubicBezTo>
                    <a:pt x="1378" y="49"/>
                    <a:pt x="1378" y="49"/>
                    <a:pt x="1378" y="49"/>
                  </a:cubicBezTo>
                  <a:cubicBezTo>
                    <a:pt x="1379" y="50"/>
                    <a:pt x="1379" y="50"/>
                    <a:pt x="1379" y="50"/>
                  </a:cubicBezTo>
                  <a:cubicBezTo>
                    <a:pt x="1378" y="50"/>
                    <a:pt x="1378" y="50"/>
                    <a:pt x="1378" y="50"/>
                  </a:cubicBezTo>
                  <a:cubicBezTo>
                    <a:pt x="1379" y="50"/>
                    <a:pt x="1379" y="50"/>
                    <a:pt x="1379" y="50"/>
                  </a:cubicBezTo>
                  <a:cubicBezTo>
                    <a:pt x="1378" y="50"/>
                    <a:pt x="1378" y="50"/>
                    <a:pt x="1378" y="50"/>
                  </a:cubicBezTo>
                  <a:cubicBezTo>
                    <a:pt x="1382" y="56"/>
                    <a:pt x="1387" y="61"/>
                    <a:pt x="1391" y="67"/>
                  </a:cubicBezTo>
                  <a:cubicBezTo>
                    <a:pt x="1387" y="67"/>
                    <a:pt x="1384" y="67"/>
                    <a:pt x="1380" y="67"/>
                  </a:cubicBezTo>
                  <a:close/>
                  <a:moveTo>
                    <a:pt x="1503" y="67"/>
                  </a:moveTo>
                  <a:cubicBezTo>
                    <a:pt x="1503" y="66"/>
                    <a:pt x="1503" y="66"/>
                    <a:pt x="1503" y="66"/>
                  </a:cubicBezTo>
                  <a:cubicBezTo>
                    <a:pt x="1503" y="66"/>
                    <a:pt x="1503" y="66"/>
                    <a:pt x="1503" y="66"/>
                  </a:cubicBezTo>
                  <a:cubicBezTo>
                    <a:pt x="1503" y="65"/>
                    <a:pt x="1503" y="65"/>
                    <a:pt x="1503" y="65"/>
                  </a:cubicBezTo>
                  <a:cubicBezTo>
                    <a:pt x="1503" y="65"/>
                    <a:pt x="1503" y="65"/>
                    <a:pt x="1503" y="65"/>
                  </a:cubicBezTo>
                  <a:cubicBezTo>
                    <a:pt x="1503" y="65"/>
                    <a:pt x="1503" y="65"/>
                    <a:pt x="1503" y="65"/>
                  </a:cubicBezTo>
                  <a:cubicBezTo>
                    <a:pt x="1503" y="65"/>
                    <a:pt x="1503" y="65"/>
                    <a:pt x="1503" y="65"/>
                  </a:cubicBezTo>
                  <a:cubicBezTo>
                    <a:pt x="1498" y="59"/>
                    <a:pt x="1493" y="54"/>
                    <a:pt x="1488" y="49"/>
                  </a:cubicBezTo>
                  <a:cubicBezTo>
                    <a:pt x="1491" y="49"/>
                    <a:pt x="1494" y="49"/>
                    <a:pt x="1497" y="49"/>
                  </a:cubicBezTo>
                  <a:cubicBezTo>
                    <a:pt x="1497" y="49"/>
                    <a:pt x="1497" y="49"/>
                    <a:pt x="1497" y="49"/>
                  </a:cubicBezTo>
                  <a:cubicBezTo>
                    <a:pt x="1497" y="49"/>
                    <a:pt x="1497" y="49"/>
                    <a:pt x="1497" y="49"/>
                  </a:cubicBezTo>
                  <a:cubicBezTo>
                    <a:pt x="1497" y="50"/>
                    <a:pt x="1497" y="50"/>
                    <a:pt x="1497" y="50"/>
                  </a:cubicBezTo>
                  <a:cubicBezTo>
                    <a:pt x="1497" y="50"/>
                    <a:pt x="1497" y="50"/>
                    <a:pt x="1497" y="50"/>
                  </a:cubicBezTo>
                  <a:cubicBezTo>
                    <a:pt x="1497" y="50"/>
                    <a:pt x="1497" y="50"/>
                    <a:pt x="1497" y="50"/>
                  </a:cubicBezTo>
                  <a:cubicBezTo>
                    <a:pt x="1497" y="50"/>
                    <a:pt x="1497" y="50"/>
                    <a:pt x="1497" y="50"/>
                  </a:cubicBezTo>
                  <a:cubicBezTo>
                    <a:pt x="1502" y="56"/>
                    <a:pt x="1507" y="61"/>
                    <a:pt x="1513" y="67"/>
                  </a:cubicBezTo>
                  <a:cubicBezTo>
                    <a:pt x="1510" y="67"/>
                    <a:pt x="1506" y="67"/>
                    <a:pt x="1503" y="67"/>
                  </a:cubicBezTo>
                  <a:close/>
                  <a:moveTo>
                    <a:pt x="524" y="67"/>
                  </a:moveTo>
                  <a:cubicBezTo>
                    <a:pt x="528" y="61"/>
                    <a:pt x="532" y="56"/>
                    <a:pt x="536" y="50"/>
                  </a:cubicBezTo>
                  <a:cubicBezTo>
                    <a:pt x="536" y="50"/>
                    <a:pt x="536" y="50"/>
                    <a:pt x="536" y="50"/>
                  </a:cubicBezTo>
                  <a:cubicBezTo>
                    <a:pt x="536" y="50"/>
                    <a:pt x="536" y="50"/>
                    <a:pt x="536" y="50"/>
                  </a:cubicBezTo>
                  <a:cubicBezTo>
                    <a:pt x="536" y="50"/>
                    <a:pt x="536" y="50"/>
                    <a:pt x="536" y="50"/>
                  </a:cubicBezTo>
                  <a:cubicBezTo>
                    <a:pt x="536" y="49"/>
                    <a:pt x="536" y="49"/>
                    <a:pt x="536" y="49"/>
                  </a:cubicBezTo>
                  <a:cubicBezTo>
                    <a:pt x="536" y="49"/>
                    <a:pt x="536" y="49"/>
                    <a:pt x="536" y="49"/>
                  </a:cubicBezTo>
                  <a:cubicBezTo>
                    <a:pt x="536" y="49"/>
                    <a:pt x="536" y="49"/>
                    <a:pt x="536" y="49"/>
                  </a:cubicBezTo>
                  <a:cubicBezTo>
                    <a:pt x="539" y="49"/>
                    <a:pt x="543" y="49"/>
                    <a:pt x="546" y="49"/>
                  </a:cubicBezTo>
                  <a:cubicBezTo>
                    <a:pt x="542" y="54"/>
                    <a:pt x="538" y="59"/>
                    <a:pt x="534" y="65"/>
                  </a:cubicBezTo>
                  <a:cubicBezTo>
                    <a:pt x="534" y="65"/>
                    <a:pt x="534" y="65"/>
                    <a:pt x="534" y="65"/>
                  </a:cubicBezTo>
                  <a:cubicBezTo>
                    <a:pt x="534" y="65"/>
                    <a:pt x="534" y="65"/>
                    <a:pt x="534" y="65"/>
                  </a:cubicBezTo>
                  <a:cubicBezTo>
                    <a:pt x="534" y="65"/>
                    <a:pt x="534" y="65"/>
                    <a:pt x="534" y="65"/>
                  </a:cubicBezTo>
                  <a:cubicBezTo>
                    <a:pt x="534" y="66"/>
                    <a:pt x="534" y="66"/>
                    <a:pt x="534" y="66"/>
                  </a:cubicBezTo>
                  <a:cubicBezTo>
                    <a:pt x="534" y="66"/>
                    <a:pt x="534" y="66"/>
                    <a:pt x="534" y="66"/>
                  </a:cubicBezTo>
                  <a:cubicBezTo>
                    <a:pt x="534" y="67"/>
                    <a:pt x="534" y="67"/>
                    <a:pt x="534" y="67"/>
                  </a:cubicBezTo>
                  <a:cubicBezTo>
                    <a:pt x="530" y="67"/>
                    <a:pt x="527" y="67"/>
                    <a:pt x="524" y="67"/>
                  </a:cubicBezTo>
                  <a:close/>
                  <a:moveTo>
                    <a:pt x="1257" y="65"/>
                  </a:moveTo>
                  <a:cubicBezTo>
                    <a:pt x="1258" y="65"/>
                    <a:pt x="1258" y="65"/>
                    <a:pt x="1258" y="65"/>
                  </a:cubicBezTo>
                  <a:cubicBezTo>
                    <a:pt x="1257" y="65"/>
                    <a:pt x="1257" y="65"/>
                    <a:pt x="1257" y="65"/>
                  </a:cubicBezTo>
                  <a:cubicBezTo>
                    <a:pt x="1258" y="65"/>
                    <a:pt x="1258" y="65"/>
                    <a:pt x="1258" y="65"/>
                  </a:cubicBezTo>
                  <a:cubicBezTo>
                    <a:pt x="1255" y="59"/>
                    <a:pt x="1252" y="54"/>
                    <a:pt x="1249" y="49"/>
                  </a:cubicBezTo>
                  <a:cubicBezTo>
                    <a:pt x="1253" y="49"/>
                    <a:pt x="1256" y="49"/>
                    <a:pt x="1260" y="49"/>
                  </a:cubicBezTo>
                  <a:cubicBezTo>
                    <a:pt x="1260" y="49"/>
                    <a:pt x="1260" y="49"/>
                    <a:pt x="1260" y="49"/>
                  </a:cubicBezTo>
                  <a:cubicBezTo>
                    <a:pt x="1260" y="49"/>
                    <a:pt x="1260" y="49"/>
                    <a:pt x="1260" y="49"/>
                  </a:cubicBezTo>
                  <a:cubicBezTo>
                    <a:pt x="1260" y="50"/>
                    <a:pt x="1260" y="50"/>
                    <a:pt x="1260" y="50"/>
                  </a:cubicBezTo>
                  <a:cubicBezTo>
                    <a:pt x="1260" y="50"/>
                    <a:pt x="1260" y="50"/>
                    <a:pt x="1260" y="50"/>
                  </a:cubicBezTo>
                  <a:cubicBezTo>
                    <a:pt x="1260" y="50"/>
                    <a:pt x="1260" y="50"/>
                    <a:pt x="1260" y="50"/>
                  </a:cubicBezTo>
                  <a:cubicBezTo>
                    <a:pt x="1260" y="50"/>
                    <a:pt x="1260" y="50"/>
                    <a:pt x="1260" y="50"/>
                  </a:cubicBezTo>
                  <a:cubicBezTo>
                    <a:pt x="1263" y="56"/>
                    <a:pt x="1266" y="61"/>
                    <a:pt x="1269" y="67"/>
                  </a:cubicBezTo>
                  <a:cubicBezTo>
                    <a:pt x="1265" y="67"/>
                    <a:pt x="1261" y="67"/>
                    <a:pt x="1258" y="67"/>
                  </a:cubicBezTo>
                  <a:cubicBezTo>
                    <a:pt x="1257" y="66"/>
                    <a:pt x="1257" y="66"/>
                    <a:pt x="1257" y="66"/>
                  </a:cubicBezTo>
                  <a:cubicBezTo>
                    <a:pt x="1258" y="66"/>
                    <a:pt x="1258" y="66"/>
                    <a:pt x="1258" y="66"/>
                  </a:cubicBezTo>
                  <a:lnTo>
                    <a:pt x="1257" y="65"/>
                  </a:lnTo>
                  <a:close/>
                  <a:moveTo>
                    <a:pt x="828" y="71"/>
                  </a:moveTo>
                  <a:cubicBezTo>
                    <a:pt x="828" y="71"/>
                    <a:pt x="828" y="71"/>
                    <a:pt x="828" y="71"/>
                  </a:cubicBezTo>
                  <a:cubicBezTo>
                    <a:pt x="828" y="71"/>
                    <a:pt x="828" y="71"/>
                    <a:pt x="828" y="71"/>
                  </a:cubicBezTo>
                  <a:cubicBezTo>
                    <a:pt x="828" y="70"/>
                    <a:pt x="828" y="70"/>
                    <a:pt x="828" y="70"/>
                  </a:cubicBezTo>
                  <a:cubicBezTo>
                    <a:pt x="828" y="70"/>
                    <a:pt x="828" y="70"/>
                    <a:pt x="828" y="70"/>
                  </a:cubicBezTo>
                  <a:cubicBezTo>
                    <a:pt x="828" y="69"/>
                    <a:pt x="828" y="69"/>
                    <a:pt x="828" y="69"/>
                  </a:cubicBezTo>
                  <a:cubicBezTo>
                    <a:pt x="832" y="69"/>
                    <a:pt x="836" y="69"/>
                    <a:pt x="840" y="69"/>
                  </a:cubicBezTo>
                  <a:cubicBezTo>
                    <a:pt x="839" y="75"/>
                    <a:pt x="838" y="81"/>
                    <a:pt x="837" y="87"/>
                  </a:cubicBezTo>
                  <a:cubicBezTo>
                    <a:pt x="837" y="87"/>
                    <a:pt x="837" y="87"/>
                    <a:pt x="837" y="87"/>
                  </a:cubicBezTo>
                  <a:cubicBezTo>
                    <a:pt x="837" y="88"/>
                    <a:pt x="837" y="88"/>
                    <a:pt x="837" y="88"/>
                  </a:cubicBezTo>
                  <a:cubicBezTo>
                    <a:pt x="837" y="88"/>
                    <a:pt x="837" y="88"/>
                    <a:pt x="837" y="88"/>
                  </a:cubicBezTo>
                  <a:cubicBezTo>
                    <a:pt x="837" y="88"/>
                    <a:pt x="837" y="88"/>
                    <a:pt x="837" y="88"/>
                  </a:cubicBezTo>
                  <a:cubicBezTo>
                    <a:pt x="837" y="88"/>
                    <a:pt x="837" y="88"/>
                    <a:pt x="837" y="88"/>
                  </a:cubicBezTo>
                  <a:cubicBezTo>
                    <a:pt x="837" y="89"/>
                    <a:pt x="837" y="89"/>
                    <a:pt x="837" y="89"/>
                  </a:cubicBezTo>
                  <a:cubicBezTo>
                    <a:pt x="837" y="89"/>
                    <a:pt x="837" y="89"/>
                    <a:pt x="837" y="89"/>
                  </a:cubicBezTo>
                  <a:cubicBezTo>
                    <a:pt x="837" y="89"/>
                    <a:pt x="837" y="89"/>
                    <a:pt x="837" y="89"/>
                  </a:cubicBezTo>
                  <a:cubicBezTo>
                    <a:pt x="833" y="89"/>
                    <a:pt x="828" y="89"/>
                    <a:pt x="824" y="89"/>
                  </a:cubicBezTo>
                  <a:cubicBezTo>
                    <a:pt x="826" y="83"/>
                    <a:pt x="827" y="77"/>
                    <a:pt x="828" y="71"/>
                  </a:cubicBezTo>
                  <a:close/>
                  <a:moveTo>
                    <a:pt x="952" y="71"/>
                  </a:moveTo>
                  <a:cubicBezTo>
                    <a:pt x="952" y="71"/>
                    <a:pt x="952" y="71"/>
                    <a:pt x="952" y="71"/>
                  </a:cubicBezTo>
                  <a:cubicBezTo>
                    <a:pt x="952" y="71"/>
                    <a:pt x="952" y="71"/>
                    <a:pt x="952" y="71"/>
                  </a:cubicBezTo>
                  <a:cubicBezTo>
                    <a:pt x="952" y="70"/>
                    <a:pt x="952" y="70"/>
                    <a:pt x="952" y="70"/>
                  </a:cubicBezTo>
                  <a:cubicBezTo>
                    <a:pt x="952" y="70"/>
                    <a:pt x="952" y="70"/>
                    <a:pt x="952" y="70"/>
                  </a:cubicBezTo>
                  <a:cubicBezTo>
                    <a:pt x="952" y="69"/>
                    <a:pt x="952" y="69"/>
                    <a:pt x="952" y="69"/>
                  </a:cubicBezTo>
                  <a:cubicBezTo>
                    <a:pt x="956" y="69"/>
                    <a:pt x="960" y="69"/>
                    <a:pt x="964" y="69"/>
                  </a:cubicBezTo>
                  <a:cubicBezTo>
                    <a:pt x="964" y="70"/>
                    <a:pt x="964" y="70"/>
                    <a:pt x="964" y="70"/>
                  </a:cubicBezTo>
                  <a:cubicBezTo>
                    <a:pt x="964" y="71"/>
                    <a:pt x="964" y="71"/>
                    <a:pt x="964" y="71"/>
                  </a:cubicBezTo>
                  <a:cubicBezTo>
                    <a:pt x="964" y="71"/>
                    <a:pt x="964" y="71"/>
                    <a:pt x="964" y="71"/>
                  </a:cubicBezTo>
                  <a:cubicBezTo>
                    <a:pt x="964" y="77"/>
                    <a:pt x="964" y="83"/>
                    <a:pt x="964" y="89"/>
                  </a:cubicBezTo>
                  <a:cubicBezTo>
                    <a:pt x="960" y="89"/>
                    <a:pt x="956" y="89"/>
                    <a:pt x="951" y="89"/>
                  </a:cubicBezTo>
                  <a:cubicBezTo>
                    <a:pt x="951" y="83"/>
                    <a:pt x="952" y="77"/>
                    <a:pt x="952" y="71"/>
                  </a:cubicBezTo>
                  <a:close/>
                  <a:moveTo>
                    <a:pt x="1598" y="11"/>
                  </a:moveTo>
                  <a:cubicBezTo>
                    <a:pt x="1598" y="11"/>
                    <a:pt x="1598" y="11"/>
                    <a:pt x="1598" y="11"/>
                  </a:cubicBezTo>
                  <a:cubicBezTo>
                    <a:pt x="1597" y="11"/>
                    <a:pt x="1597" y="11"/>
                    <a:pt x="1597" y="11"/>
                  </a:cubicBezTo>
                  <a:cubicBezTo>
                    <a:pt x="1598" y="12"/>
                    <a:pt x="1598" y="12"/>
                    <a:pt x="1598" y="12"/>
                  </a:cubicBezTo>
                  <a:cubicBezTo>
                    <a:pt x="1597" y="12"/>
                    <a:pt x="1597" y="12"/>
                    <a:pt x="1597" y="12"/>
                  </a:cubicBezTo>
                  <a:cubicBezTo>
                    <a:pt x="1598" y="13"/>
                    <a:pt x="1598" y="13"/>
                    <a:pt x="1598" y="13"/>
                  </a:cubicBezTo>
                  <a:cubicBezTo>
                    <a:pt x="1597" y="13"/>
                    <a:pt x="1597" y="13"/>
                    <a:pt x="1597" y="13"/>
                  </a:cubicBezTo>
                  <a:cubicBezTo>
                    <a:pt x="1603" y="17"/>
                    <a:pt x="1609" y="22"/>
                    <a:pt x="1615" y="26"/>
                  </a:cubicBezTo>
                  <a:cubicBezTo>
                    <a:pt x="1612" y="26"/>
                    <a:pt x="1609" y="26"/>
                    <a:pt x="1607" y="26"/>
                  </a:cubicBezTo>
                  <a:cubicBezTo>
                    <a:pt x="1606" y="26"/>
                    <a:pt x="1606" y="26"/>
                    <a:pt x="1606" y="26"/>
                  </a:cubicBezTo>
                  <a:cubicBezTo>
                    <a:pt x="1607" y="26"/>
                    <a:pt x="1607" y="26"/>
                    <a:pt x="1607" y="26"/>
                  </a:cubicBezTo>
                  <a:cubicBezTo>
                    <a:pt x="1606" y="25"/>
                    <a:pt x="1606" y="25"/>
                    <a:pt x="1606" y="25"/>
                  </a:cubicBezTo>
                  <a:cubicBezTo>
                    <a:pt x="1607" y="25"/>
                    <a:pt x="1607" y="25"/>
                    <a:pt x="1607" y="25"/>
                  </a:cubicBezTo>
                  <a:cubicBezTo>
                    <a:pt x="1606" y="24"/>
                    <a:pt x="1606" y="24"/>
                    <a:pt x="1606" y="24"/>
                  </a:cubicBezTo>
                  <a:cubicBezTo>
                    <a:pt x="1607" y="24"/>
                    <a:pt x="1607" y="24"/>
                    <a:pt x="1607" y="24"/>
                  </a:cubicBezTo>
                  <a:cubicBezTo>
                    <a:pt x="1601" y="20"/>
                    <a:pt x="1596" y="15"/>
                    <a:pt x="1590" y="11"/>
                  </a:cubicBezTo>
                  <a:cubicBezTo>
                    <a:pt x="1593" y="11"/>
                    <a:pt x="1595" y="11"/>
                    <a:pt x="1598" y="11"/>
                  </a:cubicBezTo>
                  <a:close/>
                  <a:moveTo>
                    <a:pt x="1488" y="11"/>
                  </a:moveTo>
                  <a:cubicBezTo>
                    <a:pt x="1488" y="11"/>
                    <a:pt x="1488" y="11"/>
                    <a:pt x="1488" y="11"/>
                  </a:cubicBezTo>
                  <a:cubicBezTo>
                    <a:pt x="1487" y="11"/>
                    <a:pt x="1487" y="11"/>
                    <a:pt x="1487" y="11"/>
                  </a:cubicBezTo>
                  <a:cubicBezTo>
                    <a:pt x="1488" y="12"/>
                    <a:pt x="1488" y="12"/>
                    <a:pt x="1488" y="12"/>
                  </a:cubicBezTo>
                  <a:cubicBezTo>
                    <a:pt x="1487" y="12"/>
                    <a:pt x="1487" y="12"/>
                    <a:pt x="1487" y="12"/>
                  </a:cubicBezTo>
                  <a:cubicBezTo>
                    <a:pt x="1488" y="13"/>
                    <a:pt x="1488" y="13"/>
                    <a:pt x="1488" y="13"/>
                  </a:cubicBezTo>
                  <a:cubicBezTo>
                    <a:pt x="1487" y="13"/>
                    <a:pt x="1487" y="13"/>
                    <a:pt x="1487" y="13"/>
                  </a:cubicBezTo>
                  <a:cubicBezTo>
                    <a:pt x="1492" y="17"/>
                    <a:pt x="1497" y="22"/>
                    <a:pt x="1502" y="26"/>
                  </a:cubicBezTo>
                  <a:cubicBezTo>
                    <a:pt x="1499" y="26"/>
                    <a:pt x="1496" y="26"/>
                    <a:pt x="1493" y="26"/>
                  </a:cubicBezTo>
                  <a:cubicBezTo>
                    <a:pt x="1492" y="26"/>
                    <a:pt x="1492" y="26"/>
                    <a:pt x="1492" y="26"/>
                  </a:cubicBezTo>
                  <a:cubicBezTo>
                    <a:pt x="1493" y="26"/>
                    <a:pt x="1493" y="26"/>
                    <a:pt x="1493" y="26"/>
                  </a:cubicBezTo>
                  <a:cubicBezTo>
                    <a:pt x="1492" y="25"/>
                    <a:pt x="1492" y="25"/>
                    <a:pt x="1492" y="25"/>
                  </a:cubicBezTo>
                  <a:cubicBezTo>
                    <a:pt x="1493" y="25"/>
                    <a:pt x="1493" y="25"/>
                    <a:pt x="1493" y="25"/>
                  </a:cubicBezTo>
                  <a:cubicBezTo>
                    <a:pt x="1492" y="24"/>
                    <a:pt x="1492" y="24"/>
                    <a:pt x="1492" y="24"/>
                  </a:cubicBezTo>
                  <a:cubicBezTo>
                    <a:pt x="1493" y="24"/>
                    <a:pt x="1493" y="24"/>
                    <a:pt x="1493" y="24"/>
                  </a:cubicBezTo>
                  <a:cubicBezTo>
                    <a:pt x="1488" y="20"/>
                    <a:pt x="1484" y="15"/>
                    <a:pt x="1479" y="11"/>
                  </a:cubicBezTo>
                  <a:cubicBezTo>
                    <a:pt x="1482" y="11"/>
                    <a:pt x="1485" y="11"/>
                    <a:pt x="1488" y="11"/>
                  </a:cubicBezTo>
                  <a:close/>
                  <a:moveTo>
                    <a:pt x="1377" y="11"/>
                  </a:moveTo>
                  <a:cubicBezTo>
                    <a:pt x="1378" y="11"/>
                    <a:pt x="1378" y="11"/>
                    <a:pt x="1378" y="11"/>
                  </a:cubicBezTo>
                  <a:cubicBezTo>
                    <a:pt x="1377" y="11"/>
                    <a:pt x="1377" y="11"/>
                    <a:pt x="1377" y="11"/>
                  </a:cubicBezTo>
                  <a:cubicBezTo>
                    <a:pt x="1378" y="12"/>
                    <a:pt x="1378" y="12"/>
                    <a:pt x="1378" y="12"/>
                  </a:cubicBezTo>
                  <a:cubicBezTo>
                    <a:pt x="1377" y="12"/>
                    <a:pt x="1377" y="12"/>
                    <a:pt x="1377" y="12"/>
                  </a:cubicBezTo>
                  <a:cubicBezTo>
                    <a:pt x="1378" y="13"/>
                    <a:pt x="1378" y="13"/>
                    <a:pt x="1378" y="13"/>
                  </a:cubicBezTo>
                  <a:cubicBezTo>
                    <a:pt x="1377" y="13"/>
                    <a:pt x="1377" y="13"/>
                    <a:pt x="1377" y="13"/>
                  </a:cubicBezTo>
                  <a:cubicBezTo>
                    <a:pt x="1381" y="17"/>
                    <a:pt x="1385" y="22"/>
                    <a:pt x="1388" y="26"/>
                  </a:cubicBezTo>
                  <a:cubicBezTo>
                    <a:pt x="1385" y="26"/>
                    <a:pt x="1382" y="26"/>
                    <a:pt x="1379" y="26"/>
                  </a:cubicBezTo>
                  <a:cubicBezTo>
                    <a:pt x="1379" y="26"/>
                    <a:pt x="1379" y="26"/>
                    <a:pt x="1379" y="26"/>
                  </a:cubicBezTo>
                  <a:cubicBezTo>
                    <a:pt x="1379" y="26"/>
                    <a:pt x="1379" y="26"/>
                    <a:pt x="1379" y="26"/>
                  </a:cubicBezTo>
                  <a:cubicBezTo>
                    <a:pt x="1379" y="25"/>
                    <a:pt x="1379" y="25"/>
                    <a:pt x="1379" y="25"/>
                  </a:cubicBezTo>
                  <a:cubicBezTo>
                    <a:pt x="1379" y="25"/>
                    <a:pt x="1379" y="25"/>
                    <a:pt x="1379" y="25"/>
                  </a:cubicBezTo>
                  <a:cubicBezTo>
                    <a:pt x="1379" y="24"/>
                    <a:pt x="1379" y="24"/>
                    <a:pt x="1379" y="24"/>
                  </a:cubicBezTo>
                  <a:cubicBezTo>
                    <a:pt x="1379" y="24"/>
                    <a:pt x="1379" y="24"/>
                    <a:pt x="1379" y="24"/>
                  </a:cubicBezTo>
                  <a:cubicBezTo>
                    <a:pt x="1376" y="20"/>
                    <a:pt x="1372" y="15"/>
                    <a:pt x="1368" y="11"/>
                  </a:cubicBezTo>
                  <a:cubicBezTo>
                    <a:pt x="1371" y="11"/>
                    <a:pt x="1374" y="11"/>
                    <a:pt x="1377" y="11"/>
                  </a:cubicBezTo>
                  <a:close/>
                  <a:moveTo>
                    <a:pt x="1267" y="11"/>
                  </a:moveTo>
                  <a:cubicBezTo>
                    <a:pt x="1267" y="11"/>
                    <a:pt x="1267" y="11"/>
                    <a:pt x="1267" y="11"/>
                  </a:cubicBezTo>
                  <a:cubicBezTo>
                    <a:pt x="1267" y="11"/>
                    <a:pt x="1267" y="11"/>
                    <a:pt x="1267" y="11"/>
                  </a:cubicBezTo>
                  <a:cubicBezTo>
                    <a:pt x="1267" y="12"/>
                    <a:pt x="1267" y="12"/>
                    <a:pt x="1267" y="12"/>
                  </a:cubicBezTo>
                  <a:cubicBezTo>
                    <a:pt x="1267" y="12"/>
                    <a:pt x="1267" y="12"/>
                    <a:pt x="1267" y="12"/>
                  </a:cubicBezTo>
                  <a:cubicBezTo>
                    <a:pt x="1267" y="13"/>
                    <a:pt x="1267" y="13"/>
                    <a:pt x="1267" y="13"/>
                  </a:cubicBezTo>
                  <a:cubicBezTo>
                    <a:pt x="1267" y="13"/>
                    <a:pt x="1267" y="13"/>
                    <a:pt x="1267" y="13"/>
                  </a:cubicBezTo>
                  <a:cubicBezTo>
                    <a:pt x="1270" y="17"/>
                    <a:pt x="1272" y="22"/>
                    <a:pt x="1275" y="26"/>
                  </a:cubicBezTo>
                  <a:cubicBezTo>
                    <a:pt x="1272" y="26"/>
                    <a:pt x="1269" y="26"/>
                    <a:pt x="1265" y="26"/>
                  </a:cubicBezTo>
                  <a:cubicBezTo>
                    <a:pt x="1265" y="26"/>
                    <a:pt x="1265" y="26"/>
                    <a:pt x="1265" y="26"/>
                  </a:cubicBezTo>
                  <a:cubicBezTo>
                    <a:pt x="1265" y="26"/>
                    <a:pt x="1265" y="26"/>
                    <a:pt x="1265" y="26"/>
                  </a:cubicBezTo>
                  <a:cubicBezTo>
                    <a:pt x="1265" y="25"/>
                    <a:pt x="1265" y="25"/>
                    <a:pt x="1265" y="25"/>
                  </a:cubicBezTo>
                  <a:cubicBezTo>
                    <a:pt x="1265" y="25"/>
                    <a:pt x="1265" y="25"/>
                    <a:pt x="1265" y="25"/>
                  </a:cubicBezTo>
                  <a:cubicBezTo>
                    <a:pt x="1265" y="24"/>
                    <a:pt x="1265" y="24"/>
                    <a:pt x="1265" y="24"/>
                  </a:cubicBezTo>
                  <a:cubicBezTo>
                    <a:pt x="1265" y="24"/>
                    <a:pt x="1265" y="24"/>
                    <a:pt x="1265" y="24"/>
                  </a:cubicBezTo>
                  <a:cubicBezTo>
                    <a:pt x="1263" y="20"/>
                    <a:pt x="1260" y="15"/>
                    <a:pt x="1258" y="11"/>
                  </a:cubicBezTo>
                  <a:cubicBezTo>
                    <a:pt x="1261" y="11"/>
                    <a:pt x="1264" y="11"/>
                    <a:pt x="1267" y="11"/>
                  </a:cubicBezTo>
                  <a:close/>
                  <a:moveTo>
                    <a:pt x="1157" y="11"/>
                  </a:moveTo>
                  <a:cubicBezTo>
                    <a:pt x="1157" y="11"/>
                    <a:pt x="1157" y="11"/>
                    <a:pt x="1157" y="11"/>
                  </a:cubicBezTo>
                  <a:cubicBezTo>
                    <a:pt x="1157" y="11"/>
                    <a:pt x="1157" y="11"/>
                    <a:pt x="1157" y="11"/>
                  </a:cubicBezTo>
                  <a:cubicBezTo>
                    <a:pt x="1157" y="12"/>
                    <a:pt x="1157" y="12"/>
                    <a:pt x="1157" y="12"/>
                  </a:cubicBezTo>
                  <a:cubicBezTo>
                    <a:pt x="1157" y="12"/>
                    <a:pt x="1157" y="12"/>
                    <a:pt x="1157" y="12"/>
                  </a:cubicBezTo>
                  <a:cubicBezTo>
                    <a:pt x="1157" y="13"/>
                    <a:pt x="1157" y="13"/>
                    <a:pt x="1157" y="13"/>
                  </a:cubicBezTo>
                  <a:cubicBezTo>
                    <a:pt x="1157" y="13"/>
                    <a:pt x="1157" y="13"/>
                    <a:pt x="1157" y="13"/>
                  </a:cubicBezTo>
                  <a:cubicBezTo>
                    <a:pt x="1158" y="17"/>
                    <a:pt x="1160" y="22"/>
                    <a:pt x="1162" y="26"/>
                  </a:cubicBezTo>
                  <a:cubicBezTo>
                    <a:pt x="1159" y="26"/>
                    <a:pt x="1155" y="26"/>
                    <a:pt x="1152" y="26"/>
                  </a:cubicBezTo>
                  <a:cubicBezTo>
                    <a:pt x="1151" y="26"/>
                    <a:pt x="1151" y="26"/>
                    <a:pt x="1151" y="26"/>
                  </a:cubicBezTo>
                  <a:cubicBezTo>
                    <a:pt x="1152" y="26"/>
                    <a:pt x="1152" y="26"/>
                    <a:pt x="1152" y="26"/>
                  </a:cubicBezTo>
                  <a:cubicBezTo>
                    <a:pt x="1151" y="25"/>
                    <a:pt x="1151" y="25"/>
                    <a:pt x="1151" y="25"/>
                  </a:cubicBezTo>
                  <a:cubicBezTo>
                    <a:pt x="1152" y="25"/>
                    <a:pt x="1152" y="25"/>
                    <a:pt x="1152" y="25"/>
                  </a:cubicBezTo>
                  <a:cubicBezTo>
                    <a:pt x="1151" y="24"/>
                    <a:pt x="1151" y="24"/>
                    <a:pt x="1151" y="24"/>
                  </a:cubicBezTo>
                  <a:cubicBezTo>
                    <a:pt x="1152" y="24"/>
                    <a:pt x="1152" y="24"/>
                    <a:pt x="1152" y="24"/>
                  </a:cubicBezTo>
                  <a:cubicBezTo>
                    <a:pt x="1150" y="20"/>
                    <a:pt x="1148" y="15"/>
                    <a:pt x="1147" y="11"/>
                  </a:cubicBezTo>
                  <a:cubicBezTo>
                    <a:pt x="1150" y="11"/>
                    <a:pt x="1153" y="11"/>
                    <a:pt x="1157" y="11"/>
                  </a:cubicBezTo>
                  <a:close/>
                  <a:moveTo>
                    <a:pt x="1047" y="11"/>
                  </a:moveTo>
                  <a:cubicBezTo>
                    <a:pt x="1047" y="11"/>
                    <a:pt x="1047" y="11"/>
                    <a:pt x="1047" y="11"/>
                  </a:cubicBezTo>
                  <a:cubicBezTo>
                    <a:pt x="1046" y="11"/>
                    <a:pt x="1046" y="11"/>
                    <a:pt x="1046" y="11"/>
                  </a:cubicBezTo>
                  <a:cubicBezTo>
                    <a:pt x="1047" y="12"/>
                    <a:pt x="1047" y="12"/>
                    <a:pt x="1047" y="12"/>
                  </a:cubicBezTo>
                  <a:cubicBezTo>
                    <a:pt x="1046" y="12"/>
                    <a:pt x="1046" y="12"/>
                    <a:pt x="1046" y="12"/>
                  </a:cubicBezTo>
                  <a:cubicBezTo>
                    <a:pt x="1047" y="13"/>
                    <a:pt x="1047" y="13"/>
                    <a:pt x="1047" y="13"/>
                  </a:cubicBezTo>
                  <a:cubicBezTo>
                    <a:pt x="1046" y="13"/>
                    <a:pt x="1046" y="13"/>
                    <a:pt x="1046" y="13"/>
                  </a:cubicBezTo>
                  <a:cubicBezTo>
                    <a:pt x="1047" y="17"/>
                    <a:pt x="1048" y="22"/>
                    <a:pt x="1049" y="26"/>
                  </a:cubicBezTo>
                  <a:cubicBezTo>
                    <a:pt x="1045" y="26"/>
                    <a:pt x="1041" y="26"/>
                    <a:pt x="1038" y="26"/>
                  </a:cubicBezTo>
                  <a:cubicBezTo>
                    <a:pt x="1038" y="26"/>
                    <a:pt x="1038" y="26"/>
                    <a:pt x="1038" y="26"/>
                  </a:cubicBezTo>
                  <a:cubicBezTo>
                    <a:pt x="1038" y="26"/>
                    <a:pt x="1038" y="26"/>
                    <a:pt x="1038" y="26"/>
                  </a:cubicBezTo>
                  <a:cubicBezTo>
                    <a:pt x="1038" y="25"/>
                    <a:pt x="1038" y="25"/>
                    <a:pt x="1038" y="25"/>
                  </a:cubicBezTo>
                  <a:cubicBezTo>
                    <a:pt x="1038" y="25"/>
                    <a:pt x="1038" y="25"/>
                    <a:pt x="1038" y="25"/>
                  </a:cubicBezTo>
                  <a:cubicBezTo>
                    <a:pt x="1038" y="24"/>
                    <a:pt x="1038" y="24"/>
                    <a:pt x="1038" y="24"/>
                  </a:cubicBezTo>
                  <a:cubicBezTo>
                    <a:pt x="1038" y="24"/>
                    <a:pt x="1038" y="24"/>
                    <a:pt x="1038" y="24"/>
                  </a:cubicBezTo>
                  <a:cubicBezTo>
                    <a:pt x="1037" y="20"/>
                    <a:pt x="1036" y="15"/>
                    <a:pt x="1036" y="11"/>
                  </a:cubicBezTo>
                  <a:cubicBezTo>
                    <a:pt x="1039" y="11"/>
                    <a:pt x="1043" y="11"/>
                    <a:pt x="1047" y="11"/>
                  </a:cubicBezTo>
                  <a:close/>
                  <a:moveTo>
                    <a:pt x="822" y="25"/>
                  </a:moveTo>
                  <a:cubicBezTo>
                    <a:pt x="822" y="26"/>
                    <a:pt x="822" y="26"/>
                    <a:pt x="822" y="26"/>
                  </a:cubicBezTo>
                  <a:cubicBezTo>
                    <a:pt x="822" y="26"/>
                    <a:pt x="822" y="26"/>
                    <a:pt x="822" y="26"/>
                  </a:cubicBezTo>
                  <a:cubicBezTo>
                    <a:pt x="822" y="26"/>
                    <a:pt x="822" y="26"/>
                    <a:pt x="822" y="26"/>
                  </a:cubicBezTo>
                  <a:cubicBezTo>
                    <a:pt x="818" y="26"/>
                    <a:pt x="815" y="26"/>
                    <a:pt x="811" y="26"/>
                  </a:cubicBezTo>
                  <a:cubicBezTo>
                    <a:pt x="812" y="22"/>
                    <a:pt x="814" y="17"/>
                    <a:pt x="815" y="13"/>
                  </a:cubicBezTo>
                  <a:cubicBezTo>
                    <a:pt x="815" y="13"/>
                    <a:pt x="815" y="13"/>
                    <a:pt x="815" y="13"/>
                  </a:cubicBezTo>
                  <a:cubicBezTo>
                    <a:pt x="815" y="12"/>
                    <a:pt x="815" y="12"/>
                    <a:pt x="815" y="12"/>
                  </a:cubicBezTo>
                  <a:cubicBezTo>
                    <a:pt x="815" y="12"/>
                    <a:pt x="815" y="12"/>
                    <a:pt x="815" y="12"/>
                  </a:cubicBezTo>
                  <a:cubicBezTo>
                    <a:pt x="815" y="11"/>
                    <a:pt x="815" y="11"/>
                    <a:pt x="815" y="11"/>
                  </a:cubicBezTo>
                  <a:cubicBezTo>
                    <a:pt x="815" y="11"/>
                    <a:pt x="815" y="11"/>
                    <a:pt x="815" y="11"/>
                  </a:cubicBezTo>
                  <a:cubicBezTo>
                    <a:pt x="815" y="11"/>
                    <a:pt x="815" y="11"/>
                    <a:pt x="815" y="11"/>
                  </a:cubicBezTo>
                  <a:cubicBezTo>
                    <a:pt x="818" y="11"/>
                    <a:pt x="822" y="11"/>
                    <a:pt x="825" y="11"/>
                  </a:cubicBezTo>
                  <a:cubicBezTo>
                    <a:pt x="824" y="15"/>
                    <a:pt x="823" y="20"/>
                    <a:pt x="822" y="24"/>
                  </a:cubicBezTo>
                  <a:cubicBezTo>
                    <a:pt x="822" y="24"/>
                    <a:pt x="822" y="24"/>
                    <a:pt x="822" y="24"/>
                  </a:cubicBezTo>
                  <a:cubicBezTo>
                    <a:pt x="822" y="25"/>
                    <a:pt x="822" y="25"/>
                    <a:pt x="822" y="25"/>
                  </a:cubicBezTo>
                  <a:close/>
                  <a:moveTo>
                    <a:pt x="708" y="25"/>
                  </a:moveTo>
                  <a:cubicBezTo>
                    <a:pt x="708" y="26"/>
                    <a:pt x="708" y="26"/>
                    <a:pt x="708" y="26"/>
                  </a:cubicBezTo>
                  <a:cubicBezTo>
                    <a:pt x="708" y="26"/>
                    <a:pt x="708" y="26"/>
                    <a:pt x="708" y="26"/>
                  </a:cubicBezTo>
                  <a:cubicBezTo>
                    <a:pt x="708" y="26"/>
                    <a:pt x="708" y="26"/>
                    <a:pt x="708" y="26"/>
                  </a:cubicBezTo>
                  <a:cubicBezTo>
                    <a:pt x="705" y="26"/>
                    <a:pt x="701" y="26"/>
                    <a:pt x="698" y="26"/>
                  </a:cubicBezTo>
                  <a:cubicBezTo>
                    <a:pt x="700" y="22"/>
                    <a:pt x="702" y="17"/>
                    <a:pt x="705" y="13"/>
                  </a:cubicBezTo>
                  <a:cubicBezTo>
                    <a:pt x="704" y="13"/>
                    <a:pt x="704" y="13"/>
                    <a:pt x="704" y="13"/>
                  </a:cubicBezTo>
                  <a:cubicBezTo>
                    <a:pt x="705" y="12"/>
                    <a:pt x="705" y="12"/>
                    <a:pt x="705" y="12"/>
                  </a:cubicBezTo>
                  <a:cubicBezTo>
                    <a:pt x="704" y="12"/>
                    <a:pt x="704" y="12"/>
                    <a:pt x="704" y="12"/>
                  </a:cubicBezTo>
                  <a:cubicBezTo>
                    <a:pt x="705" y="11"/>
                    <a:pt x="705" y="11"/>
                    <a:pt x="705" y="11"/>
                  </a:cubicBezTo>
                  <a:cubicBezTo>
                    <a:pt x="704" y="11"/>
                    <a:pt x="704" y="11"/>
                    <a:pt x="704" y="11"/>
                  </a:cubicBezTo>
                  <a:cubicBezTo>
                    <a:pt x="704" y="11"/>
                    <a:pt x="704" y="11"/>
                    <a:pt x="704" y="11"/>
                  </a:cubicBezTo>
                  <a:cubicBezTo>
                    <a:pt x="708" y="11"/>
                    <a:pt x="711" y="11"/>
                    <a:pt x="714" y="11"/>
                  </a:cubicBezTo>
                  <a:cubicBezTo>
                    <a:pt x="712" y="15"/>
                    <a:pt x="710" y="20"/>
                    <a:pt x="708" y="24"/>
                  </a:cubicBezTo>
                  <a:cubicBezTo>
                    <a:pt x="708" y="24"/>
                    <a:pt x="708" y="24"/>
                    <a:pt x="708" y="24"/>
                  </a:cubicBezTo>
                  <a:cubicBezTo>
                    <a:pt x="708" y="25"/>
                    <a:pt x="708" y="25"/>
                    <a:pt x="708" y="25"/>
                  </a:cubicBezTo>
                  <a:close/>
                  <a:moveTo>
                    <a:pt x="595" y="25"/>
                  </a:moveTo>
                  <a:cubicBezTo>
                    <a:pt x="594" y="26"/>
                    <a:pt x="594" y="26"/>
                    <a:pt x="594" y="26"/>
                  </a:cubicBezTo>
                  <a:cubicBezTo>
                    <a:pt x="595" y="26"/>
                    <a:pt x="595" y="26"/>
                    <a:pt x="595" y="26"/>
                  </a:cubicBezTo>
                  <a:cubicBezTo>
                    <a:pt x="594" y="26"/>
                    <a:pt x="594" y="26"/>
                    <a:pt x="594" y="26"/>
                  </a:cubicBezTo>
                  <a:cubicBezTo>
                    <a:pt x="591" y="26"/>
                    <a:pt x="588" y="26"/>
                    <a:pt x="585" y="26"/>
                  </a:cubicBezTo>
                  <a:cubicBezTo>
                    <a:pt x="588" y="22"/>
                    <a:pt x="591" y="17"/>
                    <a:pt x="594" y="13"/>
                  </a:cubicBezTo>
                  <a:cubicBezTo>
                    <a:pt x="594" y="13"/>
                    <a:pt x="594" y="13"/>
                    <a:pt x="594" y="13"/>
                  </a:cubicBezTo>
                  <a:cubicBezTo>
                    <a:pt x="594" y="12"/>
                    <a:pt x="594" y="12"/>
                    <a:pt x="594" y="12"/>
                  </a:cubicBezTo>
                  <a:cubicBezTo>
                    <a:pt x="594" y="12"/>
                    <a:pt x="594" y="12"/>
                    <a:pt x="594" y="12"/>
                  </a:cubicBezTo>
                  <a:cubicBezTo>
                    <a:pt x="594" y="11"/>
                    <a:pt x="594" y="11"/>
                    <a:pt x="594" y="11"/>
                  </a:cubicBezTo>
                  <a:cubicBezTo>
                    <a:pt x="594" y="11"/>
                    <a:pt x="594" y="11"/>
                    <a:pt x="594" y="11"/>
                  </a:cubicBezTo>
                  <a:cubicBezTo>
                    <a:pt x="594" y="11"/>
                    <a:pt x="594" y="11"/>
                    <a:pt x="594" y="11"/>
                  </a:cubicBezTo>
                  <a:cubicBezTo>
                    <a:pt x="597" y="11"/>
                    <a:pt x="600" y="11"/>
                    <a:pt x="603" y="11"/>
                  </a:cubicBezTo>
                  <a:cubicBezTo>
                    <a:pt x="600" y="15"/>
                    <a:pt x="597" y="20"/>
                    <a:pt x="594" y="24"/>
                  </a:cubicBezTo>
                  <a:cubicBezTo>
                    <a:pt x="595" y="24"/>
                    <a:pt x="595" y="24"/>
                    <a:pt x="595" y="24"/>
                  </a:cubicBezTo>
                  <a:cubicBezTo>
                    <a:pt x="594" y="25"/>
                    <a:pt x="594" y="25"/>
                    <a:pt x="594" y="25"/>
                  </a:cubicBezTo>
                  <a:lnTo>
                    <a:pt x="595" y="25"/>
                  </a:lnTo>
                  <a:close/>
                  <a:moveTo>
                    <a:pt x="481" y="25"/>
                  </a:moveTo>
                  <a:cubicBezTo>
                    <a:pt x="480" y="26"/>
                    <a:pt x="480" y="26"/>
                    <a:pt x="480" y="26"/>
                  </a:cubicBezTo>
                  <a:cubicBezTo>
                    <a:pt x="481" y="26"/>
                    <a:pt x="481" y="26"/>
                    <a:pt x="481" y="26"/>
                  </a:cubicBezTo>
                  <a:cubicBezTo>
                    <a:pt x="480" y="26"/>
                    <a:pt x="480" y="26"/>
                    <a:pt x="480" y="26"/>
                  </a:cubicBezTo>
                  <a:cubicBezTo>
                    <a:pt x="477" y="26"/>
                    <a:pt x="474" y="26"/>
                    <a:pt x="471" y="26"/>
                  </a:cubicBezTo>
                  <a:cubicBezTo>
                    <a:pt x="476" y="22"/>
                    <a:pt x="480" y="17"/>
                    <a:pt x="484" y="13"/>
                  </a:cubicBezTo>
                  <a:cubicBezTo>
                    <a:pt x="484" y="13"/>
                    <a:pt x="484" y="13"/>
                    <a:pt x="484" y="13"/>
                  </a:cubicBezTo>
                  <a:cubicBezTo>
                    <a:pt x="484" y="12"/>
                    <a:pt x="484" y="12"/>
                    <a:pt x="484" y="12"/>
                  </a:cubicBezTo>
                  <a:cubicBezTo>
                    <a:pt x="484" y="12"/>
                    <a:pt x="484" y="12"/>
                    <a:pt x="484" y="12"/>
                  </a:cubicBezTo>
                  <a:cubicBezTo>
                    <a:pt x="484" y="11"/>
                    <a:pt x="484" y="11"/>
                    <a:pt x="484" y="11"/>
                  </a:cubicBezTo>
                  <a:cubicBezTo>
                    <a:pt x="484" y="11"/>
                    <a:pt x="484" y="11"/>
                    <a:pt x="484" y="11"/>
                  </a:cubicBezTo>
                  <a:cubicBezTo>
                    <a:pt x="484" y="11"/>
                    <a:pt x="484" y="11"/>
                    <a:pt x="484" y="11"/>
                  </a:cubicBezTo>
                  <a:cubicBezTo>
                    <a:pt x="487" y="11"/>
                    <a:pt x="490" y="11"/>
                    <a:pt x="493" y="11"/>
                  </a:cubicBezTo>
                  <a:cubicBezTo>
                    <a:pt x="489" y="15"/>
                    <a:pt x="484" y="20"/>
                    <a:pt x="480" y="24"/>
                  </a:cubicBezTo>
                  <a:cubicBezTo>
                    <a:pt x="481" y="24"/>
                    <a:pt x="481" y="24"/>
                    <a:pt x="481" y="24"/>
                  </a:cubicBezTo>
                  <a:cubicBezTo>
                    <a:pt x="480" y="25"/>
                    <a:pt x="480" y="25"/>
                    <a:pt x="480" y="25"/>
                  </a:cubicBezTo>
                  <a:lnTo>
                    <a:pt x="481" y="25"/>
                  </a:lnTo>
                  <a:close/>
                  <a:moveTo>
                    <a:pt x="367" y="25"/>
                  </a:moveTo>
                  <a:cubicBezTo>
                    <a:pt x="366" y="26"/>
                    <a:pt x="366" y="26"/>
                    <a:pt x="366" y="26"/>
                  </a:cubicBezTo>
                  <a:cubicBezTo>
                    <a:pt x="367" y="26"/>
                    <a:pt x="367" y="26"/>
                    <a:pt x="367" y="26"/>
                  </a:cubicBezTo>
                  <a:cubicBezTo>
                    <a:pt x="367" y="26"/>
                    <a:pt x="367" y="26"/>
                    <a:pt x="367" y="26"/>
                  </a:cubicBezTo>
                  <a:cubicBezTo>
                    <a:pt x="364" y="26"/>
                    <a:pt x="361" y="26"/>
                    <a:pt x="358" y="26"/>
                  </a:cubicBezTo>
                  <a:cubicBezTo>
                    <a:pt x="364" y="22"/>
                    <a:pt x="369" y="17"/>
                    <a:pt x="374" y="13"/>
                  </a:cubicBezTo>
                  <a:cubicBezTo>
                    <a:pt x="373" y="13"/>
                    <a:pt x="373" y="13"/>
                    <a:pt x="373" y="13"/>
                  </a:cubicBezTo>
                  <a:cubicBezTo>
                    <a:pt x="374" y="12"/>
                    <a:pt x="374" y="12"/>
                    <a:pt x="374" y="12"/>
                  </a:cubicBezTo>
                  <a:cubicBezTo>
                    <a:pt x="373" y="12"/>
                    <a:pt x="373" y="12"/>
                    <a:pt x="373" y="12"/>
                  </a:cubicBezTo>
                  <a:cubicBezTo>
                    <a:pt x="374" y="11"/>
                    <a:pt x="374" y="11"/>
                    <a:pt x="374" y="11"/>
                  </a:cubicBezTo>
                  <a:cubicBezTo>
                    <a:pt x="373" y="11"/>
                    <a:pt x="373" y="11"/>
                    <a:pt x="373" y="11"/>
                  </a:cubicBezTo>
                  <a:cubicBezTo>
                    <a:pt x="374" y="11"/>
                    <a:pt x="374" y="11"/>
                    <a:pt x="374" y="11"/>
                  </a:cubicBezTo>
                  <a:cubicBezTo>
                    <a:pt x="376" y="11"/>
                    <a:pt x="379" y="11"/>
                    <a:pt x="382" y="11"/>
                  </a:cubicBezTo>
                  <a:cubicBezTo>
                    <a:pt x="377" y="15"/>
                    <a:pt x="372" y="20"/>
                    <a:pt x="366" y="24"/>
                  </a:cubicBezTo>
                  <a:cubicBezTo>
                    <a:pt x="367" y="24"/>
                    <a:pt x="367" y="24"/>
                    <a:pt x="367" y="24"/>
                  </a:cubicBezTo>
                  <a:cubicBezTo>
                    <a:pt x="366" y="25"/>
                    <a:pt x="366" y="25"/>
                    <a:pt x="366" y="25"/>
                  </a:cubicBezTo>
                  <a:lnTo>
                    <a:pt x="367" y="25"/>
                  </a:lnTo>
                  <a:close/>
                  <a:moveTo>
                    <a:pt x="253" y="25"/>
                  </a:moveTo>
                  <a:cubicBezTo>
                    <a:pt x="253" y="26"/>
                    <a:pt x="253" y="26"/>
                    <a:pt x="253" y="26"/>
                  </a:cubicBezTo>
                  <a:cubicBezTo>
                    <a:pt x="253" y="26"/>
                    <a:pt x="253" y="26"/>
                    <a:pt x="253" y="26"/>
                  </a:cubicBezTo>
                  <a:cubicBezTo>
                    <a:pt x="253" y="26"/>
                    <a:pt x="253" y="26"/>
                    <a:pt x="253" y="26"/>
                  </a:cubicBezTo>
                  <a:cubicBezTo>
                    <a:pt x="250" y="26"/>
                    <a:pt x="248" y="26"/>
                    <a:pt x="245" y="26"/>
                  </a:cubicBezTo>
                  <a:cubicBezTo>
                    <a:pt x="251" y="22"/>
                    <a:pt x="258" y="17"/>
                    <a:pt x="264" y="13"/>
                  </a:cubicBezTo>
                  <a:cubicBezTo>
                    <a:pt x="263" y="13"/>
                    <a:pt x="263" y="13"/>
                    <a:pt x="263" y="13"/>
                  </a:cubicBezTo>
                  <a:cubicBezTo>
                    <a:pt x="264" y="12"/>
                    <a:pt x="264" y="12"/>
                    <a:pt x="264" y="12"/>
                  </a:cubicBezTo>
                  <a:cubicBezTo>
                    <a:pt x="263" y="12"/>
                    <a:pt x="263" y="12"/>
                    <a:pt x="263" y="12"/>
                  </a:cubicBezTo>
                  <a:cubicBezTo>
                    <a:pt x="264" y="11"/>
                    <a:pt x="264" y="11"/>
                    <a:pt x="264" y="11"/>
                  </a:cubicBezTo>
                  <a:cubicBezTo>
                    <a:pt x="263" y="11"/>
                    <a:pt x="263" y="11"/>
                    <a:pt x="263" y="11"/>
                  </a:cubicBezTo>
                  <a:cubicBezTo>
                    <a:pt x="263" y="11"/>
                    <a:pt x="263" y="11"/>
                    <a:pt x="263" y="11"/>
                  </a:cubicBezTo>
                  <a:cubicBezTo>
                    <a:pt x="266" y="11"/>
                    <a:pt x="268" y="11"/>
                    <a:pt x="271" y="11"/>
                  </a:cubicBezTo>
                  <a:cubicBezTo>
                    <a:pt x="265" y="15"/>
                    <a:pt x="259" y="20"/>
                    <a:pt x="253" y="24"/>
                  </a:cubicBezTo>
                  <a:cubicBezTo>
                    <a:pt x="253" y="24"/>
                    <a:pt x="253" y="24"/>
                    <a:pt x="253" y="24"/>
                  </a:cubicBezTo>
                  <a:cubicBezTo>
                    <a:pt x="253" y="25"/>
                    <a:pt x="253" y="25"/>
                    <a:pt x="253" y="25"/>
                  </a:cubicBezTo>
                  <a:close/>
                  <a:moveTo>
                    <a:pt x="654" y="50"/>
                  </a:moveTo>
                  <a:cubicBezTo>
                    <a:pt x="655" y="49"/>
                    <a:pt x="655" y="49"/>
                    <a:pt x="655" y="49"/>
                  </a:cubicBezTo>
                  <a:cubicBezTo>
                    <a:pt x="654" y="49"/>
                    <a:pt x="654" y="49"/>
                    <a:pt x="654" y="49"/>
                  </a:cubicBezTo>
                  <a:cubicBezTo>
                    <a:pt x="655" y="49"/>
                    <a:pt x="655" y="49"/>
                    <a:pt x="655" y="49"/>
                  </a:cubicBezTo>
                  <a:cubicBezTo>
                    <a:pt x="658" y="49"/>
                    <a:pt x="662" y="49"/>
                    <a:pt x="665" y="49"/>
                  </a:cubicBezTo>
                  <a:cubicBezTo>
                    <a:pt x="662" y="54"/>
                    <a:pt x="660" y="59"/>
                    <a:pt x="657" y="65"/>
                  </a:cubicBezTo>
                  <a:cubicBezTo>
                    <a:pt x="657" y="65"/>
                    <a:pt x="657" y="65"/>
                    <a:pt x="657" y="65"/>
                  </a:cubicBezTo>
                  <a:cubicBezTo>
                    <a:pt x="657" y="65"/>
                    <a:pt x="657" y="65"/>
                    <a:pt x="657" y="65"/>
                  </a:cubicBezTo>
                  <a:cubicBezTo>
                    <a:pt x="657" y="65"/>
                    <a:pt x="657" y="65"/>
                    <a:pt x="657" y="65"/>
                  </a:cubicBezTo>
                  <a:cubicBezTo>
                    <a:pt x="657" y="66"/>
                    <a:pt x="657" y="66"/>
                    <a:pt x="657" y="66"/>
                  </a:cubicBezTo>
                  <a:cubicBezTo>
                    <a:pt x="657" y="66"/>
                    <a:pt x="657" y="66"/>
                    <a:pt x="657" y="66"/>
                  </a:cubicBezTo>
                  <a:cubicBezTo>
                    <a:pt x="657" y="67"/>
                    <a:pt x="657" y="67"/>
                    <a:pt x="657" y="67"/>
                  </a:cubicBezTo>
                  <a:cubicBezTo>
                    <a:pt x="653" y="67"/>
                    <a:pt x="649" y="67"/>
                    <a:pt x="646" y="67"/>
                  </a:cubicBezTo>
                  <a:cubicBezTo>
                    <a:pt x="649" y="61"/>
                    <a:pt x="652" y="56"/>
                    <a:pt x="655" y="50"/>
                  </a:cubicBezTo>
                  <a:cubicBezTo>
                    <a:pt x="654" y="50"/>
                    <a:pt x="654" y="50"/>
                    <a:pt x="654" y="50"/>
                  </a:cubicBezTo>
                  <a:cubicBezTo>
                    <a:pt x="655" y="50"/>
                    <a:pt x="655" y="50"/>
                    <a:pt x="655" y="50"/>
                  </a:cubicBezTo>
                  <a:lnTo>
                    <a:pt x="654" y="50"/>
                  </a:lnTo>
                  <a:close/>
                  <a:moveTo>
                    <a:pt x="705" y="70"/>
                  </a:moveTo>
                  <a:cubicBezTo>
                    <a:pt x="705" y="69"/>
                    <a:pt x="705" y="69"/>
                    <a:pt x="705" y="69"/>
                  </a:cubicBezTo>
                  <a:cubicBezTo>
                    <a:pt x="709" y="69"/>
                    <a:pt x="713" y="69"/>
                    <a:pt x="717" y="69"/>
                  </a:cubicBezTo>
                  <a:cubicBezTo>
                    <a:pt x="714" y="75"/>
                    <a:pt x="712" y="81"/>
                    <a:pt x="709" y="87"/>
                  </a:cubicBezTo>
                  <a:cubicBezTo>
                    <a:pt x="709" y="87"/>
                    <a:pt x="709" y="87"/>
                    <a:pt x="709" y="87"/>
                  </a:cubicBezTo>
                  <a:cubicBezTo>
                    <a:pt x="709" y="88"/>
                    <a:pt x="709" y="88"/>
                    <a:pt x="709" y="88"/>
                  </a:cubicBezTo>
                  <a:cubicBezTo>
                    <a:pt x="709" y="88"/>
                    <a:pt x="709" y="88"/>
                    <a:pt x="709" y="88"/>
                  </a:cubicBezTo>
                  <a:cubicBezTo>
                    <a:pt x="709" y="88"/>
                    <a:pt x="709" y="88"/>
                    <a:pt x="709" y="88"/>
                  </a:cubicBezTo>
                  <a:cubicBezTo>
                    <a:pt x="709" y="88"/>
                    <a:pt x="709" y="88"/>
                    <a:pt x="709" y="88"/>
                  </a:cubicBezTo>
                  <a:cubicBezTo>
                    <a:pt x="709" y="89"/>
                    <a:pt x="709" y="89"/>
                    <a:pt x="709" y="89"/>
                  </a:cubicBezTo>
                  <a:cubicBezTo>
                    <a:pt x="709" y="89"/>
                    <a:pt x="709" y="89"/>
                    <a:pt x="709" y="89"/>
                  </a:cubicBezTo>
                  <a:cubicBezTo>
                    <a:pt x="709" y="89"/>
                    <a:pt x="709" y="89"/>
                    <a:pt x="709" y="89"/>
                  </a:cubicBezTo>
                  <a:cubicBezTo>
                    <a:pt x="705" y="89"/>
                    <a:pt x="701" y="89"/>
                    <a:pt x="697" y="89"/>
                  </a:cubicBezTo>
                  <a:cubicBezTo>
                    <a:pt x="700" y="83"/>
                    <a:pt x="703" y="77"/>
                    <a:pt x="705" y="71"/>
                  </a:cubicBezTo>
                  <a:cubicBezTo>
                    <a:pt x="705" y="71"/>
                    <a:pt x="705" y="71"/>
                    <a:pt x="705" y="71"/>
                  </a:cubicBezTo>
                  <a:cubicBezTo>
                    <a:pt x="705" y="71"/>
                    <a:pt x="705" y="71"/>
                    <a:pt x="705" y="71"/>
                  </a:cubicBezTo>
                  <a:cubicBezTo>
                    <a:pt x="705" y="71"/>
                    <a:pt x="705" y="71"/>
                    <a:pt x="705" y="71"/>
                  </a:cubicBezTo>
                  <a:cubicBezTo>
                    <a:pt x="705" y="70"/>
                    <a:pt x="705" y="70"/>
                    <a:pt x="705" y="70"/>
                  </a:cubicBezTo>
                  <a:close/>
                  <a:moveTo>
                    <a:pt x="1079" y="89"/>
                  </a:moveTo>
                  <a:cubicBezTo>
                    <a:pt x="1079" y="89"/>
                    <a:pt x="1079" y="89"/>
                    <a:pt x="1079" y="89"/>
                  </a:cubicBezTo>
                  <a:cubicBezTo>
                    <a:pt x="1079" y="89"/>
                    <a:pt x="1079" y="89"/>
                    <a:pt x="1079" y="89"/>
                  </a:cubicBezTo>
                  <a:cubicBezTo>
                    <a:pt x="1079" y="88"/>
                    <a:pt x="1079" y="88"/>
                    <a:pt x="1079" y="88"/>
                  </a:cubicBezTo>
                  <a:cubicBezTo>
                    <a:pt x="1079" y="88"/>
                    <a:pt x="1079" y="88"/>
                    <a:pt x="1079" y="88"/>
                  </a:cubicBezTo>
                  <a:cubicBezTo>
                    <a:pt x="1079" y="88"/>
                    <a:pt x="1079" y="88"/>
                    <a:pt x="1079" y="88"/>
                  </a:cubicBezTo>
                  <a:cubicBezTo>
                    <a:pt x="1079" y="88"/>
                    <a:pt x="1079" y="88"/>
                    <a:pt x="1079" y="88"/>
                  </a:cubicBezTo>
                  <a:cubicBezTo>
                    <a:pt x="1079" y="87"/>
                    <a:pt x="1079" y="87"/>
                    <a:pt x="1079" y="87"/>
                  </a:cubicBezTo>
                  <a:cubicBezTo>
                    <a:pt x="1079" y="87"/>
                    <a:pt x="1079" y="87"/>
                    <a:pt x="1079" y="87"/>
                  </a:cubicBezTo>
                  <a:cubicBezTo>
                    <a:pt x="1078" y="81"/>
                    <a:pt x="1077" y="75"/>
                    <a:pt x="1075" y="69"/>
                  </a:cubicBezTo>
                  <a:cubicBezTo>
                    <a:pt x="1079" y="69"/>
                    <a:pt x="1083" y="69"/>
                    <a:pt x="1087" y="69"/>
                  </a:cubicBezTo>
                  <a:cubicBezTo>
                    <a:pt x="1087" y="70"/>
                    <a:pt x="1087" y="70"/>
                    <a:pt x="1087" y="70"/>
                  </a:cubicBezTo>
                  <a:cubicBezTo>
                    <a:pt x="1087" y="70"/>
                    <a:pt x="1087" y="70"/>
                    <a:pt x="1087" y="70"/>
                  </a:cubicBezTo>
                  <a:cubicBezTo>
                    <a:pt x="1087" y="71"/>
                    <a:pt x="1087" y="71"/>
                    <a:pt x="1087" y="71"/>
                  </a:cubicBezTo>
                  <a:cubicBezTo>
                    <a:pt x="1087" y="71"/>
                    <a:pt x="1087" y="71"/>
                    <a:pt x="1087" y="71"/>
                  </a:cubicBezTo>
                  <a:cubicBezTo>
                    <a:pt x="1087" y="71"/>
                    <a:pt x="1087" y="71"/>
                    <a:pt x="1087" y="71"/>
                  </a:cubicBezTo>
                  <a:cubicBezTo>
                    <a:pt x="1087" y="71"/>
                    <a:pt x="1087" y="71"/>
                    <a:pt x="1087" y="71"/>
                  </a:cubicBezTo>
                  <a:cubicBezTo>
                    <a:pt x="1089" y="77"/>
                    <a:pt x="1090" y="83"/>
                    <a:pt x="1091" y="89"/>
                  </a:cubicBezTo>
                  <a:cubicBezTo>
                    <a:pt x="1087" y="89"/>
                    <a:pt x="1083" y="89"/>
                    <a:pt x="1079" y="89"/>
                  </a:cubicBezTo>
                  <a:close/>
                  <a:moveTo>
                    <a:pt x="1135" y="67"/>
                  </a:moveTo>
                  <a:cubicBezTo>
                    <a:pt x="1135" y="66"/>
                    <a:pt x="1135" y="66"/>
                    <a:pt x="1135" y="66"/>
                  </a:cubicBezTo>
                  <a:cubicBezTo>
                    <a:pt x="1135" y="66"/>
                    <a:pt x="1135" y="66"/>
                    <a:pt x="1135" y="66"/>
                  </a:cubicBezTo>
                  <a:cubicBezTo>
                    <a:pt x="1135" y="65"/>
                    <a:pt x="1135" y="65"/>
                    <a:pt x="1135" y="65"/>
                  </a:cubicBezTo>
                  <a:cubicBezTo>
                    <a:pt x="1135" y="65"/>
                    <a:pt x="1135" y="65"/>
                    <a:pt x="1135" y="65"/>
                  </a:cubicBezTo>
                  <a:cubicBezTo>
                    <a:pt x="1135" y="65"/>
                    <a:pt x="1135" y="65"/>
                    <a:pt x="1135" y="65"/>
                  </a:cubicBezTo>
                  <a:cubicBezTo>
                    <a:pt x="1135" y="65"/>
                    <a:pt x="1135" y="65"/>
                    <a:pt x="1135" y="65"/>
                  </a:cubicBezTo>
                  <a:cubicBezTo>
                    <a:pt x="1133" y="59"/>
                    <a:pt x="1132" y="54"/>
                    <a:pt x="1130" y="49"/>
                  </a:cubicBezTo>
                  <a:cubicBezTo>
                    <a:pt x="1134" y="49"/>
                    <a:pt x="1137" y="49"/>
                    <a:pt x="1141" y="49"/>
                  </a:cubicBezTo>
                  <a:cubicBezTo>
                    <a:pt x="1141" y="49"/>
                    <a:pt x="1141" y="49"/>
                    <a:pt x="1141" y="49"/>
                  </a:cubicBezTo>
                  <a:cubicBezTo>
                    <a:pt x="1141" y="49"/>
                    <a:pt x="1141" y="49"/>
                    <a:pt x="1141" y="49"/>
                  </a:cubicBezTo>
                  <a:cubicBezTo>
                    <a:pt x="1141" y="50"/>
                    <a:pt x="1141" y="50"/>
                    <a:pt x="1141" y="50"/>
                  </a:cubicBezTo>
                  <a:cubicBezTo>
                    <a:pt x="1141" y="50"/>
                    <a:pt x="1141" y="50"/>
                    <a:pt x="1141" y="50"/>
                  </a:cubicBezTo>
                  <a:cubicBezTo>
                    <a:pt x="1141" y="50"/>
                    <a:pt x="1141" y="50"/>
                    <a:pt x="1141" y="50"/>
                  </a:cubicBezTo>
                  <a:cubicBezTo>
                    <a:pt x="1141" y="50"/>
                    <a:pt x="1141" y="50"/>
                    <a:pt x="1141" y="50"/>
                  </a:cubicBezTo>
                  <a:cubicBezTo>
                    <a:pt x="1143" y="56"/>
                    <a:pt x="1145" y="61"/>
                    <a:pt x="1147" y="67"/>
                  </a:cubicBezTo>
                  <a:cubicBezTo>
                    <a:pt x="1143" y="67"/>
                    <a:pt x="1139" y="67"/>
                    <a:pt x="1135" y="6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4" name="Freeform 47">
              <a:extLst>
                <a:ext uri="{FF2B5EF4-FFF2-40B4-BE49-F238E27FC236}">
                  <a16:creationId xmlns:a16="http://schemas.microsoft.com/office/drawing/2014/main" id="{942EA977-9D23-A376-DD30-AD80C10523DA}"/>
                </a:ext>
              </a:extLst>
            </p:cNvPr>
            <p:cNvSpPr>
              <a:spLocks/>
            </p:cNvSpPr>
            <p:nvPr/>
          </p:nvSpPr>
          <p:spPr bwMode="auto">
            <a:xfrm>
              <a:off x="3049587" y="3451226"/>
              <a:ext cx="230188" cy="30163"/>
            </a:xfrm>
            <a:custGeom>
              <a:avLst/>
              <a:gdLst>
                <a:gd name="T0" fmla="*/ 102 w 125"/>
                <a:gd name="T1" fmla="*/ 16 h 16"/>
                <a:gd name="T2" fmla="*/ 0 w 125"/>
                <a:gd name="T3" fmla="*/ 16 h 16"/>
                <a:gd name="T4" fmla="*/ 26 w 125"/>
                <a:gd name="T5" fmla="*/ 0 h 16"/>
                <a:gd name="T6" fmla="*/ 125 w 125"/>
                <a:gd name="T7" fmla="*/ 0 h 16"/>
                <a:gd name="T8" fmla="*/ 102 w 125"/>
                <a:gd name="T9" fmla="*/ 16 h 16"/>
              </a:gdLst>
              <a:ahLst/>
              <a:cxnLst>
                <a:cxn ang="0">
                  <a:pos x="T0" y="T1"/>
                </a:cxn>
                <a:cxn ang="0">
                  <a:pos x="T2" y="T3"/>
                </a:cxn>
                <a:cxn ang="0">
                  <a:pos x="T4" y="T5"/>
                </a:cxn>
                <a:cxn ang="0">
                  <a:pos x="T6" y="T7"/>
                </a:cxn>
                <a:cxn ang="0">
                  <a:pos x="T8" y="T9"/>
                </a:cxn>
              </a:cxnLst>
              <a:rect l="0" t="0" r="r" b="b"/>
              <a:pathLst>
                <a:path w="125" h="16">
                  <a:moveTo>
                    <a:pt x="102" y="16"/>
                  </a:moveTo>
                  <a:cubicBezTo>
                    <a:pt x="68" y="16"/>
                    <a:pt x="34" y="16"/>
                    <a:pt x="0" y="16"/>
                  </a:cubicBezTo>
                  <a:cubicBezTo>
                    <a:pt x="9" y="11"/>
                    <a:pt x="18" y="5"/>
                    <a:pt x="26" y="0"/>
                  </a:cubicBezTo>
                  <a:cubicBezTo>
                    <a:pt x="59" y="0"/>
                    <a:pt x="92" y="0"/>
                    <a:pt x="125" y="0"/>
                  </a:cubicBezTo>
                  <a:cubicBezTo>
                    <a:pt x="118" y="5"/>
                    <a:pt x="110" y="11"/>
                    <a:pt x="102"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5" name="Freeform 48">
              <a:extLst>
                <a:ext uri="{FF2B5EF4-FFF2-40B4-BE49-F238E27FC236}">
                  <a16:creationId xmlns:a16="http://schemas.microsoft.com/office/drawing/2014/main" id="{C24759C2-2D38-56B9-B56E-5FD99A38CC54}"/>
                </a:ext>
              </a:extLst>
            </p:cNvPr>
            <p:cNvSpPr>
              <a:spLocks/>
            </p:cNvSpPr>
            <p:nvPr/>
          </p:nvSpPr>
          <p:spPr bwMode="auto">
            <a:xfrm>
              <a:off x="3103562" y="3436938"/>
              <a:ext cx="296863" cy="11113"/>
            </a:xfrm>
            <a:custGeom>
              <a:avLst/>
              <a:gdLst>
                <a:gd name="T0" fmla="*/ 152 w 161"/>
                <a:gd name="T1" fmla="*/ 6 h 6"/>
                <a:gd name="T2" fmla="*/ 0 w 161"/>
                <a:gd name="T3" fmla="*/ 6 h 6"/>
                <a:gd name="T4" fmla="*/ 10 w 161"/>
                <a:gd name="T5" fmla="*/ 0 h 6"/>
                <a:gd name="T6" fmla="*/ 161 w 161"/>
                <a:gd name="T7" fmla="*/ 0 h 6"/>
                <a:gd name="T8" fmla="*/ 152 w 161"/>
                <a:gd name="T9" fmla="*/ 6 h 6"/>
              </a:gdLst>
              <a:ahLst/>
              <a:cxnLst>
                <a:cxn ang="0">
                  <a:pos x="T0" y="T1"/>
                </a:cxn>
                <a:cxn ang="0">
                  <a:pos x="T2" y="T3"/>
                </a:cxn>
                <a:cxn ang="0">
                  <a:pos x="T4" y="T5"/>
                </a:cxn>
                <a:cxn ang="0">
                  <a:pos x="T6" y="T7"/>
                </a:cxn>
                <a:cxn ang="0">
                  <a:pos x="T8" y="T9"/>
                </a:cxn>
              </a:cxnLst>
              <a:rect l="0" t="0" r="r" b="b"/>
              <a:pathLst>
                <a:path w="161" h="6">
                  <a:moveTo>
                    <a:pt x="152" y="6"/>
                  </a:moveTo>
                  <a:cubicBezTo>
                    <a:pt x="101" y="6"/>
                    <a:pt x="51" y="6"/>
                    <a:pt x="0" y="6"/>
                  </a:cubicBezTo>
                  <a:cubicBezTo>
                    <a:pt x="3" y="4"/>
                    <a:pt x="7" y="2"/>
                    <a:pt x="10" y="0"/>
                  </a:cubicBezTo>
                  <a:cubicBezTo>
                    <a:pt x="61" y="0"/>
                    <a:pt x="111" y="0"/>
                    <a:pt x="161" y="0"/>
                  </a:cubicBezTo>
                  <a:cubicBezTo>
                    <a:pt x="158" y="2"/>
                    <a:pt x="155" y="4"/>
                    <a:pt x="152"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6" name="Freeform 49">
              <a:extLst>
                <a:ext uri="{FF2B5EF4-FFF2-40B4-BE49-F238E27FC236}">
                  <a16:creationId xmlns:a16="http://schemas.microsoft.com/office/drawing/2014/main" id="{54A9FA60-7805-C8D0-538B-D66893E8C247}"/>
                </a:ext>
              </a:extLst>
            </p:cNvPr>
            <p:cNvSpPr>
              <a:spLocks/>
            </p:cNvSpPr>
            <p:nvPr/>
          </p:nvSpPr>
          <p:spPr bwMode="auto">
            <a:xfrm>
              <a:off x="5819775" y="3436938"/>
              <a:ext cx="203200" cy="11113"/>
            </a:xfrm>
            <a:custGeom>
              <a:avLst/>
              <a:gdLst>
                <a:gd name="T0" fmla="*/ 110 w 110"/>
                <a:gd name="T1" fmla="*/ 6 h 6"/>
                <a:gd name="T2" fmla="*/ 9 w 110"/>
                <a:gd name="T3" fmla="*/ 6 h 6"/>
                <a:gd name="T4" fmla="*/ 0 w 110"/>
                <a:gd name="T5" fmla="*/ 0 h 6"/>
                <a:gd name="T6" fmla="*/ 99 w 110"/>
                <a:gd name="T7" fmla="*/ 0 h 6"/>
                <a:gd name="T8" fmla="*/ 110 w 110"/>
                <a:gd name="T9" fmla="*/ 6 h 6"/>
              </a:gdLst>
              <a:ahLst/>
              <a:cxnLst>
                <a:cxn ang="0">
                  <a:pos x="T0" y="T1"/>
                </a:cxn>
                <a:cxn ang="0">
                  <a:pos x="T2" y="T3"/>
                </a:cxn>
                <a:cxn ang="0">
                  <a:pos x="T4" y="T5"/>
                </a:cxn>
                <a:cxn ang="0">
                  <a:pos x="T6" y="T7"/>
                </a:cxn>
                <a:cxn ang="0">
                  <a:pos x="T8" y="T9"/>
                </a:cxn>
              </a:cxnLst>
              <a:rect l="0" t="0" r="r" b="b"/>
              <a:pathLst>
                <a:path w="110" h="6">
                  <a:moveTo>
                    <a:pt x="110" y="6"/>
                  </a:moveTo>
                  <a:cubicBezTo>
                    <a:pt x="76" y="6"/>
                    <a:pt x="43" y="6"/>
                    <a:pt x="9" y="6"/>
                  </a:cubicBezTo>
                  <a:cubicBezTo>
                    <a:pt x="6" y="4"/>
                    <a:pt x="3" y="2"/>
                    <a:pt x="0" y="0"/>
                  </a:cubicBezTo>
                  <a:cubicBezTo>
                    <a:pt x="33" y="0"/>
                    <a:pt x="66" y="0"/>
                    <a:pt x="99" y="0"/>
                  </a:cubicBezTo>
                  <a:cubicBezTo>
                    <a:pt x="103" y="2"/>
                    <a:pt x="106" y="4"/>
                    <a:pt x="110"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7" name="Freeform 50">
              <a:extLst>
                <a:ext uri="{FF2B5EF4-FFF2-40B4-BE49-F238E27FC236}">
                  <a16:creationId xmlns:a16="http://schemas.microsoft.com/office/drawing/2014/main" id="{24DBA8D5-3635-6B36-909D-447ECAF291B8}"/>
                </a:ext>
              </a:extLst>
            </p:cNvPr>
            <p:cNvSpPr>
              <a:spLocks/>
            </p:cNvSpPr>
            <p:nvPr/>
          </p:nvSpPr>
          <p:spPr bwMode="auto">
            <a:xfrm>
              <a:off x="5621338" y="3436938"/>
              <a:ext cx="198438" cy="11113"/>
            </a:xfrm>
            <a:custGeom>
              <a:avLst/>
              <a:gdLst>
                <a:gd name="T0" fmla="*/ 108 w 108"/>
                <a:gd name="T1" fmla="*/ 6 h 6"/>
                <a:gd name="T2" fmla="*/ 7 w 108"/>
                <a:gd name="T3" fmla="*/ 6 h 6"/>
                <a:gd name="T4" fmla="*/ 0 w 108"/>
                <a:gd name="T5" fmla="*/ 0 h 6"/>
                <a:gd name="T6" fmla="*/ 99 w 108"/>
                <a:gd name="T7" fmla="*/ 0 h 6"/>
                <a:gd name="T8" fmla="*/ 108 w 108"/>
                <a:gd name="T9" fmla="*/ 6 h 6"/>
              </a:gdLst>
              <a:ahLst/>
              <a:cxnLst>
                <a:cxn ang="0">
                  <a:pos x="T0" y="T1"/>
                </a:cxn>
                <a:cxn ang="0">
                  <a:pos x="T2" y="T3"/>
                </a:cxn>
                <a:cxn ang="0">
                  <a:pos x="T4" y="T5"/>
                </a:cxn>
                <a:cxn ang="0">
                  <a:pos x="T6" y="T7"/>
                </a:cxn>
                <a:cxn ang="0">
                  <a:pos x="T8" y="T9"/>
                </a:cxn>
              </a:cxnLst>
              <a:rect l="0" t="0" r="r" b="b"/>
              <a:pathLst>
                <a:path w="108" h="6">
                  <a:moveTo>
                    <a:pt x="108" y="6"/>
                  </a:moveTo>
                  <a:cubicBezTo>
                    <a:pt x="74" y="6"/>
                    <a:pt x="41" y="6"/>
                    <a:pt x="7" y="6"/>
                  </a:cubicBezTo>
                  <a:cubicBezTo>
                    <a:pt x="5" y="4"/>
                    <a:pt x="2" y="2"/>
                    <a:pt x="0" y="0"/>
                  </a:cubicBezTo>
                  <a:cubicBezTo>
                    <a:pt x="33" y="0"/>
                    <a:pt x="66" y="0"/>
                    <a:pt x="99" y="0"/>
                  </a:cubicBezTo>
                  <a:cubicBezTo>
                    <a:pt x="102" y="2"/>
                    <a:pt x="105" y="4"/>
                    <a:pt x="108"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8" name="Freeform 51">
              <a:extLst>
                <a:ext uri="{FF2B5EF4-FFF2-40B4-BE49-F238E27FC236}">
                  <a16:creationId xmlns:a16="http://schemas.microsoft.com/office/drawing/2014/main" id="{D847F770-CB7B-9197-76B0-E32C6166684A}"/>
                </a:ext>
              </a:extLst>
            </p:cNvPr>
            <p:cNvSpPr>
              <a:spLocks/>
            </p:cNvSpPr>
            <p:nvPr/>
          </p:nvSpPr>
          <p:spPr bwMode="auto">
            <a:xfrm>
              <a:off x="5419725" y="3436938"/>
              <a:ext cx="196850" cy="11113"/>
            </a:xfrm>
            <a:custGeom>
              <a:avLst/>
              <a:gdLst>
                <a:gd name="T0" fmla="*/ 107 w 107"/>
                <a:gd name="T1" fmla="*/ 6 h 6"/>
                <a:gd name="T2" fmla="*/ 6 w 107"/>
                <a:gd name="T3" fmla="*/ 6 h 6"/>
                <a:gd name="T4" fmla="*/ 0 w 107"/>
                <a:gd name="T5" fmla="*/ 0 h 6"/>
                <a:gd name="T6" fmla="*/ 99 w 107"/>
                <a:gd name="T7" fmla="*/ 0 h 6"/>
                <a:gd name="T8" fmla="*/ 107 w 107"/>
                <a:gd name="T9" fmla="*/ 6 h 6"/>
              </a:gdLst>
              <a:ahLst/>
              <a:cxnLst>
                <a:cxn ang="0">
                  <a:pos x="T0" y="T1"/>
                </a:cxn>
                <a:cxn ang="0">
                  <a:pos x="T2" y="T3"/>
                </a:cxn>
                <a:cxn ang="0">
                  <a:pos x="T4" y="T5"/>
                </a:cxn>
                <a:cxn ang="0">
                  <a:pos x="T6" y="T7"/>
                </a:cxn>
                <a:cxn ang="0">
                  <a:pos x="T8" y="T9"/>
                </a:cxn>
              </a:cxnLst>
              <a:rect l="0" t="0" r="r" b="b"/>
              <a:pathLst>
                <a:path w="107" h="6">
                  <a:moveTo>
                    <a:pt x="107" y="6"/>
                  </a:moveTo>
                  <a:cubicBezTo>
                    <a:pt x="73" y="6"/>
                    <a:pt x="40" y="6"/>
                    <a:pt x="6" y="6"/>
                  </a:cubicBezTo>
                  <a:cubicBezTo>
                    <a:pt x="4" y="4"/>
                    <a:pt x="2" y="2"/>
                    <a:pt x="0" y="0"/>
                  </a:cubicBezTo>
                  <a:cubicBezTo>
                    <a:pt x="33" y="0"/>
                    <a:pt x="66" y="0"/>
                    <a:pt x="99" y="0"/>
                  </a:cubicBezTo>
                  <a:cubicBezTo>
                    <a:pt x="102" y="2"/>
                    <a:pt x="104" y="4"/>
                    <a:pt x="107"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49" name="Freeform 52">
              <a:extLst>
                <a:ext uri="{FF2B5EF4-FFF2-40B4-BE49-F238E27FC236}">
                  <a16:creationId xmlns:a16="http://schemas.microsoft.com/office/drawing/2014/main" id="{BDCC8C35-A7D6-2AAA-AC66-170DD54E51E8}"/>
                </a:ext>
              </a:extLst>
            </p:cNvPr>
            <p:cNvSpPr>
              <a:spLocks/>
            </p:cNvSpPr>
            <p:nvPr/>
          </p:nvSpPr>
          <p:spPr bwMode="auto">
            <a:xfrm>
              <a:off x="5221288" y="3436938"/>
              <a:ext cx="193675" cy="11113"/>
            </a:xfrm>
            <a:custGeom>
              <a:avLst/>
              <a:gdLst>
                <a:gd name="T0" fmla="*/ 105 w 105"/>
                <a:gd name="T1" fmla="*/ 6 h 6"/>
                <a:gd name="T2" fmla="*/ 4 w 105"/>
                <a:gd name="T3" fmla="*/ 6 h 6"/>
                <a:gd name="T4" fmla="*/ 0 w 105"/>
                <a:gd name="T5" fmla="*/ 0 h 6"/>
                <a:gd name="T6" fmla="*/ 99 w 105"/>
                <a:gd name="T7" fmla="*/ 0 h 6"/>
                <a:gd name="T8" fmla="*/ 105 w 105"/>
                <a:gd name="T9" fmla="*/ 6 h 6"/>
              </a:gdLst>
              <a:ahLst/>
              <a:cxnLst>
                <a:cxn ang="0">
                  <a:pos x="T0" y="T1"/>
                </a:cxn>
                <a:cxn ang="0">
                  <a:pos x="T2" y="T3"/>
                </a:cxn>
                <a:cxn ang="0">
                  <a:pos x="T4" y="T5"/>
                </a:cxn>
                <a:cxn ang="0">
                  <a:pos x="T6" y="T7"/>
                </a:cxn>
                <a:cxn ang="0">
                  <a:pos x="T8" y="T9"/>
                </a:cxn>
              </a:cxnLst>
              <a:rect l="0" t="0" r="r" b="b"/>
              <a:pathLst>
                <a:path w="105" h="6">
                  <a:moveTo>
                    <a:pt x="105" y="6"/>
                  </a:moveTo>
                  <a:cubicBezTo>
                    <a:pt x="72" y="6"/>
                    <a:pt x="38" y="6"/>
                    <a:pt x="4" y="6"/>
                  </a:cubicBezTo>
                  <a:cubicBezTo>
                    <a:pt x="3" y="4"/>
                    <a:pt x="1" y="2"/>
                    <a:pt x="0" y="0"/>
                  </a:cubicBezTo>
                  <a:cubicBezTo>
                    <a:pt x="33" y="0"/>
                    <a:pt x="66" y="0"/>
                    <a:pt x="99" y="0"/>
                  </a:cubicBezTo>
                  <a:cubicBezTo>
                    <a:pt x="101" y="2"/>
                    <a:pt x="103" y="4"/>
                    <a:pt x="105"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0" name="Freeform 53">
              <a:extLst>
                <a:ext uri="{FF2B5EF4-FFF2-40B4-BE49-F238E27FC236}">
                  <a16:creationId xmlns:a16="http://schemas.microsoft.com/office/drawing/2014/main" id="{78335D35-E385-EC56-9E1C-650C912C7160}"/>
                </a:ext>
              </a:extLst>
            </p:cNvPr>
            <p:cNvSpPr>
              <a:spLocks/>
            </p:cNvSpPr>
            <p:nvPr/>
          </p:nvSpPr>
          <p:spPr bwMode="auto">
            <a:xfrm>
              <a:off x="5019675" y="3436938"/>
              <a:ext cx="192088" cy="11113"/>
            </a:xfrm>
            <a:custGeom>
              <a:avLst/>
              <a:gdLst>
                <a:gd name="T0" fmla="*/ 104 w 104"/>
                <a:gd name="T1" fmla="*/ 6 h 6"/>
                <a:gd name="T2" fmla="*/ 3 w 104"/>
                <a:gd name="T3" fmla="*/ 6 h 6"/>
                <a:gd name="T4" fmla="*/ 0 w 104"/>
                <a:gd name="T5" fmla="*/ 0 h 6"/>
                <a:gd name="T6" fmla="*/ 99 w 104"/>
                <a:gd name="T7" fmla="*/ 0 h 6"/>
                <a:gd name="T8" fmla="*/ 104 w 104"/>
                <a:gd name="T9" fmla="*/ 6 h 6"/>
              </a:gdLst>
              <a:ahLst/>
              <a:cxnLst>
                <a:cxn ang="0">
                  <a:pos x="T0" y="T1"/>
                </a:cxn>
                <a:cxn ang="0">
                  <a:pos x="T2" y="T3"/>
                </a:cxn>
                <a:cxn ang="0">
                  <a:pos x="T4" y="T5"/>
                </a:cxn>
                <a:cxn ang="0">
                  <a:pos x="T6" y="T7"/>
                </a:cxn>
                <a:cxn ang="0">
                  <a:pos x="T8" y="T9"/>
                </a:cxn>
              </a:cxnLst>
              <a:rect l="0" t="0" r="r" b="b"/>
              <a:pathLst>
                <a:path w="104" h="6">
                  <a:moveTo>
                    <a:pt x="104" y="6"/>
                  </a:moveTo>
                  <a:cubicBezTo>
                    <a:pt x="71" y="6"/>
                    <a:pt x="37" y="6"/>
                    <a:pt x="3" y="6"/>
                  </a:cubicBezTo>
                  <a:cubicBezTo>
                    <a:pt x="2" y="4"/>
                    <a:pt x="1" y="2"/>
                    <a:pt x="0" y="0"/>
                  </a:cubicBezTo>
                  <a:cubicBezTo>
                    <a:pt x="33" y="0"/>
                    <a:pt x="66" y="0"/>
                    <a:pt x="99" y="0"/>
                  </a:cubicBezTo>
                  <a:cubicBezTo>
                    <a:pt x="101" y="2"/>
                    <a:pt x="103" y="4"/>
                    <a:pt x="104"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1" name="Freeform 54">
              <a:extLst>
                <a:ext uri="{FF2B5EF4-FFF2-40B4-BE49-F238E27FC236}">
                  <a16:creationId xmlns:a16="http://schemas.microsoft.com/office/drawing/2014/main" id="{E7767019-4BB9-6482-EF5F-321647A85718}"/>
                </a:ext>
              </a:extLst>
            </p:cNvPr>
            <p:cNvSpPr>
              <a:spLocks/>
            </p:cNvSpPr>
            <p:nvPr/>
          </p:nvSpPr>
          <p:spPr bwMode="auto">
            <a:xfrm>
              <a:off x="4821238" y="3436938"/>
              <a:ext cx="187325" cy="11113"/>
            </a:xfrm>
            <a:custGeom>
              <a:avLst/>
              <a:gdLst>
                <a:gd name="T0" fmla="*/ 102 w 102"/>
                <a:gd name="T1" fmla="*/ 6 h 6"/>
                <a:gd name="T2" fmla="*/ 1 w 102"/>
                <a:gd name="T3" fmla="*/ 6 h 6"/>
                <a:gd name="T4" fmla="*/ 0 w 102"/>
                <a:gd name="T5" fmla="*/ 0 h 6"/>
                <a:gd name="T6" fmla="*/ 99 w 102"/>
                <a:gd name="T7" fmla="*/ 0 h 6"/>
                <a:gd name="T8" fmla="*/ 102 w 102"/>
                <a:gd name="T9" fmla="*/ 6 h 6"/>
              </a:gdLst>
              <a:ahLst/>
              <a:cxnLst>
                <a:cxn ang="0">
                  <a:pos x="T0" y="T1"/>
                </a:cxn>
                <a:cxn ang="0">
                  <a:pos x="T2" y="T3"/>
                </a:cxn>
                <a:cxn ang="0">
                  <a:pos x="T4" y="T5"/>
                </a:cxn>
                <a:cxn ang="0">
                  <a:pos x="T6" y="T7"/>
                </a:cxn>
                <a:cxn ang="0">
                  <a:pos x="T8" y="T9"/>
                </a:cxn>
              </a:cxnLst>
              <a:rect l="0" t="0" r="r" b="b"/>
              <a:pathLst>
                <a:path w="102" h="6">
                  <a:moveTo>
                    <a:pt x="102" y="6"/>
                  </a:moveTo>
                  <a:cubicBezTo>
                    <a:pt x="69" y="6"/>
                    <a:pt x="35" y="6"/>
                    <a:pt x="1" y="6"/>
                  </a:cubicBezTo>
                  <a:cubicBezTo>
                    <a:pt x="1" y="4"/>
                    <a:pt x="0" y="2"/>
                    <a:pt x="0" y="0"/>
                  </a:cubicBezTo>
                  <a:cubicBezTo>
                    <a:pt x="33" y="0"/>
                    <a:pt x="66" y="0"/>
                    <a:pt x="99" y="0"/>
                  </a:cubicBezTo>
                  <a:cubicBezTo>
                    <a:pt x="100" y="2"/>
                    <a:pt x="101" y="4"/>
                    <a:pt x="102"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2" name="Freeform 55">
              <a:extLst>
                <a:ext uri="{FF2B5EF4-FFF2-40B4-BE49-F238E27FC236}">
                  <a16:creationId xmlns:a16="http://schemas.microsoft.com/office/drawing/2014/main" id="{4A32075E-4214-5E9C-5B47-1E7F5117B23A}"/>
                </a:ext>
              </a:extLst>
            </p:cNvPr>
            <p:cNvSpPr>
              <a:spLocks/>
            </p:cNvSpPr>
            <p:nvPr/>
          </p:nvSpPr>
          <p:spPr bwMode="auto">
            <a:xfrm>
              <a:off x="4619625" y="3436938"/>
              <a:ext cx="185738" cy="11113"/>
            </a:xfrm>
            <a:custGeom>
              <a:avLst/>
              <a:gdLst>
                <a:gd name="T0" fmla="*/ 101 w 101"/>
                <a:gd name="T1" fmla="*/ 6 h 6"/>
                <a:gd name="T2" fmla="*/ 1 w 101"/>
                <a:gd name="T3" fmla="*/ 6 h 6"/>
                <a:gd name="T4" fmla="*/ 0 w 101"/>
                <a:gd name="T5" fmla="*/ 0 h 6"/>
                <a:gd name="T6" fmla="*/ 99 w 101"/>
                <a:gd name="T7" fmla="*/ 0 h 6"/>
                <a:gd name="T8" fmla="*/ 101 w 101"/>
                <a:gd name="T9" fmla="*/ 6 h 6"/>
              </a:gdLst>
              <a:ahLst/>
              <a:cxnLst>
                <a:cxn ang="0">
                  <a:pos x="T0" y="T1"/>
                </a:cxn>
                <a:cxn ang="0">
                  <a:pos x="T2" y="T3"/>
                </a:cxn>
                <a:cxn ang="0">
                  <a:pos x="T4" y="T5"/>
                </a:cxn>
                <a:cxn ang="0">
                  <a:pos x="T6" y="T7"/>
                </a:cxn>
                <a:cxn ang="0">
                  <a:pos x="T8" y="T9"/>
                </a:cxn>
              </a:cxnLst>
              <a:rect l="0" t="0" r="r" b="b"/>
              <a:pathLst>
                <a:path w="101" h="6">
                  <a:moveTo>
                    <a:pt x="101" y="6"/>
                  </a:moveTo>
                  <a:cubicBezTo>
                    <a:pt x="68" y="6"/>
                    <a:pt x="34" y="6"/>
                    <a:pt x="1" y="6"/>
                  </a:cubicBezTo>
                  <a:cubicBezTo>
                    <a:pt x="0" y="4"/>
                    <a:pt x="0" y="2"/>
                    <a:pt x="0" y="0"/>
                  </a:cubicBezTo>
                  <a:cubicBezTo>
                    <a:pt x="33" y="0"/>
                    <a:pt x="66" y="0"/>
                    <a:pt x="99" y="0"/>
                  </a:cubicBezTo>
                  <a:cubicBezTo>
                    <a:pt x="100" y="2"/>
                    <a:pt x="101" y="4"/>
                    <a:pt x="101"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3" name="Freeform 56">
              <a:extLst>
                <a:ext uri="{FF2B5EF4-FFF2-40B4-BE49-F238E27FC236}">
                  <a16:creationId xmlns:a16="http://schemas.microsoft.com/office/drawing/2014/main" id="{D8EC06C6-2F53-D261-41D9-F46C5E0A7F1D}"/>
                </a:ext>
              </a:extLst>
            </p:cNvPr>
            <p:cNvSpPr>
              <a:spLocks/>
            </p:cNvSpPr>
            <p:nvPr/>
          </p:nvSpPr>
          <p:spPr bwMode="auto">
            <a:xfrm>
              <a:off x="4418012" y="3436938"/>
              <a:ext cx="184150" cy="11113"/>
            </a:xfrm>
            <a:custGeom>
              <a:avLst/>
              <a:gdLst>
                <a:gd name="T0" fmla="*/ 100 w 100"/>
                <a:gd name="T1" fmla="*/ 6 h 6"/>
                <a:gd name="T2" fmla="*/ 0 w 100"/>
                <a:gd name="T3" fmla="*/ 6 h 6"/>
                <a:gd name="T4" fmla="*/ 1 w 100"/>
                <a:gd name="T5" fmla="*/ 0 h 6"/>
                <a:gd name="T6" fmla="*/ 100 w 100"/>
                <a:gd name="T7" fmla="*/ 0 h 6"/>
                <a:gd name="T8" fmla="*/ 100 w 100"/>
                <a:gd name="T9" fmla="*/ 6 h 6"/>
              </a:gdLst>
              <a:ahLst/>
              <a:cxnLst>
                <a:cxn ang="0">
                  <a:pos x="T0" y="T1"/>
                </a:cxn>
                <a:cxn ang="0">
                  <a:pos x="T2" y="T3"/>
                </a:cxn>
                <a:cxn ang="0">
                  <a:pos x="T4" y="T5"/>
                </a:cxn>
                <a:cxn ang="0">
                  <a:pos x="T6" y="T7"/>
                </a:cxn>
                <a:cxn ang="0">
                  <a:pos x="T8" y="T9"/>
                </a:cxn>
              </a:cxnLst>
              <a:rect l="0" t="0" r="r" b="b"/>
              <a:pathLst>
                <a:path w="100" h="6">
                  <a:moveTo>
                    <a:pt x="100" y="6"/>
                  </a:moveTo>
                  <a:cubicBezTo>
                    <a:pt x="67" y="6"/>
                    <a:pt x="33" y="6"/>
                    <a:pt x="0" y="6"/>
                  </a:cubicBezTo>
                  <a:cubicBezTo>
                    <a:pt x="0" y="4"/>
                    <a:pt x="0" y="2"/>
                    <a:pt x="1" y="0"/>
                  </a:cubicBezTo>
                  <a:cubicBezTo>
                    <a:pt x="34" y="0"/>
                    <a:pt x="67" y="0"/>
                    <a:pt x="100" y="0"/>
                  </a:cubicBezTo>
                  <a:cubicBezTo>
                    <a:pt x="100" y="2"/>
                    <a:pt x="100" y="4"/>
                    <a:pt x="100"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4" name="Freeform 57">
              <a:extLst>
                <a:ext uri="{FF2B5EF4-FFF2-40B4-BE49-F238E27FC236}">
                  <a16:creationId xmlns:a16="http://schemas.microsoft.com/office/drawing/2014/main" id="{2A944657-088B-9692-8F09-4BD8AB0A6FB9}"/>
                </a:ext>
              </a:extLst>
            </p:cNvPr>
            <p:cNvSpPr>
              <a:spLocks/>
            </p:cNvSpPr>
            <p:nvPr/>
          </p:nvSpPr>
          <p:spPr bwMode="auto">
            <a:xfrm>
              <a:off x="4214812" y="3436938"/>
              <a:ext cx="188913" cy="11113"/>
            </a:xfrm>
            <a:custGeom>
              <a:avLst/>
              <a:gdLst>
                <a:gd name="T0" fmla="*/ 100 w 102"/>
                <a:gd name="T1" fmla="*/ 6 h 6"/>
                <a:gd name="T2" fmla="*/ 0 w 102"/>
                <a:gd name="T3" fmla="*/ 6 h 6"/>
                <a:gd name="T4" fmla="*/ 2 w 102"/>
                <a:gd name="T5" fmla="*/ 0 h 6"/>
                <a:gd name="T6" fmla="*/ 102 w 102"/>
                <a:gd name="T7" fmla="*/ 0 h 6"/>
                <a:gd name="T8" fmla="*/ 100 w 102"/>
                <a:gd name="T9" fmla="*/ 6 h 6"/>
              </a:gdLst>
              <a:ahLst/>
              <a:cxnLst>
                <a:cxn ang="0">
                  <a:pos x="T0" y="T1"/>
                </a:cxn>
                <a:cxn ang="0">
                  <a:pos x="T2" y="T3"/>
                </a:cxn>
                <a:cxn ang="0">
                  <a:pos x="T4" y="T5"/>
                </a:cxn>
                <a:cxn ang="0">
                  <a:pos x="T6" y="T7"/>
                </a:cxn>
                <a:cxn ang="0">
                  <a:pos x="T8" y="T9"/>
                </a:cxn>
              </a:cxnLst>
              <a:rect l="0" t="0" r="r" b="b"/>
              <a:pathLst>
                <a:path w="102" h="6">
                  <a:moveTo>
                    <a:pt x="100" y="6"/>
                  </a:moveTo>
                  <a:cubicBezTo>
                    <a:pt x="67" y="6"/>
                    <a:pt x="33" y="6"/>
                    <a:pt x="0" y="6"/>
                  </a:cubicBezTo>
                  <a:cubicBezTo>
                    <a:pt x="0" y="4"/>
                    <a:pt x="1" y="2"/>
                    <a:pt x="2" y="0"/>
                  </a:cubicBezTo>
                  <a:cubicBezTo>
                    <a:pt x="35" y="0"/>
                    <a:pt x="68" y="0"/>
                    <a:pt x="102" y="0"/>
                  </a:cubicBezTo>
                  <a:cubicBezTo>
                    <a:pt x="101" y="2"/>
                    <a:pt x="101" y="4"/>
                    <a:pt x="100"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5" name="Freeform 58">
              <a:extLst>
                <a:ext uri="{FF2B5EF4-FFF2-40B4-BE49-F238E27FC236}">
                  <a16:creationId xmlns:a16="http://schemas.microsoft.com/office/drawing/2014/main" id="{1E837AFB-F508-9FCD-67B7-F0BE2A82D8A2}"/>
                </a:ext>
              </a:extLst>
            </p:cNvPr>
            <p:cNvSpPr>
              <a:spLocks/>
            </p:cNvSpPr>
            <p:nvPr/>
          </p:nvSpPr>
          <p:spPr bwMode="auto">
            <a:xfrm>
              <a:off x="4013200" y="3436938"/>
              <a:ext cx="188913" cy="11113"/>
            </a:xfrm>
            <a:custGeom>
              <a:avLst/>
              <a:gdLst>
                <a:gd name="T0" fmla="*/ 100 w 103"/>
                <a:gd name="T1" fmla="*/ 6 h 6"/>
                <a:gd name="T2" fmla="*/ 0 w 103"/>
                <a:gd name="T3" fmla="*/ 6 h 6"/>
                <a:gd name="T4" fmla="*/ 4 w 103"/>
                <a:gd name="T5" fmla="*/ 0 h 6"/>
                <a:gd name="T6" fmla="*/ 103 w 103"/>
                <a:gd name="T7" fmla="*/ 0 h 6"/>
                <a:gd name="T8" fmla="*/ 100 w 103"/>
                <a:gd name="T9" fmla="*/ 6 h 6"/>
              </a:gdLst>
              <a:ahLst/>
              <a:cxnLst>
                <a:cxn ang="0">
                  <a:pos x="T0" y="T1"/>
                </a:cxn>
                <a:cxn ang="0">
                  <a:pos x="T2" y="T3"/>
                </a:cxn>
                <a:cxn ang="0">
                  <a:pos x="T4" y="T5"/>
                </a:cxn>
                <a:cxn ang="0">
                  <a:pos x="T6" y="T7"/>
                </a:cxn>
                <a:cxn ang="0">
                  <a:pos x="T8" y="T9"/>
                </a:cxn>
              </a:cxnLst>
              <a:rect l="0" t="0" r="r" b="b"/>
              <a:pathLst>
                <a:path w="103" h="6">
                  <a:moveTo>
                    <a:pt x="100" y="6"/>
                  </a:moveTo>
                  <a:cubicBezTo>
                    <a:pt x="67" y="6"/>
                    <a:pt x="33" y="6"/>
                    <a:pt x="0" y="6"/>
                  </a:cubicBezTo>
                  <a:cubicBezTo>
                    <a:pt x="1" y="4"/>
                    <a:pt x="2" y="2"/>
                    <a:pt x="4" y="0"/>
                  </a:cubicBezTo>
                  <a:cubicBezTo>
                    <a:pt x="37" y="0"/>
                    <a:pt x="70" y="0"/>
                    <a:pt x="103" y="0"/>
                  </a:cubicBezTo>
                  <a:cubicBezTo>
                    <a:pt x="102" y="2"/>
                    <a:pt x="101" y="4"/>
                    <a:pt x="100"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6" name="Freeform 59">
              <a:extLst>
                <a:ext uri="{FF2B5EF4-FFF2-40B4-BE49-F238E27FC236}">
                  <a16:creationId xmlns:a16="http://schemas.microsoft.com/office/drawing/2014/main" id="{3110F69D-4F9F-1FA1-0338-1388A9B098B4}"/>
                </a:ext>
              </a:extLst>
            </p:cNvPr>
            <p:cNvSpPr>
              <a:spLocks/>
            </p:cNvSpPr>
            <p:nvPr/>
          </p:nvSpPr>
          <p:spPr bwMode="auto">
            <a:xfrm>
              <a:off x="3810000" y="3436938"/>
              <a:ext cx="193675" cy="11113"/>
            </a:xfrm>
            <a:custGeom>
              <a:avLst/>
              <a:gdLst>
                <a:gd name="T0" fmla="*/ 100 w 105"/>
                <a:gd name="T1" fmla="*/ 6 h 6"/>
                <a:gd name="T2" fmla="*/ 0 w 105"/>
                <a:gd name="T3" fmla="*/ 6 h 6"/>
                <a:gd name="T4" fmla="*/ 5 w 105"/>
                <a:gd name="T5" fmla="*/ 0 h 6"/>
                <a:gd name="T6" fmla="*/ 105 w 105"/>
                <a:gd name="T7" fmla="*/ 0 h 6"/>
                <a:gd name="T8" fmla="*/ 100 w 105"/>
                <a:gd name="T9" fmla="*/ 6 h 6"/>
              </a:gdLst>
              <a:ahLst/>
              <a:cxnLst>
                <a:cxn ang="0">
                  <a:pos x="T0" y="T1"/>
                </a:cxn>
                <a:cxn ang="0">
                  <a:pos x="T2" y="T3"/>
                </a:cxn>
                <a:cxn ang="0">
                  <a:pos x="T4" y="T5"/>
                </a:cxn>
                <a:cxn ang="0">
                  <a:pos x="T6" y="T7"/>
                </a:cxn>
                <a:cxn ang="0">
                  <a:pos x="T8" y="T9"/>
                </a:cxn>
              </a:cxnLst>
              <a:rect l="0" t="0" r="r" b="b"/>
              <a:pathLst>
                <a:path w="105" h="6">
                  <a:moveTo>
                    <a:pt x="100" y="6"/>
                  </a:moveTo>
                  <a:cubicBezTo>
                    <a:pt x="67" y="6"/>
                    <a:pt x="33" y="6"/>
                    <a:pt x="0" y="6"/>
                  </a:cubicBezTo>
                  <a:cubicBezTo>
                    <a:pt x="2" y="4"/>
                    <a:pt x="3" y="2"/>
                    <a:pt x="5" y="0"/>
                  </a:cubicBezTo>
                  <a:cubicBezTo>
                    <a:pt x="38" y="0"/>
                    <a:pt x="71" y="0"/>
                    <a:pt x="105" y="0"/>
                  </a:cubicBezTo>
                  <a:cubicBezTo>
                    <a:pt x="103" y="2"/>
                    <a:pt x="102" y="4"/>
                    <a:pt x="100"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7" name="Freeform 60">
              <a:extLst>
                <a:ext uri="{FF2B5EF4-FFF2-40B4-BE49-F238E27FC236}">
                  <a16:creationId xmlns:a16="http://schemas.microsoft.com/office/drawing/2014/main" id="{8B4E047F-69E2-A542-BDA1-282814D4281C}"/>
                </a:ext>
              </a:extLst>
            </p:cNvPr>
            <p:cNvSpPr>
              <a:spLocks/>
            </p:cNvSpPr>
            <p:nvPr/>
          </p:nvSpPr>
          <p:spPr bwMode="auto">
            <a:xfrm>
              <a:off x="3606800" y="3436938"/>
              <a:ext cx="195263" cy="11113"/>
            </a:xfrm>
            <a:custGeom>
              <a:avLst/>
              <a:gdLst>
                <a:gd name="T0" fmla="*/ 101 w 106"/>
                <a:gd name="T1" fmla="*/ 6 h 6"/>
                <a:gd name="T2" fmla="*/ 0 w 106"/>
                <a:gd name="T3" fmla="*/ 6 h 6"/>
                <a:gd name="T4" fmla="*/ 7 w 106"/>
                <a:gd name="T5" fmla="*/ 0 h 6"/>
                <a:gd name="T6" fmla="*/ 106 w 106"/>
                <a:gd name="T7" fmla="*/ 0 h 6"/>
                <a:gd name="T8" fmla="*/ 101 w 106"/>
                <a:gd name="T9" fmla="*/ 6 h 6"/>
              </a:gdLst>
              <a:ahLst/>
              <a:cxnLst>
                <a:cxn ang="0">
                  <a:pos x="T0" y="T1"/>
                </a:cxn>
                <a:cxn ang="0">
                  <a:pos x="T2" y="T3"/>
                </a:cxn>
                <a:cxn ang="0">
                  <a:pos x="T4" y="T5"/>
                </a:cxn>
                <a:cxn ang="0">
                  <a:pos x="T6" y="T7"/>
                </a:cxn>
                <a:cxn ang="0">
                  <a:pos x="T8" y="T9"/>
                </a:cxn>
              </a:cxnLst>
              <a:rect l="0" t="0" r="r" b="b"/>
              <a:pathLst>
                <a:path w="106" h="6">
                  <a:moveTo>
                    <a:pt x="101" y="6"/>
                  </a:moveTo>
                  <a:cubicBezTo>
                    <a:pt x="67" y="6"/>
                    <a:pt x="33" y="6"/>
                    <a:pt x="0" y="6"/>
                  </a:cubicBezTo>
                  <a:cubicBezTo>
                    <a:pt x="2" y="4"/>
                    <a:pt x="4" y="2"/>
                    <a:pt x="7" y="0"/>
                  </a:cubicBezTo>
                  <a:cubicBezTo>
                    <a:pt x="40" y="0"/>
                    <a:pt x="73" y="0"/>
                    <a:pt x="106" y="0"/>
                  </a:cubicBezTo>
                  <a:cubicBezTo>
                    <a:pt x="104" y="2"/>
                    <a:pt x="102" y="4"/>
                    <a:pt x="101"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8" name="Freeform 61">
              <a:extLst>
                <a:ext uri="{FF2B5EF4-FFF2-40B4-BE49-F238E27FC236}">
                  <a16:creationId xmlns:a16="http://schemas.microsoft.com/office/drawing/2014/main" id="{9C5A973F-ED0E-9C76-617E-FF5316D6D2D8}"/>
                </a:ext>
              </a:extLst>
            </p:cNvPr>
            <p:cNvSpPr>
              <a:spLocks/>
            </p:cNvSpPr>
            <p:nvPr/>
          </p:nvSpPr>
          <p:spPr bwMode="auto">
            <a:xfrm>
              <a:off x="3403600" y="3436938"/>
              <a:ext cx="200025" cy="11113"/>
            </a:xfrm>
            <a:custGeom>
              <a:avLst/>
              <a:gdLst>
                <a:gd name="T0" fmla="*/ 101 w 108"/>
                <a:gd name="T1" fmla="*/ 6 h 6"/>
                <a:gd name="T2" fmla="*/ 0 w 108"/>
                <a:gd name="T3" fmla="*/ 6 h 6"/>
                <a:gd name="T4" fmla="*/ 8 w 108"/>
                <a:gd name="T5" fmla="*/ 0 h 6"/>
                <a:gd name="T6" fmla="*/ 108 w 108"/>
                <a:gd name="T7" fmla="*/ 0 h 6"/>
                <a:gd name="T8" fmla="*/ 101 w 108"/>
                <a:gd name="T9" fmla="*/ 6 h 6"/>
              </a:gdLst>
              <a:ahLst/>
              <a:cxnLst>
                <a:cxn ang="0">
                  <a:pos x="T0" y="T1"/>
                </a:cxn>
                <a:cxn ang="0">
                  <a:pos x="T2" y="T3"/>
                </a:cxn>
                <a:cxn ang="0">
                  <a:pos x="T4" y="T5"/>
                </a:cxn>
                <a:cxn ang="0">
                  <a:pos x="T6" y="T7"/>
                </a:cxn>
                <a:cxn ang="0">
                  <a:pos x="T8" y="T9"/>
                </a:cxn>
              </a:cxnLst>
              <a:rect l="0" t="0" r="r" b="b"/>
              <a:pathLst>
                <a:path w="108" h="6">
                  <a:moveTo>
                    <a:pt x="101" y="6"/>
                  </a:moveTo>
                  <a:cubicBezTo>
                    <a:pt x="67" y="6"/>
                    <a:pt x="33" y="6"/>
                    <a:pt x="0" y="6"/>
                  </a:cubicBezTo>
                  <a:cubicBezTo>
                    <a:pt x="3" y="4"/>
                    <a:pt x="5" y="2"/>
                    <a:pt x="8" y="0"/>
                  </a:cubicBezTo>
                  <a:cubicBezTo>
                    <a:pt x="41" y="0"/>
                    <a:pt x="75" y="0"/>
                    <a:pt x="108" y="0"/>
                  </a:cubicBezTo>
                  <a:cubicBezTo>
                    <a:pt x="105" y="2"/>
                    <a:pt x="103" y="4"/>
                    <a:pt x="101" y="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59" name="Freeform 62">
              <a:extLst>
                <a:ext uri="{FF2B5EF4-FFF2-40B4-BE49-F238E27FC236}">
                  <a16:creationId xmlns:a16="http://schemas.microsoft.com/office/drawing/2014/main" id="{C782E206-8F86-3AB1-70A6-E2C2F24ECC95}"/>
                </a:ext>
              </a:extLst>
            </p:cNvPr>
            <p:cNvSpPr>
              <a:spLocks/>
            </p:cNvSpPr>
            <p:nvPr/>
          </p:nvSpPr>
          <p:spPr bwMode="auto">
            <a:xfrm>
              <a:off x="3259137" y="3451226"/>
              <a:ext cx="223838" cy="30163"/>
            </a:xfrm>
            <a:custGeom>
              <a:avLst/>
              <a:gdLst>
                <a:gd name="T0" fmla="*/ 102 w 121"/>
                <a:gd name="T1" fmla="*/ 16 h 16"/>
                <a:gd name="T2" fmla="*/ 0 w 121"/>
                <a:gd name="T3" fmla="*/ 16 h 16"/>
                <a:gd name="T4" fmla="*/ 22 w 121"/>
                <a:gd name="T5" fmla="*/ 0 h 16"/>
                <a:gd name="T6" fmla="*/ 121 w 121"/>
                <a:gd name="T7" fmla="*/ 0 h 16"/>
                <a:gd name="T8" fmla="*/ 102 w 121"/>
                <a:gd name="T9" fmla="*/ 16 h 16"/>
              </a:gdLst>
              <a:ahLst/>
              <a:cxnLst>
                <a:cxn ang="0">
                  <a:pos x="T0" y="T1"/>
                </a:cxn>
                <a:cxn ang="0">
                  <a:pos x="T2" y="T3"/>
                </a:cxn>
                <a:cxn ang="0">
                  <a:pos x="T4" y="T5"/>
                </a:cxn>
                <a:cxn ang="0">
                  <a:pos x="T6" y="T7"/>
                </a:cxn>
                <a:cxn ang="0">
                  <a:pos x="T8" y="T9"/>
                </a:cxn>
              </a:cxnLst>
              <a:rect l="0" t="0" r="r" b="b"/>
              <a:pathLst>
                <a:path w="121" h="16">
                  <a:moveTo>
                    <a:pt x="102" y="16"/>
                  </a:moveTo>
                  <a:cubicBezTo>
                    <a:pt x="68" y="16"/>
                    <a:pt x="34" y="16"/>
                    <a:pt x="0" y="16"/>
                  </a:cubicBezTo>
                  <a:cubicBezTo>
                    <a:pt x="7" y="11"/>
                    <a:pt x="15" y="5"/>
                    <a:pt x="22" y="0"/>
                  </a:cubicBezTo>
                  <a:cubicBezTo>
                    <a:pt x="55" y="0"/>
                    <a:pt x="88" y="0"/>
                    <a:pt x="121" y="0"/>
                  </a:cubicBezTo>
                  <a:cubicBezTo>
                    <a:pt x="115" y="5"/>
                    <a:pt x="109" y="11"/>
                    <a:pt x="102"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0" name="Freeform 63">
              <a:extLst>
                <a:ext uri="{FF2B5EF4-FFF2-40B4-BE49-F238E27FC236}">
                  <a16:creationId xmlns:a16="http://schemas.microsoft.com/office/drawing/2014/main" id="{06A9C7F8-00C4-79B3-AB5D-21F32CAAB659}"/>
                </a:ext>
              </a:extLst>
            </p:cNvPr>
            <p:cNvSpPr>
              <a:spLocks/>
            </p:cNvSpPr>
            <p:nvPr/>
          </p:nvSpPr>
          <p:spPr bwMode="auto">
            <a:xfrm>
              <a:off x="3470275" y="3451226"/>
              <a:ext cx="217488" cy="30163"/>
            </a:xfrm>
            <a:custGeom>
              <a:avLst/>
              <a:gdLst>
                <a:gd name="T0" fmla="*/ 102 w 118"/>
                <a:gd name="T1" fmla="*/ 16 h 16"/>
                <a:gd name="T2" fmla="*/ 0 w 118"/>
                <a:gd name="T3" fmla="*/ 16 h 16"/>
                <a:gd name="T4" fmla="*/ 19 w 118"/>
                <a:gd name="T5" fmla="*/ 0 h 16"/>
                <a:gd name="T6" fmla="*/ 118 w 118"/>
                <a:gd name="T7" fmla="*/ 0 h 16"/>
                <a:gd name="T8" fmla="*/ 102 w 118"/>
                <a:gd name="T9" fmla="*/ 16 h 16"/>
              </a:gdLst>
              <a:ahLst/>
              <a:cxnLst>
                <a:cxn ang="0">
                  <a:pos x="T0" y="T1"/>
                </a:cxn>
                <a:cxn ang="0">
                  <a:pos x="T2" y="T3"/>
                </a:cxn>
                <a:cxn ang="0">
                  <a:pos x="T4" y="T5"/>
                </a:cxn>
                <a:cxn ang="0">
                  <a:pos x="T6" y="T7"/>
                </a:cxn>
                <a:cxn ang="0">
                  <a:pos x="T8" y="T9"/>
                </a:cxn>
              </a:cxnLst>
              <a:rect l="0" t="0" r="r" b="b"/>
              <a:pathLst>
                <a:path w="118" h="16">
                  <a:moveTo>
                    <a:pt x="102" y="16"/>
                  </a:moveTo>
                  <a:cubicBezTo>
                    <a:pt x="68" y="16"/>
                    <a:pt x="34" y="16"/>
                    <a:pt x="0" y="16"/>
                  </a:cubicBezTo>
                  <a:cubicBezTo>
                    <a:pt x="6" y="11"/>
                    <a:pt x="12" y="5"/>
                    <a:pt x="19" y="0"/>
                  </a:cubicBezTo>
                  <a:cubicBezTo>
                    <a:pt x="52" y="0"/>
                    <a:pt x="85" y="0"/>
                    <a:pt x="118" y="0"/>
                  </a:cubicBezTo>
                  <a:cubicBezTo>
                    <a:pt x="112" y="5"/>
                    <a:pt x="107" y="11"/>
                    <a:pt x="102"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1" name="Freeform 64">
              <a:extLst>
                <a:ext uri="{FF2B5EF4-FFF2-40B4-BE49-F238E27FC236}">
                  <a16:creationId xmlns:a16="http://schemas.microsoft.com/office/drawing/2014/main" id="{13DE1160-3E0A-0387-68F9-7A9ED74096F1}"/>
                </a:ext>
              </a:extLst>
            </p:cNvPr>
            <p:cNvSpPr>
              <a:spLocks/>
            </p:cNvSpPr>
            <p:nvPr/>
          </p:nvSpPr>
          <p:spPr bwMode="auto">
            <a:xfrm>
              <a:off x="3679825" y="3451226"/>
              <a:ext cx="211138" cy="30163"/>
            </a:xfrm>
            <a:custGeom>
              <a:avLst/>
              <a:gdLst>
                <a:gd name="T0" fmla="*/ 102 w 114"/>
                <a:gd name="T1" fmla="*/ 16 h 16"/>
                <a:gd name="T2" fmla="*/ 0 w 114"/>
                <a:gd name="T3" fmla="*/ 16 h 16"/>
                <a:gd name="T4" fmla="*/ 15 w 114"/>
                <a:gd name="T5" fmla="*/ 0 h 16"/>
                <a:gd name="T6" fmla="*/ 114 w 114"/>
                <a:gd name="T7" fmla="*/ 0 h 16"/>
                <a:gd name="T8" fmla="*/ 102 w 114"/>
                <a:gd name="T9" fmla="*/ 16 h 16"/>
              </a:gdLst>
              <a:ahLst/>
              <a:cxnLst>
                <a:cxn ang="0">
                  <a:pos x="T0" y="T1"/>
                </a:cxn>
                <a:cxn ang="0">
                  <a:pos x="T2" y="T3"/>
                </a:cxn>
                <a:cxn ang="0">
                  <a:pos x="T4" y="T5"/>
                </a:cxn>
                <a:cxn ang="0">
                  <a:pos x="T6" y="T7"/>
                </a:cxn>
                <a:cxn ang="0">
                  <a:pos x="T8" y="T9"/>
                </a:cxn>
              </a:cxnLst>
              <a:rect l="0" t="0" r="r" b="b"/>
              <a:pathLst>
                <a:path w="114" h="16">
                  <a:moveTo>
                    <a:pt x="102" y="16"/>
                  </a:moveTo>
                  <a:cubicBezTo>
                    <a:pt x="68" y="16"/>
                    <a:pt x="34" y="16"/>
                    <a:pt x="0" y="16"/>
                  </a:cubicBezTo>
                  <a:cubicBezTo>
                    <a:pt x="5" y="11"/>
                    <a:pt x="10" y="5"/>
                    <a:pt x="15" y="0"/>
                  </a:cubicBezTo>
                  <a:cubicBezTo>
                    <a:pt x="48" y="0"/>
                    <a:pt x="81" y="0"/>
                    <a:pt x="114" y="0"/>
                  </a:cubicBezTo>
                  <a:cubicBezTo>
                    <a:pt x="110" y="5"/>
                    <a:pt x="106" y="11"/>
                    <a:pt x="102"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2" name="Freeform 65">
              <a:extLst>
                <a:ext uri="{FF2B5EF4-FFF2-40B4-BE49-F238E27FC236}">
                  <a16:creationId xmlns:a16="http://schemas.microsoft.com/office/drawing/2014/main" id="{9FEE7257-A380-B32F-8090-0D266F421936}"/>
                </a:ext>
              </a:extLst>
            </p:cNvPr>
            <p:cNvSpPr>
              <a:spLocks/>
            </p:cNvSpPr>
            <p:nvPr/>
          </p:nvSpPr>
          <p:spPr bwMode="auto">
            <a:xfrm>
              <a:off x="2792412" y="3600451"/>
              <a:ext cx="279400" cy="42863"/>
            </a:xfrm>
            <a:custGeom>
              <a:avLst/>
              <a:gdLst>
                <a:gd name="T0" fmla="*/ 119 w 151"/>
                <a:gd name="T1" fmla="*/ 23 h 23"/>
                <a:gd name="T2" fmla="*/ 0 w 151"/>
                <a:gd name="T3" fmla="*/ 23 h 23"/>
                <a:gd name="T4" fmla="*/ 35 w 151"/>
                <a:gd name="T5" fmla="*/ 0 h 23"/>
                <a:gd name="T6" fmla="*/ 151 w 151"/>
                <a:gd name="T7" fmla="*/ 0 h 23"/>
                <a:gd name="T8" fmla="*/ 119 w 151"/>
                <a:gd name="T9" fmla="*/ 23 h 23"/>
              </a:gdLst>
              <a:ahLst/>
              <a:cxnLst>
                <a:cxn ang="0">
                  <a:pos x="T0" y="T1"/>
                </a:cxn>
                <a:cxn ang="0">
                  <a:pos x="T2" y="T3"/>
                </a:cxn>
                <a:cxn ang="0">
                  <a:pos x="T4" y="T5"/>
                </a:cxn>
                <a:cxn ang="0">
                  <a:pos x="T6" y="T7"/>
                </a:cxn>
                <a:cxn ang="0">
                  <a:pos x="T8" y="T9"/>
                </a:cxn>
              </a:cxnLst>
              <a:rect l="0" t="0" r="r" b="b"/>
              <a:pathLst>
                <a:path w="151" h="23">
                  <a:moveTo>
                    <a:pt x="119" y="23"/>
                  </a:moveTo>
                  <a:cubicBezTo>
                    <a:pt x="80" y="23"/>
                    <a:pt x="40" y="23"/>
                    <a:pt x="0" y="23"/>
                  </a:cubicBezTo>
                  <a:cubicBezTo>
                    <a:pt x="12" y="15"/>
                    <a:pt x="24" y="8"/>
                    <a:pt x="35" y="0"/>
                  </a:cubicBezTo>
                  <a:cubicBezTo>
                    <a:pt x="74" y="0"/>
                    <a:pt x="112" y="0"/>
                    <a:pt x="151" y="0"/>
                  </a:cubicBezTo>
                  <a:cubicBezTo>
                    <a:pt x="140" y="8"/>
                    <a:pt x="130" y="15"/>
                    <a:pt x="119" y="23"/>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3" name="Freeform 66">
              <a:extLst>
                <a:ext uri="{FF2B5EF4-FFF2-40B4-BE49-F238E27FC236}">
                  <a16:creationId xmlns:a16="http://schemas.microsoft.com/office/drawing/2014/main" id="{DB7BD7F9-41AB-8BB3-A9B7-8A8D5B8E9D13}"/>
                </a:ext>
              </a:extLst>
            </p:cNvPr>
            <p:cNvSpPr>
              <a:spLocks/>
            </p:cNvSpPr>
            <p:nvPr/>
          </p:nvSpPr>
          <p:spPr bwMode="auto">
            <a:xfrm>
              <a:off x="3038475" y="3600451"/>
              <a:ext cx="269875" cy="42863"/>
            </a:xfrm>
            <a:custGeom>
              <a:avLst/>
              <a:gdLst>
                <a:gd name="T0" fmla="*/ 120 w 146"/>
                <a:gd name="T1" fmla="*/ 23 h 23"/>
                <a:gd name="T2" fmla="*/ 0 w 146"/>
                <a:gd name="T3" fmla="*/ 23 h 23"/>
                <a:gd name="T4" fmla="*/ 31 w 146"/>
                <a:gd name="T5" fmla="*/ 0 h 23"/>
                <a:gd name="T6" fmla="*/ 146 w 146"/>
                <a:gd name="T7" fmla="*/ 0 h 23"/>
                <a:gd name="T8" fmla="*/ 120 w 146"/>
                <a:gd name="T9" fmla="*/ 23 h 23"/>
              </a:gdLst>
              <a:ahLst/>
              <a:cxnLst>
                <a:cxn ang="0">
                  <a:pos x="T0" y="T1"/>
                </a:cxn>
                <a:cxn ang="0">
                  <a:pos x="T2" y="T3"/>
                </a:cxn>
                <a:cxn ang="0">
                  <a:pos x="T4" y="T5"/>
                </a:cxn>
                <a:cxn ang="0">
                  <a:pos x="T6" y="T7"/>
                </a:cxn>
                <a:cxn ang="0">
                  <a:pos x="T8" y="T9"/>
                </a:cxn>
              </a:cxnLst>
              <a:rect l="0" t="0" r="r" b="b"/>
              <a:pathLst>
                <a:path w="146" h="23">
                  <a:moveTo>
                    <a:pt x="120" y="23"/>
                  </a:moveTo>
                  <a:cubicBezTo>
                    <a:pt x="80" y="23"/>
                    <a:pt x="40" y="23"/>
                    <a:pt x="0" y="23"/>
                  </a:cubicBezTo>
                  <a:cubicBezTo>
                    <a:pt x="10" y="15"/>
                    <a:pt x="21" y="8"/>
                    <a:pt x="31" y="0"/>
                  </a:cubicBezTo>
                  <a:cubicBezTo>
                    <a:pt x="69" y="0"/>
                    <a:pt x="107" y="0"/>
                    <a:pt x="146" y="0"/>
                  </a:cubicBezTo>
                  <a:cubicBezTo>
                    <a:pt x="137" y="8"/>
                    <a:pt x="129" y="15"/>
                    <a:pt x="120" y="23"/>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4" name="Freeform 67">
              <a:extLst>
                <a:ext uri="{FF2B5EF4-FFF2-40B4-BE49-F238E27FC236}">
                  <a16:creationId xmlns:a16="http://schemas.microsoft.com/office/drawing/2014/main" id="{110F5F4F-3470-1702-1B3D-700A24B3420F}"/>
                </a:ext>
              </a:extLst>
            </p:cNvPr>
            <p:cNvSpPr>
              <a:spLocks/>
            </p:cNvSpPr>
            <p:nvPr/>
          </p:nvSpPr>
          <p:spPr bwMode="auto">
            <a:xfrm>
              <a:off x="3284537" y="3600451"/>
              <a:ext cx="258763" cy="42863"/>
            </a:xfrm>
            <a:custGeom>
              <a:avLst/>
              <a:gdLst>
                <a:gd name="T0" fmla="*/ 120 w 141"/>
                <a:gd name="T1" fmla="*/ 23 h 23"/>
                <a:gd name="T2" fmla="*/ 0 w 141"/>
                <a:gd name="T3" fmla="*/ 23 h 23"/>
                <a:gd name="T4" fmla="*/ 26 w 141"/>
                <a:gd name="T5" fmla="*/ 0 h 23"/>
                <a:gd name="T6" fmla="*/ 141 w 141"/>
                <a:gd name="T7" fmla="*/ 0 h 23"/>
                <a:gd name="T8" fmla="*/ 120 w 141"/>
                <a:gd name="T9" fmla="*/ 23 h 23"/>
              </a:gdLst>
              <a:ahLst/>
              <a:cxnLst>
                <a:cxn ang="0">
                  <a:pos x="T0" y="T1"/>
                </a:cxn>
                <a:cxn ang="0">
                  <a:pos x="T2" y="T3"/>
                </a:cxn>
                <a:cxn ang="0">
                  <a:pos x="T4" y="T5"/>
                </a:cxn>
                <a:cxn ang="0">
                  <a:pos x="T6" y="T7"/>
                </a:cxn>
                <a:cxn ang="0">
                  <a:pos x="T8" y="T9"/>
                </a:cxn>
              </a:cxnLst>
              <a:rect l="0" t="0" r="r" b="b"/>
              <a:pathLst>
                <a:path w="141" h="23">
                  <a:moveTo>
                    <a:pt x="120" y="23"/>
                  </a:moveTo>
                  <a:cubicBezTo>
                    <a:pt x="80" y="23"/>
                    <a:pt x="40" y="23"/>
                    <a:pt x="0" y="23"/>
                  </a:cubicBezTo>
                  <a:cubicBezTo>
                    <a:pt x="9" y="15"/>
                    <a:pt x="17" y="8"/>
                    <a:pt x="26" y="0"/>
                  </a:cubicBezTo>
                  <a:cubicBezTo>
                    <a:pt x="64" y="0"/>
                    <a:pt x="103" y="0"/>
                    <a:pt x="141" y="0"/>
                  </a:cubicBezTo>
                  <a:cubicBezTo>
                    <a:pt x="134" y="8"/>
                    <a:pt x="127" y="15"/>
                    <a:pt x="120" y="23"/>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5" name="Freeform 68">
              <a:extLst>
                <a:ext uri="{FF2B5EF4-FFF2-40B4-BE49-F238E27FC236}">
                  <a16:creationId xmlns:a16="http://schemas.microsoft.com/office/drawing/2014/main" id="{FD7D6C95-323F-FF25-7023-1CC2FA1A7A3E}"/>
                </a:ext>
              </a:extLst>
            </p:cNvPr>
            <p:cNvSpPr>
              <a:spLocks/>
            </p:cNvSpPr>
            <p:nvPr/>
          </p:nvSpPr>
          <p:spPr bwMode="auto">
            <a:xfrm>
              <a:off x="5338763" y="3600451"/>
              <a:ext cx="250825" cy="42863"/>
            </a:xfrm>
            <a:custGeom>
              <a:avLst/>
              <a:gdLst>
                <a:gd name="T0" fmla="*/ 136 w 136"/>
                <a:gd name="T1" fmla="*/ 23 h 23"/>
                <a:gd name="T2" fmla="*/ 16 w 136"/>
                <a:gd name="T3" fmla="*/ 23 h 23"/>
                <a:gd name="T4" fmla="*/ 0 w 136"/>
                <a:gd name="T5" fmla="*/ 0 h 23"/>
                <a:gd name="T6" fmla="*/ 115 w 136"/>
                <a:gd name="T7" fmla="*/ 0 h 23"/>
                <a:gd name="T8" fmla="*/ 136 w 136"/>
                <a:gd name="T9" fmla="*/ 23 h 23"/>
              </a:gdLst>
              <a:ahLst/>
              <a:cxnLst>
                <a:cxn ang="0">
                  <a:pos x="T0" y="T1"/>
                </a:cxn>
                <a:cxn ang="0">
                  <a:pos x="T2" y="T3"/>
                </a:cxn>
                <a:cxn ang="0">
                  <a:pos x="T4" y="T5"/>
                </a:cxn>
                <a:cxn ang="0">
                  <a:pos x="T6" y="T7"/>
                </a:cxn>
                <a:cxn ang="0">
                  <a:pos x="T8" y="T9"/>
                </a:cxn>
              </a:cxnLst>
              <a:rect l="0" t="0" r="r" b="b"/>
              <a:pathLst>
                <a:path w="136" h="23">
                  <a:moveTo>
                    <a:pt x="136" y="23"/>
                  </a:moveTo>
                  <a:cubicBezTo>
                    <a:pt x="96" y="23"/>
                    <a:pt x="56" y="23"/>
                    <a:pt x="16" y="23"/>
                  </a:cubicBezTo>
                  <a:cubicBezTo>
                    <a:pt x="11" y="15"/>
                    <a:pt x="6" y="8"/>
                    <a:pt x="0" y="0"/>
                  </a:cubicBezTo>
                  <a:cubicBezTo>
                    <a:pt x="39" y="0"/>
                    <a:pt x="77" y="0"/>
                    <a:pt x="115" y="0"/>
                  </a:cubicBezTo>
                  <a:cubicBezTo>
                    <a:pt x="122" y="8"/>
                    <a:pt x="129" y="15"/>
                    <a:pt x="136" y="23"/>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6" name="Freeform 69">
              <a:extLst>
                <a:ext uri="{FF2B5EF4-FFF2-40B4-BE49-F238E27FC236}">
                  <a16:creationId xmlns:a16="http://schemas.microsoft.com/office/drawing/2014/main" id="{C9CC108F-8F26-6900-1782-AA6443880C03}"/>
                </a:ext>
              </a:extLst>
            </p:cNvPr>
            <p:cNvSpPr>
              <a:spLocks/>
            </p:cNvSpPr>
            <p:nvPr/>
          </p:nvSpPr>
          <p:spPr bwMode="auto">
            <a:xfrm>
              <a:off x="5575300" y="3600451"/>
              <a:ext cx="260350" cy="42863"/>
            </a:xfrm>
            <a:custGeom>
              <a:avLst/>
              <a:gdLst>
                <a:gd name="T0" fmla="*/ 141 w 141"/>
                <a:gd name="T1" fmla="*/ 23 h 23"/>
                <a:gd name="T2" fmla="*/ 22 w 141"/>
                <a:gd name="T3" fmla="*/ 23 h 23"/>
                <a:gd name="T4" fmla="*/ 0 w 141"/>
                <a:gd name="T5" fmla="*/ 0 h 23"/>
                <a:gd name="T6" fmla="*/ 116 w 141"/>
                <a:gd name="T7" fmla="*/ 0 h 23"/>
                <a:gd name="T8" fmla="*/ 141 w 141"/>
                <a:gd name="T9" fmla="*/ 23 h 23"/>
              </a:gdLst>
              <a:ahLst/>
              <a:cxnLst>
                <a:cxn ang="0">
                  <a:pos x="T0" y="T1"/>
                </a:cxn>
                <a:cxn ang="0">
                  <a:pos x="T2" y="T3"/>
                </a:cxn>
                <a:cxn ang="0">
                  <a:pos x="T4" y="T5"/>
                </a:cxn>
                <a:cxn ang="0">
                  <a:pos x="T6" y="T7"/>
                </a:cxn>
                <a:cxn ang="0">
                  <a:pos x="T8" y="T9"/>
                </a:cxn>
              </a:cxnLst>
              <a:rect l="0" t="0" r="r" b="b"/>
              <a:pathLst>
                <a:path w="141" h="23">
                  <a:moveTo>
                    <a:pt x="141" y="23"/>
                  </a:moveTo>
                  <a:cubicBezTo>
                    <a:pt x="101" y="23"/>
                    <a:pt x="61" y="23"/>
                    <a:pt x="22" y="23"/>
                  </a:cubicBezTo>
                  <a:cubicBezTo>
                    <a:pt x="14" y="15"/>
                    <a:pt x="7" y="8"/>
                    <a:pt x="0" y="0"/>
                  </a:cubicBezTo>
                  <a:cubicBezTo>
                    <a:pt x="39" y="0"/>
                    <a:pt x="77" y="0"/>
                    <a:pt x="116" y="0"/>
                  </a:cubicBezTo>
                  <a:cubicBezTo>
                    <a:pt x="124" y="8"/>
                    <a:pt x="132" y="15"/>
                    <a:pt x="141" y="23"/>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7" name="Freeform 70">
              <a:extLst>
                <a:ext uri="{FF2B5EF4-FFF2-40B4-BE49-F238E27FC236}">
                  <a16:creationId xmlns:a16="http://schemas.microsoft.com/office/drawing/2014/main" id="{25999AD0-75BB-0BE9-0D75-DCA7ED6FABBF}"/>
                </a:ext>
              </a:extLst>
            </p:cNvPr>
            <p:cNvSpPr>
              <a:spLocks/>
            </p:cNvSpPr>
            <p:nvPr/>
          </p:nvSpPr>
          <p:spPr bwMode="auto">
            <a:xfrm>
              <a:off x="5813425" y="3600451"/>
              <a:ext cx="234950" cy="19050"/>
            </a:xfrm>
            <a:custGeom>
              <a:avLst/>
              <a:gdLst>
                <a:gd name="T0" fmla="*/ 128 w 128"/>
                <a:gd name="T1" fmla="*/ 10 h 10"/>
                <a:gd name="T2" fmla="*/ 11 w 128"/>
                <a:gd name="T3" fmla="*/ 10 h 10"/>
                <a:gd name="T4" fmla="*/ 0 w 128"/>
                <a:gd name="T5" fmla="*/ 0 h 10"/>
                <a:gd name="T6" fmla="*/ 115 w 128"/>
                <a:gd name="T7" fmla="*/ 0 h 10"/>
                <a:gd name="T8" fmla="*/ 128 w 128"/>
                <a:gd name="T9" fmla="*/ 10 h 10"/>
              </a:gdLst>
              <a:ahLst/>
              <a:cxnLst>
                <a:cxn ang="0">
                  <a:pos x="T0" y="T1"/>
                </a:cxn>
                <a:cxn ang="0">
                  <a:pos x="T2" y="T3"/>
                </a:cxn>
                <a:cxn ang="0">
                  <a:pos x="T4" y="T5"/>
                </a:cxn>
                <a:cxn ang="0">
                  <a:pos x="T6" y="T7"/>
                </a:cxn>
                <a:cxn ang="0">
                  <a:pos x="T8" y="T9"/>
                </a:cxn>
              </a:cxnLst>
              <a:rect l="0" t="0" r="r" b="b"/>
              <a:pathLst>
                <a:path w="128" h="10">
                  <a:moveTo>
                    <a:pt x="128" y="10"/>
                  </a:moveTo>
                  <a:cubicBezTo>
                    <a:pt x="89" y="10"/>
                    <a:pt x="50" y="10"/>
                    <a:pt x="11" y="10"/>
                  </a:cubicBezTo>
                  <a:cubicBezTo>
                    <a:pt x="7" y="7"/>
                    <a:pt x="3" y="3"/>
                    <a:pt x="0" y="0"/>
                  </a:cubicBezTo>
                  <a:cubicBezTo>
                    <a:pt x="38" y="0"/>
                    <a:pt x="76" y="0"/>
                    <a:pt x="115" y="0"/>
                  </a:cubicBezTo>
                  <a:cubicBezTo>
                    <a:pt x="119" y="3"/>
                    <a:pt x="123" y="7"/>
                    <a:pt x="128" y="1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8" name="Freeform 71">
              <a:extLst>
                <a:ext uri="{FF2B5EF4-FFF2-40B4-BE49-F238E27FC236}">
                  <a16:creationId xmlns:a16="http://schemas.microsoft.com/office/drawing/2014/main" id="{5692091B-2F3B-24C3-17B8-F86F7D8530C7}"/>
                </a:ext>
              </a:extLst>
            </p:cNvPr>
            <p:cNvSpPr>
              <a:spLocks/>
            </p:cNvSpPr>
            <p:nvPr/>
          </p:nvSpPr>
          <p:spPr bwMode="auto">
            <a:xfrm>
              <a:off x="5838825" y="3622676"/>
              <a:ext cx="241300" cy="20638"/>
            </a:xfrm>
            <a:custGeom>
              <a:avLst/>
              <a:gdLst>
                <a:gd name="T0" fmla="*/ 131 w 131"/>
                <a:gd name="T1" fmla="*/ 11 h 11"/>
                <a:gd name="T2" fmla="*/ 12 w 131"/>
                <a:gd name="T3" fmla="*/ 11 h 11"/>
                <a:gd name="T4" fmla="*/ 0 w 131"/>
                <a:gd name="T5" fmla="*/ 0 h 11"/>
                <a:gd name="T6" fmla="*/ 117 w 131"/>
                <a:gd name="T7" fmla="*/ 0 h 11"/>
                <a:gd name="T8" fmla="*/ 131 w 131"/>
                <a:gd name="T9" fmla="*/ 11 h 11"/>
              </a:gdLst>
              <a:ahLst/>
              <a:cxnLst>
                <a:cxn ang="0">
                  <a:pos x="T0" y="T1"/>
                </a:cxn>
                <a:cxn ang="0">
                  <a:pos x="T2" y="T3"/>
                </a:cxn>
                <a:cxn ang="0">
                  <a:pos x="T4" y="T5"/>
                </a:cxn>
                <a:cxn ang="0">
                  <a:pos x="T6" y="T7"/>
                </a:cxn>
                <a:cxn ang="0">
                  <a:pos x="T8" y="T9"/>
                </a:cxn>
              </a:cxnLst>
              <a:rect l="0" t="0" r="r" b="b"/>
              <a:pathLst>
                <a:path w="131" h="11">
                  <a:moveTo>
                    <a:pt x="131" y="11"/>
                  </a:moveTo>
                  <a:cubicBezTo>
                    <a:pt x="91" y="11"/>
                    <a:pt x="52" y="11"/>
                    <a:pt x="12" y="11"/>
                  </a:cubicBezTo>
                  <a:cubicBezTo>
                    <a:pt x="8" y="7"/>
                    <a:pt x="4" y="4"/>
                    <a:pt x="0" y="0"/>
                  </a:cubicBezTo>
                  <a:cubicBezTo>
                    <a:pt x="39" y="0"/>
                    <a:pt x="78" y="0"/>
                    <a:pt x="117" y="0"/>
                  </a:cubicBezTo>
                  <a:cubicBezTo>
                    <a:pt x="122" y="4"/>
                    <a:pt x="127" y="7"/>
                    <a:pt x="131" y="11"/>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69" name="Freeform 72">
              <a:extLst>
                <a:ext uri="{FF2B5EF4-FFF2-40B4-BE49-F238E27FC236}">
                  <a16:creationId xmlns:a16="http://schemas.microsoft.com/office/drawing/2014/main" id="{04F68D18-0821-5546-8A6D-033F6C31CC11}"/>
                </a:ext>
              </a:extLst>
            </p:cNvPr>
            <p:cNvSpPr>
              <a:spLocks/>
            </p:cNvSpPr>
            <p:nvPr/>
          </p:nvSpPr>
          <p:spPr bwMode="auto">
            <a:xfrm>
              <a:off x="6054725" y="3600451"/>
              <a:ext cx="277813" cy="42863"/>
            </a:xfrm>
            <a:custGeom>
              <a:avLst/>
              <a:gdLst>
                <a:gd name="T0" fmla="*/ 151 w 151"/>
                <a:gd name="T1" fmla="*/ 23 h 23"/>
                <a:gd name="T2" fmla="*/ 31 w 151"/>
                <a:gd name="T3" fmla="*/ 23 h 23"/>
                <a:gd name="T4" fmla="*/ 0 w 151"/>
                <a:gd name="T5" fmla="*/ 0 h 23"/>
                <a:gd name="T6" fmla="*/ 115 w 151"/>
                <a:gd name="T7" fmla="*/ 0 h 23"/>
                <a:gd name="T8" fmla="*/ 151 w 151"/>
                <a:gd name="T9" fmla="*/ 23 h 23"/>
              </a:gdLst>
              <a:ahLst/>
              <a:cxnLst>
                <a:cxn ang="0">
                  <a:pos x="T0" y="T1"/>
                </a:cxn>
                <a:cxn ang="0">
                  <a:pos x="T2" y="T3"/>
                </a:cxn>
                <a:cxn ang="0">
                  <a:pos x="T4" y="T5"/>
                </a:cxn>
                <a:cxn ang="0">
                  <a:pos x="T6" y="T7"/>
                </a:cxn>
                <a:cxn ang="0">
                  <a:pos x="T8" y="T9"/>
                </a:cxn>
              </a:cxnLst>
              <a:rect l="0" t="0" r="r" b="b"/>
              <a:pathLst>
                <a:path w="151" h="23">
                  <a:moveTo>
                    <a:pt x="151" y="23"/>
                  </a:moveTo>
                  <a:cubicBezTo>
                    <a:pt x="111" y="23"/>
                    <a:pt x="71" y="23"/>
                    <a:pt x="31" y="23"/>
                  </a:cubicBezTo>
                  <a:cubicBezTo>
                    <a:pt x="21" y="15"/>
                    <a:pt x="10" y="8"/>
                    <a:pt x="0" y="0"/>
                  </a:cubicBezTo>
                  <a:cubicBezTo>
                    <a:pt x="39" y="0"/>
                    <a:pt x="77" y="0"/>
                    <a:pt x="115" y="0"/>
                  </a:cubicBezTo>
                  <a:cubicBezTo>
                    <a:pt x="127" y="8"/>
                    <a:pt x="139" y="15"/>
                    <a:pt x="151" y="23"/>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0" name="Freeform 73">
              <a:extLst>
                <a:ext uri="{FF2B5EF4-FFF2-40B4-BE49-F238E27FC236}">
                  <a16:creationId xmlns:a16="http://schemas.microsoft.com/office/drawing/2014/main" id="{0148985E-1D22-E4AC-8342-AFACFEC77B6B}"/>
                </a:ext>
              </a:extLst>
            </p:cNvPr>
            <p:cNvSpPr>
              <a:spLocks/>
            </p:cNvSpPr>
            <p:nvPr/>
          </p:nvSpPr>
          <p:spPr bwMode="auto">
            <a:xfrm>
              <a:off x="3529012" y="3600451"/>
              <a:ext cx="309563" cy="42863"/>
            </a:xfrm>
            <a:custGeom>
              <a:avLst/>
              <a:gdLst>
                <a:gd name="T0" fmla="*/ 153 w 168"/>
                <a:gd name="T1" fmla="*/ 23 h 23"/>
                <a:gd name="T2" fmla="*/ 0 w 168"/>
                <a:gd name="T3" fmla="*/ 23 h 23"/>
                <a:gd name="T4" fmla="*/ 21 w 168"/>
                <a:gd name="T5" fmla="*/ 0 h 23"/>
                <a:gd name="T6" fmla="*/ 168 w 168"/>
                <a:gd name="T7" fmla="*/ 0 h 23"/>
                <a:gd name="T8" fmla="*/ 153 w 168"/>
                <a:gd name="T9" fmla="*/ 23 h 23"/>
              </a:gdLst>
              <a:ahLst/>
              <a:cxnLst>
                <a:cxn ang="0">
                  <a:pos x="T0" y="T1"/>
                </a:cxn>
                <a:cxn ang="0">
                  <a:pos x="T2" y="T3"/>
                </a:cxn>
                <a:cxn ang="0">
                  <a:pos x="T4" y="T5"/>
                </a:cxn>
                <a:cxn ang="0">
                  <a:pos x="T6" y="T7"/>
                </a:cxn>
                <a:cxn ang="0">
                  <a:pos x="T8" y="T9"/>
                </a:cxn>
              </a:cxnLst>
              <a:rect l="0" t="0" r="r" b="b"/>
              <a:pathLst>
                <a:path w="168" h="23">
                  <a:moveTo>
                    <a:pt x="153" y="23"/>
                  </a:moveTo>
                  <a:cubicBezTo>
                    <a:pt x="102" y="23"/>
                    <a:pt x="51" y="23"/>
                    <a:pt x="0" y="23"/>
                  </a:cubicBezTo>
                  <a:cubicBezTo>
                    <a:pt x="7" y="15"/>
                    <a:pt x="14" y="8"/>
                    <a:pt x="21" y="0"/>
                  </a:cubicBezTo>
                  <a:cubicBezTo>
                    <a:pt x="70" y="0"/>
                    <a:pt x="119" y="0"/>
                    <a:pt x="168" y="0"/>
                  </a:cubicBezTo>
                  <a:cubicBezTo>
                    <a:pt x="163" y="8"/>
                    <a:pt x="158" y="15"/>
                    <a:pt x="153" y="23"/>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1" name="Freeform 74">
              <a:extLst>
                <a:ext uri="{FF2B5EF4-FFF2-40B4-BE49-F238E27FC236}">
                  <a16:creationId xmlns:a16="http://schemas.microsoft.com/office/drawing/2014/main" id="{6C539374-5C35-175B-5FCD-F9380ADBDE04}"/>
                </a:ext>
              </a:extLst>
            </p:cNvPr>
            <p:cNvSpPr>
              <a:spLocks/>
            </p:cNvSpPr>
            <p:nvPr/>
          </p:nvSpPr>
          <p:spPr bwMode="auto">
            <a:xfrm>
              <a:off x="5045075" y="3600451"/>
              <a:ext cx="301625" cy="42863"/>
            </a:xfrm>
            <a:custGeom>
              <a:avLst/>
              <a:gdLst>
                <a:gd name="T0" fmla="*/ 163 w 163"/>
                <a:gd name="T1" fmla="*/ 23 h 23"/>
                <a:gd name="T2" fmla="*/ 10 w 163"/>
                <a:gd name="T3" fmla="*/ 23 h 23"/>
                <a:gd name="T4" fmla="*/ 0 w 163"/>
                <a:gd name="T5" fmla="*/ 0 h 23"/>
                <a:gd name="T6" fmla="*/ 147 w 163"/>
                <a:gd name="T7" fmla="*/ 0 h 23"/>
                <a:gd name="T8" fmla="*/ 163 w 163"/>
                <a:gd name="T9" fmla="*/ 23 h 23"/>
              </a:gdLst>
              <a:ahLst/>
              <a:cxnLst>
                <a:cxn ang="0">
                  <a:pos x="T0" y="T1"/>
                </a:cxn>
                <a:cxn ang="0">
                  <a:pos x="T2" y="T3"/>
                </a:cxn>
                <a:cxn ang="0">
                  <a:pos x="T4" y="T5"/>
                </a:cxn>
                <a:cxn ang="0">
                  <a:pos x="T6" y="T7"/>
                </a:cxn>
                <a:cxn ang="0">
                  <a:pos x="T8" y="T9"/>
                </a:cxn>
              </a:cxnLst>
              <a:rect l="0" t="0" r="r" b="b"/>
              <a:pathLst>
                <a:path w="163" h="23">
                  <a:moveTo>
                    <a:pt x="163" y="23"/>
                  </a:moveTo>
                  <a:cubicBezTo>
                    <a:pt x="112" y="23"/>
                    <a:pt x="61" y="23"/>
                    <a:pt x="10" y="23"/>
                  </a:cubicBezTo>
                  <a:cubicBezTo>
                    <a:pt x="7" y="15"/>
                    <a:pt x="3" y="8"/>
                    <a:pt x="0" y="0"/>
                  </a:cubicBezTo>
                  <a:cubicBezTo>
                    <a:pt x="49" y="0"/>
                    <a:pt x="98" y="0"/>
                    <a:pt x="147" y="0"/>
                  </a:cubicBezTo>
                  <a:cubicBezTo>
                    <a:pt x="152" y="8"/>
                    <a:pt x="157" y="15"/>
                    <a:pt x="163" y="23"/>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2" name="Freeform 75">
              <a:extLst>
                <a:ext uri="{FF2B5EF4-FFF2-40B4-BE49-F238E27FC236}">
                  <a16:creationId xmlns:a16="http://schemas.microsoft.com/office/drawing/2014/main" id="{67CED096-C0BF-524C-A1D8-53B5E03A13DF}"/>
                </a:ext>
              </a:extLst>
            </p:cNvPr>
            <p:cNvSpPr>
              <a:spLocks/>
            </p:cNvSpPr>
            <p:nvPr/>
          </p:nvSpPr>
          <p:spPr bwMode="auto">
            <a:xfrm>
              <a:off x="3889375" y="3451226"/>
              <a:ext cx="204788" cy="30163"/>
            </a:xfrm>
            <a:custGeom>
              <a:avLst/>
              <a:gdLst>
                <a:gd name="T0" fmla="*/ 103 w 111"/>
                <a:gd name="T1" fmla="*/ 16 h 16"/>
                <a:gd name="T2" fmla="*/ 0 w 111"/>
                <a:gd name="T3" fmla="*/ 16 h 16"/>
                <a:gd name="T4" fmla="*/ 12 w 111"/>
                <a:gd name="T5" fmla="*/ 0 h 16"/>
                <a:gd name="T6" fmla="*/ 111 w 111"/>
                <a:gd name="T7" fmla="*/ 0 h 16"/>
                <a:gd name="T8" fmla="*/ 103 w 111"/>
                <a:gd name="T9" fmla="*/ 16 h 16"/>
              </a:gdLst>
              <a:ahLst/>
              <a:cxnLst>
                <a:cxn ang="0">
                  <a:pos x="T0" y="T1"/>
                </a:cxn>
                <a:cxn ang="0">
                  <a:pos x="T2" y="T3"/>
                </a:cxn>
                <a:cxn ang="0">
                  <a:pos x="T4" y="T5"/>
                </a:cxn>
                <a:cxn ang="0">
                  <a:pos x="T6" y="T7"/>
                </a:cxn>
                <a:cxn ang="0">
                  <a:pos x="T8" y="T9"/>
                </a:cxn>
              </a:cxnLst>
              <a:rect l="0" t="0" r="r" b="b"/>
              <a:pathLst>
                <a:path w="111" h="16">
                  <a:moveTo>
                    <a:pt x="103" y="16"/>
                  </a:moveTo>
                  <a:cubicBezTo>
                    <a:pt x="68" y="16"/>
                    <a:pt x="34" y="16"/>
                    <a:pt x="0" y="16"/>
                  </a:cubicBezTo>
                  <a:cubicBezTo>
                    <a:pt x="4" y="11"/>
                    <a:pt x="8" y="5"/>
                    <a:pt x="12" y="0"/>
                  </a:cubicBezTo>
                  <a:cubicBezTo>
                    <a:pt x="45" y="0"/>
                    <a:pt x="78" y="0"/>
                    <a:pt x="111" y="0"/>
                  </a:cubicBezTo>
                  <a:cubicBezTo>
                    <a:pt x="108" y="5"/>
                    <a:pt x="105" y="11"/>
                    <a:pt x="103"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3" name="Freeform 76">
              <a:extLst>
                <a:ext uri="{FF2B5EF4-FFF2-40B4-BE49-F238E27FC236}">
                  <a16:creationId xmlns:a16="http://schemas.microsoft.com/office/drawing/2014/main" id="{B74D2EC8-04FB-41F1-FC55-26F433119FD5}"/>
                </a:ext>
              </a:extLst>
            </p:cNvPr>
            <p:cNvSpPr>
              <a:spLocks/>
            </p:cNvSpPr>
            <p:nvPr/>
          </p:nvSpPr>
          <p:spPr bwMode="auto">
            <a:xfrm>
              <a:off x="4098925" y="3451226"/>
              <a:ext cx="196850" cy="30163"/>
            </a:xfrm>
            <a:custGeom>
              <a:avLst/>
              <a:gdLst>
                <a:gd name="T0" fmla="*/ 102 w 107"/>
                <a:gd name="T1" fmla="*/ 16 h 16"/>
                <a:gd name="T2" fmla="*/ 0 w 107"/>
                <a:gd name="T3" fmla="*/ 16 h 16"/>
                <a:gd name="T4" fmla="*/ 8 w 107"/>
                <a:gd name="T5" fmla="*/ 0 h 16"/>
                <a:gd name="T6" fmla="*/ 107 w 107"/>
                <a:gd name="T7" fmla="*/ 0 h 16"/>
                <a:gd name="T8" fmla="*/ 102 w 107"/>
                <a:gd name="T9" fmla="*/ 16 h 16"/>
              </a:gdLst>
              <a:ahLst/>
              <a:cxnLst>
                <a:cxn ang="0">
                  <a:pos x="T0" y="T1"/>
                </a:cxn>
                <a:cxn ang="0">
                  <a:pos x="T2" y="T3"/>
                </a:cxn>
                <a:cxn ang="0">
                  <a:pos x="T4" y="T5"/>
                </a:cxn>
                <a:cxn ang="0">
                  <a:pos x="T6" y="T7"/>
                </a:cxn>
                <a:cxn ang="0">
                  <a:pos x="T8" y="T9"/>
                </a:cxn>
              </a:cxnLst>
              <a:rect l="0" t="0" r="r" b="b"/>
              <a:pathLst>
                <a:path w="107" h="16">
                  <a:moveTo>
                    <a:pt x="102" y="16"/>
                  </a:moveTo>
                  <a:cubicBezTo>
                    <a:pt x="68" y="16"/>
                    <a:pt x="34" y="16"/>
                    <a:pt x="0" y="16"/>
                  </a:cubicBezTo>
                  <a:cubicBezTo>
                    <a:pt x="3" y="11"/>
                    <a:pt x="6" y="5"/>
                    <a:pt x="8" y="0"/>
                  </a:cubicBezTo>
                  <a:cubicBezTo>
                    <a:pt x="41" y="0"/>
                    <a:pt x="74" y="0"/>
                    <a:pt x="107" y="0"/>
                  </a:cubicBezTo>
                  <a:cubicBezTo>
                    <a:pt x="106" y="5"/>
                    <a:pt x="104" y="11"/>
                    <a:pt x="102"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4" name="Freeform 77">
              <a:extLst>
                <a:ext uri="{FF2B5EF4-FFF2-40B4-BE49-F238E27FC236}">
                  <a16:creationId xmlns:a16="http://schemas.microsoft.com/office/drawing/2014/main" id="{B06CCC00-BE52-9FED-4F9B-F3F33ADCE335}"/>
                </a:ext>
              </a:extLst>
            </p:cNvPr>
            <p:cNvSpPr>
              <a:spLocks/>
            </p:cNvSpPr>
            <p:nvPr/>
          </p:nvSpPr>
          <p:spPr bwMode="auto">
            <a:xfrm>
              <a:off x="4310062" y="3451226"/>
              <a:ext cx="188913" cy="30163"/>
            </a:xfrm>
            <a:custGeom>
              <a:avLst/>
              <a:gdLst>
                <a:gd name="T0" fmla="*/ 102 w 103"/>
                <a:gd name="T1" fmla="*/ 16 h 16"/>
                <a:gd name="T2" fmla="*/ 0 w 103"/>
                <a:gd name="T3" fmla="*/ 16 h 16"/>
                <a:gd name="T4" fmla="*/ 4 w 103"/>
                <a:gd name="T5" fmla="*/ 0 h 16"/>
                <a:gd name="T6" fmla="*/ 103 w 103"/>
                <a:gd name="T7" fmla="*/ 0 h 16"/>
                <a:gd name="T8" fmla="*/ 102 w 103"/>
                <a:gd name="T9" fmla="*/ 16 h 16"/>
              </a:gdLst>
              <a:ahLst/>
              <a:cxnLst>
                <a:cxn ang="0">
                  <a:pos x="T0" y="T1"/>
                </a:cxn>
                <a:cxn ang="0">
                  <a:pos x="T2" y="T3"/>
                </a:cxn>
                <a:cxn ang="0">
                  <a:pos x="T4" y="T5"/>
                </a:cxn>
                <a:cxn ang="0">
                  <a:pos x="T6" y="T7"/>
                </a:cxn>
                <a:cxn ang="0">
                  <a:pos x="T8" y="T9"/>
                </a:cxn>
              </a:cxnLst>
              <a:rect l="0" t="0" r="r" b="b"/>
              <a:pathLst>
                <a:path w="103" h="16">
                  <a:moveTo>
                    <a:pt x="102" y="16"/>
                  </a:moveTo>
                  <a:cubicBezTo>
                    <a:pt x="68" y="16"/>
                    <a:pt x="34" y="16"/>
                    <a:pt x="0" y="16"/>
                  </a:cubicBezTo>
                  <a:cubicBezTo>
                    <a:pt x="1" y="11"/>
                    <a:pt x="3" y="5"/>
                    <a:pt x="4" y="0"/>
                  </a:cubicBezTo>
                  <a:cubicBezTo>
                    <a:pt x="37" y="0"/>
                    <a:pt x="70" y="0"/>
                    <a:pt x="103" y="0"/>
                  </a:cubicBezTo>
                  <a:cubicBezTo>
                    <a:pt x="103" y="5"/>
                    <a:pt x="103" y="11"/>
                    <a:pt x="102"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5" name="Freeform 78">
              <a:extLst>
                <a:ext uri="{FF2B5EF4-FFF2-40B4-BE49-F238E27FC236}">
                  <a16:creationId xmlns:a16="http://schemas.microsoft.com/office/drawing/2014/main" id="{E89158BD-E220-C3F5-BA6F-2F577772BFF2}"/>
                </a:ext>
              </a:extLst>
            </p:cNvPr>
            <p:cNvSpPr>
              <a:spLocks/>
            </p:cNvSpPr>
            <p:nvPr/>
          </p:nvSpPr>
          <p:spPr bwMode="auto">
            <a:xfrm>
              <a:off x="4519612" y="3451226"/>
              <a:ext cx="188913" cy="30163"/>
            </a:xfrm>
            <a:custGeom>
              <a:avLst/>
              <a:gdLst>
                <a:gd name="T0" fmla="*/ 102 w 102"/>
                <a:gd name="T1" fmla="*/ 16 h 16"/>
                <a:gd name="T2" fmla="*/ 0 w 102"/>
                <a:gd name="T3" fmla="*/ 16 h 16"/>
                <a:gd name="T4" fmla="*/ 1 w 102"/>
                <a:gd name="T5" fmla="*/ 0 h 16"/>
                <a:gd name="T6" fmla="*/ 100 w 102"/>
                <a:gd name="T7" fmla="*/ 0 h 16"/>
                <a:gd name="T8" fmla="*/ 102 w 102"/>
                <a:gd name="T9" fmla="*/ 16 h 16"/>
              </a:gdLst>
              <a:ahLst/>
              <a:cxnLst>
                <a:cxn ang="0">
                  <a:pos x="T0" y="T1"/>
                </a:cxn>
                <a:cxn ang="0">
                  <a:pos x="T2" y="T3"/>
                </a:cxn>
                <a:cxn ang="0">
                  <a:pos x="T4" y="T5"/>
                </a:cxn>
                <a:cxn ang="0">
                  <a:pos x="T6" y="T7"/>
                </a:cxn>
                <a:cxn ang="0">
                  <a:pos x="T8" y="T9"/>
                </a:cxn>
              </a:cxnLst>
              <a:rect l="0" t="0" r="r" b="b"/>
              <a:pathLst>
                <a:path w="102" h="16">
                  <a:moveTo>
                    <a:pt x="102" y="16"/>
                  </a:moveTo>
                  <a:cubicBezTo>
                    <a:pt x="68" y="16"/>
                    <a:pt x="34" y="16"/>
                    <a:pt x="0" y="16"/>
                  </a:cubicBezTo>
                  <a:cubicBezTo>
                    <a:pt x="0" y="11"/>
                    <a:pt x="0" y="5"/>
                    <a:pt x="1" y="0"/>
                  </a:cubicBezTo>
                  <a:cubicBezTo>
                    <a:pt x="34" y="0"/>
                    <a:pt x="67" y="0"/>
                    <a:pt x="100" y="0"/>
                  </a:cubicBezTo>
                  <a:cubicBezTo>
                    <a:pt x="100" y="5"/>
                    <a:pt x="101" y="11"/>
                    <a:pt x="102"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6" name="Freeform 79">
              <a:extLst>
                <a:ext uri="{FF2B5EF4-FFF2-40B4-BE49-F238E27FC236}">
                  <a16:creationId xmlns:a16="http://schemas.microsoft.com/office/drawing/2014/main" id="{CBF72F94-6F93-7D15-3756-ADA5810C88B6}"/>
                </a:ext>
              </a:extLst>
            </p:cNvPr>
            <p:cNvSpPr>
              <a:spLocks/>
            </p:cNvSpPr>
            <p:nvPr/>
          </p:nvSpPr>
          <p:spPr bwMode="auto">
            <a:xfrm>
              <a:off x="4724400" y="3451226"/>
              <a:ext cx="193675" cy="30163"/>
            </a:xfrm>
            <a:custGeom>
              <a:avLst/>
              <a:gdLst>
                <a:gd name="T0" fmla="*/ 105 w 105"/>
                <a:gd name="T1" fmla="*/ 16 h 16"/>
                <a:gd name="T2" fmla="*/ 3 w 105"/>
                <a:gd name="T3" fmla="*/ 16 h 16"/>
                <a:gd name="T4" fmla="*/ 0 w 105"/>
                <a:gd name="T5" fmla="*/ 0 h 16"/>
                <a:gd name="T6" fmla="*/ 99 w 105"/>
                <a:gd name="T7" fmla="*/ 0 h 16"/>
                <a:gd name="T8" fmla="*/ 105 w 105"/>
                <a:gd name="T9" fmla="*/ 16 h 16"/>
              </a:gdLst>
              <a:ahLst/>
              <a:cxnLst>
                <a:cxn ang="0">
                  <a:pos x="T0" y="T1"/>
                </a:cxn>
                <a:cxn ang="0">
                  <a:pos x="T2" y="T3"/>
                </a:cxn>
                <a:cxn ang="0">
                  <a:pos x="T4" y="T5"/>
                </a:cxn>
                <a:cxn ang="0">
                  <a:pos x="T6" y="T7"/>
                </a:cxn>
                <a:cxn ang="0">
                  <a:pos x="T8" y="T9"/>
                </a:cxn>
              </a:cxnLst>
              <a:rect l="0" t="0" r="r" b="b"/>
              <a:pathLst>
                <a:path w="105" h="16">
                  <a:moveTo>
                    <a:pt x="105" y="16"/>
                  </a:moveTo>
                  <a:cubicBezTo>
                    <a:pt x="71" y="16"/>
                    <a:pt x="37" y="16"/>
                    <a:pt x="3" y="16"/>
                  </a:cubicBezTo>
                  <a:cubicBezTo>
                    <a:pt x="2" y="11"/>
                    <a:pt x="1" y="5"/>
                    <a:pt x="0" y="0"/>
                  </a:cubicBezTo>
                  <a:cubicBezTo>
                    <a:pt x="33" y="0"/>
                    <a:pt x="66" y="0"/>
                    <a:pt x="99" y="0"/>
                  </a:cubicBezTo>
                  <a:cubicBezTo>
                    <a:pt x="101" y="5"/>
                    <a:pt x="103" y="11"/>
                    <a:pt x="105"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7" name="Freeform 80">
              <a:extLst>
                <a:ext uri="{FF2B5EF4-FFF2-40B4-BE49-F238E27FC236}">
                  <a16:creationId xmlns:a16="http://schemas.microsoft.com/office/drawing/2014/main" id="{D9C408A4-88A9-1BEE-6EBF-C2DF808039A3}"/>
                </a:ext>
              </a:extLst>
            </p:cNvPr>
            <p:cNvSpPr>
              <a:spLocks/>
            </p:cNvSpPr>
            <p:nvPr/>
          </p:nvSpPr>
          <p:spPr bwMode="auto">
            <a:xfrm>
              <a:off x="4927600" y="3451226"/>
              <a:ext cx="201613" cy="30163"/>
            </a:xfrm>
            <a:custGeom>
              <a:avLst/>
              <a:gdLst>
                <a:gd name="T0" fmla="*/ 109 w 109"/>
                <a:gd name="T1" fmla="*/ 16 h 16"/>
                <a:gd name="T2" fmla="*/ 6 w 109"/>
                <a:gd name="T3" fmla="*/ 16 h 16"/>
                <a:gd name="T4" fmla="*/ 0 w 109"/>
                <a:gd name="T5" fmla="*/ 0 h 16"/>
                <a:gd name="T6" fmla="*/ 99 w 109"/>
                <a:gd name="T7" fmla="*/ 0 h 16"/>
                <a:gd name="T8" fmla="*/ 109 w 109"/>
                <a:gd name="T9" fmla="*/ 16 h 16"/>
              </a:gdLst>
              <a:ahLst/>
              <a:cxnLst>
                <a:cxn ang="0">
                  <a:pos x="T0" y="T1"/>
                </a:cxn>
                <a:cxn ang="0">
                  <a:pos x="T2" y="T3"/>
                </a:cxn>
                <a:cxn ang="0">
                  <a:pos x="T4" y="T5"/>
                </a:cxn>
                <a:cxn ang="0">
                  <a:pos x="T6" y="T7"/>
                </a:cxn>
                <a:cxn ang="0">
                  <a:pos x="T8" y="T9"/>
                </a:cxn>
              </a:cxnLst>
              <a:rect l="0" t="0" r="r" b="b"/>
              <a:pathLst>
                <a:path w="109" h="16">
                  <a:moveTo>
                    <a:pt x="109" y="16"/>
                  </a:moveTo>
                  <a:cubicBezTo>
                    <a:pt x="75" y="16"/>
                    <a:pt x="41" y="16"/>
                    <a:pt x="6" y="16"/>
                  </a:cubicBezTo>
                  <a:cubicBezTo>
                    <a:pt x="4" y="11"/>
                    <a:pt x="2" y="5"/>
                    <a:pt x="0" y="0"/>
                  </a:cubicBezTo>
                  <a:cubicBezTo>
                    <a:pt x="33" y="0"/>
                    <a:pt x="66" y="0"/>
                    <a:pt x="99" y="0"/>
                  </a:cubicBezTo>
                  <a:cubicBezTo>
                    <a:pt x="102" y="5"/>
                    <a:pt x="105" y="11"/>
                    <a:pt x="109"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8" name="Freeform 81">
              <a:extLst>
                <a:ext uri="{FF2B5EF4-FFF2-40B4-BE49-F238E27FC236}">
                  <a16:creationId xmlns:a16="http://schemas.microsoft.com/office/drawing/2014/main" id="{EEC6DFE8-76EC-DCB7-5D1C-8CB9D5D5BFF7}"/>
                </a:ext>
              </a:extLst>
            </p:cNvPr>
            <p:cNvSpPr>
              <a:spLocks/>
            </p:cNvSpPr>
            <p:nvPr/>
          </p:nvSpPr>
          <p:spPr bwMode="auto">
            <a:xfrm>
              <a:off x="5130800" y="3451226"/>
              <a:ext cx="207963" cy="30163"/>
            </a:xfrm>
            <a:custGeom>
              <a:avLst/>
              <a:gdLst>
                <a:gd name="T0" fmla="*/ 113 w 113"/>
                <a:gd name="T1" fmla="*/ 16 h 16"/>
                <a:gd name="T2" fmla="*/ 10 w 113"/>
                <a:gd name="T3" fmla="*/ 16 h 16"/>
                <a:gd name="T4" fmla="*/ 0 w 113"/>
                <a:gd name="T5" fmla="*/ 0 h 16"/>
                <a:gd name="T6" fmla="*/ 99 w 113"/>
                <a:gd name="T7" fmla="*/ 0 h 16"/>
                <a:gd name="T8" fmla="*/ 113 w 113"/>
                <a:gd name="T9" fmla="*/ 16 h 16"/>
              </a:gdLst>
              <a:ahLst/>
              <a:cxnLst>
                <a:cxn ang="0">
                  <a:pos x="T0" y="T1"/>
                </a:cxn>
                <a:cxn ang="0">
                  <a:pos x="T2" y="T3"/>
                </a:cxn>
                <a:cxn ang="0">
                  <a:pos x="T4" y="T5"/>
                </a:cxn>
                <a:cxn ang="0">
                  <a:pos x="T6" y="T7"/>
                </a:cxn>
                <a:cxn ang="0">
                  <a:pos x="T8" y="T9"/>
                </a:cxn>
              </a:cxnLst>
              <a:rect l="0" t="0" r="r" b="b"/>
              <a:pathLst>
                <a:path w="113" h="16">
                  <a:moveTo>
                    <a:pt x="113" y="16"/>
                  </a:moveTo>
                  <a:cubicBezTo>
                    <a:pt x="78" y="16"/>
                    <a:pt x="44" y="16"/>
                    <a:pt x="10" y="16"/>
                  </a:cubicBezTo>
                  <a:cubicBezTo>
                    <a:pt x="7" y="11"/>
                    <a:pt x="3" y="5"/>
                    <a:pt x="0" y="0"/>
                  </a:cubicBezTo>
                  <a:cubicBezTo>
                    <a:pt x="33" y="0"/>
                    <a:pt x="66" y="0"/>
                    <a:pt x="99" y="0"/>
                  </a:cubicBezTo>
                  <a:cubicBezTo>
                    <a:pt x="104" y="5"/>
                    <a:pt x="108" y="11"/>
                    <a:pt x="113"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79" name="Freeform 82">
              <a:extLst>
                <a:ext uri="{FF2B5EF4-FFF2-40B4-BE49-F238E27FC236}">
                  <a16:creationId xmlns:a16="http://schemas.microsoft.com/office/drawing/2014/main" id="{430419EF-C901-77B3-125D-0D44865C16B3}"/>
                </a:ext>
              </a:extLst>
            </p:cNvPr>
            <p:cNvSpPr>
              <a:spLocks/>
            </p:cNvSpPr>
            <p:nvPr/>
          </p:nvSpPr>
          <p:spPr bwMode="auto">
            <a:xfrm>
              <a:off x="5334000" y="3451226"/>
              <a:ext cx="212725" cy="30163"/>
            </a:xfrm>
            <a:custGeom>
              <a:avLst/>
              <a:gdLst>
                <a:gd name="T0" fmla="*/ 116 w 116"/>
                <a:gd name="T1" fmla="*/ 16 h 16"/>
                <a:gd name="T2" fmla="*/ 14 w 116"/>
                <a:gd name="T3" fmla="*/ 16 h 16"/>
                <a:gd name="T4" fmla="*/ 0 w 116"/>
                <a:gd name="T5" fmla="*/ 0 h 16"/>
                <a:gd name="T6" fmla="*/ 99 w 116"/>
                <a:gd name="T7" fmla="*/ 0 h 16"/>
                <a:gd name="T8" fmla="*/ 116 w 116"/>
                <a:gd name="T9" fmla="*/ 16 h 16"/>
              </a:gdLst>
              <a:ahLst/>
              <a:cxnLst>
                <a:cxn ang="0">
                  <a:pos x="T0" y="T1"/>
                </a:cxn>
                <a:cxn ang="0">
                  <a:pos x="T2" y="T3"/>
                </a:cxn>
                <a:cxn ang="0">
                  <a:pos x="T4" y="T5"/>
                </a:cxn>
                <a:cxn ang="0">
                  <a:pos x="T6" y="T7"/>
                </a:cxn>
                <a:cxn ang="0">
                  <a:pos x="T8" y="T9"/>
                </a:cxn>
              </a:cxnLst>
              <a:rect l="0" t="0" r="r" b="b"/>
              <a:pathLst>
                <a:path w="116" h="16">
                  <a:moveTo>
                    <a:pt x="116" y="16"/>
                  </a:moveTo>
                  <a:cubicBezTo>
                    <a:pt x="82" y="16"/>
                    <a:pt x="48" y="16"/>
                    <a:pt x="14" y="16"/>
                  </a:cubicBezTo>
                  <a:cubicBezTo>
                    <a:pt x="9" y="11"/>
                    <a:pt x="5" y="5"/>
                    <a:pt x="0" y="0"/>
                  </a:cubicBezTo>
                  <a:cubicBezTo>
                    <a:pt x="33" y="0"/>
                    <a:pt x="66" y="0"/>
                    <a:pt x="99" y="0"/>
                  </a:cubicBezTo>
                  <a:cubicBezTo>
                    <a:pt x="105" y="5"/>
                    <a:pt x="111" y="11"/>
                    <a:pt x="116"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0" name="Freeform 83">
              <a:extLst>
                <a:ext uri="{FF2B5EF4-FFF2-40B4-BE49-F238E27FC236}">
                  <a16:creationId xmlns:a16="http://schemas.microsoft.com/office/drawing/2014/main" id="{E914C114-5B40-1340-BA7E-CEA1E999C3C5}"/>
                </a:ext>
              </a:extLst>
            </p:cNvPr>
            <p:cNvSpPr>
              <a:spLocks/>
            </p:cNvSpPr>
            <p:nvPr/>
          </p:nvSpPr>
          <p:spPr bwMode="auto">
            <a:xfrm>
              <a:off x="5538788" y="3451226"/>
              <a:ext cx="219075" cy="30163"/>
            </a:xfrm>
            <a:custGeom>
              <a:avLst/>
              <a:gdLst>
                <a:gd name="T0" fmla="*/ 119 w 119"/>
                <a:gd name="T1" fmla="*/ 16 h 16"/>
                <a:gd name="T2" fmla="*/ 17 w 119"/>
                <a:gd name="T3" fmla="*/ 16 h 16"/>
                <a:gd name="T4" fmla="*/ 0 w 119"/>
                <a:gd name="T5" fmla="*/ 0 h 16"/>
                <a:gd name="T6" fmla="*/ 99 w 119"/>
                <a:gd name="T7" fmla="*/ 0 h 16"/>
                <a:gd name="T8" fmla="*/ 119 w 119"/>
                <a:gd name="T9" fmla="*/ 16 h 16"/>
              </a:gdLst>
              <a:ahLst/>
              <a:cxnLst>
                <a:cxn ang="0">
                  <a:pos x="T0" y="T1"/>
                </a:cxn>
                <a:cxn ang="0">
                  <a:pos x="T2" y="T3"/>
                </a:cxn>
                <a:cxn ang="0">
                  <a:pos x="T4" y="T5"/>
                </a:cxn>
                <a:cxn ang="0">
                  <a:pos x="T6" y="T7"/>
                </a:cxn>
                <a:cxn ang="0">
                  <a:pos x="T8" y="T9"/>
                </a:cxn>
              </a:cxnLst>
              <a:rect l="0" t="0" r="r" b="b"/>
              <a:pathLst>
                <a:path w="119" h="16">
                  <a:moveTo>
                    <a:pt x="119" y="16"/>
                  </a:moveTo>
                  <a:cubicBezTo>
                    <a:pt x="85" y="16"/>
                    <a:pt x="51" y="16"/>
                    <a:pt x="17" y="16"/>
                  </a:cubicBezTo>
                  <a:cubicBezTo>
                    <a:pt x="11" y="11"/>
                    <a:pt x="5" y="5"/>
                    <a:pt x="0" y="0"/>
                  </a:cubicBezTo>
                  <a:cubicBezTo>
                    <a:pt x="33" y="0"/>
                    <a:pt x="66" y="0"/>
                    <a:pt x="99" y="0"/>
                  </a:cubicBezTo>
                  <a:cubicBezTo>
                    <a:pt x="105" y="5"/>
                    <a:pt x="112" y="11"/>
                    <a:pt x="119"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1" name="Freeform 84">
              <a:extLst>
                <a:ext uri="{FF2B5EF4-FFF2-40B4-BE49-F238E27FC236}">
                  <a16:creationId xmlns:a16="http://schemas.microsoft.com/office/drawing/2014/main" id="{52EBEEF1-492E-A6D7-81A8-2574AB09EDC4}"/>
                </a:ext>
              </a:extLst>
            </p:cNvPr>
            <p:cNvSpPr>
              <a:spLocks/>
            </p:cNvSpPr>
            <p:nvPr/>
          </p:nvSpPr>
          <p:spPr bwMode="auto">
            <a:xfrm>
              <a:off x="5740400" y="3451226"/>
              <a:ext cx="336550" cy="30163"/>
            </a:xfrm>
            <a:custGeom>
              <a:avLst/>
              <a:gdLst>
                <a:gd name="T0" fmla="*/ 182 w 182"/>
                <a:gd name="T1" fmla="*/ 16 h 16"/>
                <a:gd name="T2" fmla="*/ 21 w 182"/>
                <a:gd name="T3" fmla="*/ 16 h 16"/>
                <a:gd name="T4" fmla="*/ 0 w 182"/>
                <a:gd name="T5" fmla="*/ 0 h 16"/>
                <a:gd name="T6" fmla="*/ 156 w 182"/>
                <a:gd name="T7" fmla="*/ 0 h 16"/>
                <a:gd name="T8" fmla="*/ 182 w 182"/>
                <a:gd name="T9" fmla="*/ 16 h 16"/>
              </a:gdLst>
              <a:ahLst/>
              <a:cxnLst>
                <a:cxn ang="0">
                  <a:pos x="T0" y="T1"/>
                </a:cxn>
                <a:cxn ang="0">
                  <a:pos x="T2" y="T3"/>
                </a:cxn>
                <a:cxn ang="0">
                  <a:pos x="T4" y="T5"/>
                </a:cxn>
                <a:cxn ang="0">
                  <a:pos x="T6" y="T7"/>
                </a:cxn>
                <a:cxn ang="0">
                  <a:pos x="T8" y="T9"/>
                </a:cxn>
              </a:cxnLst>
              <a:rect l="0" t="0" r="r" b="b"/>
              <a:pathLst>
                <a:path w="182" h="16">
                  <a:moveTo>
                    <a:pt x="182" y="16"/>
                  </a:moveTo>
                  <a:cubicBezTo>
                    <a:pt x="128" y="16"/>
                    <a:pt x="74" y="16"/>
                    <a:pt x="21" y="16"/>
                  </a:cubicBezTo>
                  <a:cubicBezTo>
                    <a:pt x="14" y="11"/>
                    <a:pt x="7" y="5"/>
                    <a:pt x="0" y="0"/>
                  </a:cubicBezTo>
                  <a:cubicBezTo>
                    <a:pt x="52" y="0"/>
                    <a:pt x="104" y="0"/>
                    <a:pt x="156" y="0"/>
                  </a:cubicBezTo>
                  <a:cubicBezTo>
                    <a:pt x="164" y="5"/>
                    <a:pt x="173" y="11"/>
                    <a:pt x="182" y="16"/>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2" name="Freeform 85">
              <a:extLst>
                <a:ext uri="{FF2B5EF4-FFF2-40B4-BE49-F238E27FC236}">
                  <a16:creationId xmlns:a16="http://schemas.microsoft.com/office/drawing/2014/main" id="{C0D5D6F8-C62C-57EB-B7E5-43A655D8DC48}"/>
                </a:ext>
              </a:extLst>
            </p:cNvPr>
            <p:cNvSpPr>
              <a:spLocks/>
            </p:cNvSpPr>
            <p:nvPr/>
          </p:nvSpPr>
          <p:spPr bwMode="auto">
            <a:xfrm>
              <a:off x="5892800" y="3484563"/>
              <a:ext cx="241300" cy="33338"/>
            </a:xfrm>
            <a:custGeom>
              <a:avLst/>
              <a:gdLst>
                <a:gd name="T0" fmla="*/ 0 w 131"/>
                <a:gd name="T1" fmla="*/ 0 h 18"/>
                <a:gd name="T2" fmla="*/ 103 w 131"/>
                <a:gd name="T3" fmla="*/ 0 h 18"/>
                <a:gd name="T4" fmla="*/ 131 w 131"/>
                <a:gd name="T5" fmla="*/ 18 h 18"/>
                <a:gd name="T6" fmla="*/ 25 w 131"/>
                <a:gd name="T7" fmla="*/ 18 h 18"/>
                <a:gd name="T8" fmla="*/ 0 w 131"/>
                <a:gd name="T9" fmla="*/ 0 h 18"/>
              </a:gdLst>
              <a:ahLst/>
              <a:cxnLst>
                <a:cxn ang="0">
                  <a:pos x="T0" y="T1"/>
                </a:cxn>
                <a:cxn ang="0">
                  <a:pos x="T2" y="T3"/>
                </a:cxn>
                <a:cxn ang="0">
                  <a:pos x="T4" y="T5"/>
                </a:cxn>
                <a:cxn ang="0">
                  <a:pos x="T6" y="T7"/>
                </a:cxn>
                <a:cxn ang="0">
                  <a:pos x="T8" y="T9"/>
                </a:cxn>
              </a:cxnLst>
              <a:rect l="0" t="0" r="r" b="b"/>
              <a:pathLst>
                <a:path w="131" h="18">
                  <a:moveTo>
                    <a:pt x="0" y="0"/>
                  </a:moveTo>
                  <a:cubicBezTo>
                    <a:pt x="34" y="0"/>
                    <a:pt x="68" y="0"/>
                    <a:pt x="103" y="0"/>
                  </a:cubicBezTo>
                  <a:cubicBezTo>
                    <a:pt x="112" y="6"/>
                    <a:pt x="121" y="12"/>
                    <a:pt x="131" y="18"/>
                  </a:cubicBezTo>
                  <a:cubicBezTo>
                    <a:pt x="95" y="18"/>
                    <a:pt x="60" y="18"/>
                    <a:pt x="25" y="18"/>
                  </a:cubicBezTo>
                  <a:cubicBezTo>
                    <a:pt x="16" y="12"/>
                    <a:pt x="8"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3" name="Freeform 86">
              <a:extLst>
                <a:ext uri="{FF2B5EF4-FFF2-40B4-BE49-F238E27FC236}">
                  <a16:creationId xmlns:a16="http://schemas.microsoft.com/office/drawing/2014/main" id="{84E84EB8-0DA8-4B77-1A49-10DD1DFE0DE2}"/>
                </a:ext>
              </a:extLst>
            </p:cNvPr>
            <p:cNvSpPr>
              <a:spLocks/>
            </p:cNvSpPr>
            <p:nvPr/>
          </p:nvSpPr>
          <p:spPr bwMode="auto">
            <a:xfrm>
              <a:off x="5681663" y="3484563"/>
              <a:ext cx="234950" cy="33338"/>
            </a:xfrm>
            <a:custGeom>
              <a:avLst/>
              <a:gdLst>
                <a:gd name="T0" fmla="*/ 0 w 127"/>
                <a:gd name="T1" fmla="*/ 0 h 18"/>
                <a:gd name="T2" fmla="*/ 102 w 127"/>
                <a:gd name="T3" fmla="*/ 0 h 18"/>
                <a:gd name="T4" fmla="*/ 127 w 127"/>
                <a:gd name="T5" fmla="*/ 18 h 18"/>
                <a:gd name="T6" fmla="*/ 21 w 127"/>
                <a:gd name="T7" fmla="*/ 18 h 18"/>
                <a:gd name="T8" fmla="*/ 0 w 127"/>
                <a:gd name="T9" fmla="*/ 0 h 18"/>
              </a:gdLst>
              <a:ahLst/>
              <a:cxnLst>
                <a:cxn ang="0">
                  <a:pos x="T0" y="T1"/>
                </a:cxn>
                <a:cxn ang="0">
                  <a:pos x="T2" y="T3"/>
                </a:cxn>
                <a:cxn ang="0">
                  <a:pos x="T4" y="T5"/>
                </a:cxn>
                <a:cxn ang="0">
                  <a:pos x="T6" y="T7"/>
                </a:cxn>
                <a:cxn ang="0">
                  <a:pos x="T8" y="T9"/>
                </a:cxn>
              </a:cxnLst>
              <a:rect l="0" t="0" r="r" b="b"/>
              <a:pathLst>
                <a:path w="127" h="18">
                  <a:moveTo>
                    <a:pt x="0" y="0"/>
                  </a:moveTo>
                  <a:cubicBezTo>
                    <a:pt x="34" y="0"/>
                    <a:pt x="68" y="0"/>
                    <a:pt x="102" y="0"/>
                  </a:cubicBezTo>
                  <a:cubicBezTo>
                    <a:pt x="110" y="6"/>
                    <a:pt x="118" y="12"/>
                    <a:pt x="127" y="18"/>
                  </a:cubicBezTo>
                  <a:cubicBezTo>
                    <a:pt x="91" y="18"/>
                    <a:pt x="56" y="18"/>
                    <a:pt x="21" y="18"/>
                  </a:cubicBezTo>
                  <a:cubicBezTo>
                    <a:pt x="14" y="12"/>
                    <a:pt x="7"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4" name="Freeform 87">
              <a:extLst>
                <a:ext uri="{FF2B5EF4-FFF2-40B4-BE49-F238E27FC236}">
                  <a16:creationId xmlns:a16="http://schemas.microsoft.com/office/drawing/2014/main" id="{1B615826-BEC5-C35A-F99E-76A28BAB94F8}"/>
                </a:ext>
              </a:extLst>
            </p:cNvPr>
            <p:cNvSpPr>
              <a:spLocks/>
            </p:cNvSpPr>
            <p:nvPr/>
          </p:nvSpPr>
          <p:spPr bwMode="auto">
            <a:xfrm>
              <a:off x="5472113" y="3484563"/>
              <a:ext cx="227013" cy="33338"/>
            </a:xfrm>
            <a:custGeom>
              <a:avLst/>
              <a:gdLst>
                <a:gd name="T0" fmla="*/ 0 w 123"/>
                <a:gd name="T1" fmla="*/ 0 h 18"/>
                <a:gd name="T2" fmla="*/ 102 w 123"/>
                <a:gd name="T3" fmla="*/ 0 h 18"/>
                <a:gd name="T4" fmla="*/ 123 w 123"/>
                <a:gd name="T5" fmla="*/ 18 h 18"/>
                <a:gd name="T6" fmla="*/ 16 w 123"/>
                <a:gd name="T7" fmla="*/ 18 h 18"/>
                <a:gd name="T8" fmla="*/ 0 w 123"/>
                <a:gd name="T9" fmla="*/ 0 h 18"/>
              </a:gdLst>
              <a:ahLst/>
              <a:cxnLst>
                <a:cxn ang="0">
                  <a:pos x="T0" y="T1"/>
                </a:cxn>
                <a:cxn ang="0">
                  <a:pos x="T2" y="T3"/>
                </a:cxn>
                <a:cxn ang="0">
                  <a:pos x="T4" y="T5"/>
                </a:cxn>
                <a:cxn ang="0">
                  <a:pos x="T6" y="T7"/>
                </a:cxn>
                <a:cxn ang="0">
                  <a:pos x="T8" y="T9"/>
                </a:cxn>
              </a:cxnLst>
              <a:rect l="0" t="0" r="r" b="b"/>
              <a:pathLst>
                <a:path w="123" h="18">
                  <a:moveTo>
                    <a:pt x="0" y="0"/>
                  </a:moveTo>
                  <a:cubicBezTo>
                    <a:pt x="34" y="0"/>
                    <a:pt x="68" y="0"/>
                    <a:pt x="102" y="0"/>
                  </a:cubicBezTo>
                  <a:cubicBezTo>
                    <a:pt x="109" y="6"/>
                    <a:pt x="116" y="12"/>
                    <a:pt x="123" y="18"/>
                  </a:cubicBezTo>
                  <a:cubicBezTo>
                    <a:pt x="87" y="18"/>
                    <a:pt x="52" y="18"/>
                    <a:pt x="16" y="18"/>
                  </a:cubicBezTo>
                  <a:cubicBezTo>
                    <a:pt x="11" y="12"/>
                    <a:pt x="5"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5" name="Freeform 88">
              <a:extLst>
                <a:ext uri="{FF2B5EF4-FFF2-40B4-BE49-F238E27FC236}">
                  <a16:creationId xmlns:a16="http://schemas.microsoft.com/office/drawing/2014/main" id="{8E2714C2-305C-C9CC-663E-B4B3635CCEA7}"/>
                </a:ext>
              </a:extLst>
            </p:cNvPr>
            <p:cNvSpPr>
              <a:spLocks/>
            </p:cNvSpPr>
            <p:nvPr/>
          </p:nvSpPr>
          <p:spPr bwMode="auto">
            <a:xfrm>
              <a:off x="5259388" y="3484563"/>
              <a:ext cx="219075" cy="33338"/>
            </a:xfrm>
            <a:custGeom>
              <a:avLst/>
              <a:gdLst>
                <a:gd name="T0" fmla="*/ 0 w 119"/>
                <a:gd name="T1" fmla="*/ 0 h 18"/>
                <a:gd name="T2" fmla="*/ 103 w 119"/>
                <a:gd name="T3" fmla="*/ 0 h 18"/>
                <a:gd name="T4" fmla="*/ 119 w 119"/>
                <a:gd name="T5" fmla="*/ 18 h 18"/>
                <a:gd name="T6" fmla="*/ 13 w 119"/>
                <a:gd name="T7" fmla="*/ 18 h 18"/>
                <a:gd name="T8" fmla="*/ 0 w 119"/>
                <a:gd name="T9" fmla="*/ 0 h 18"/>
              </a:gdLst>
              <a:ahLst/>
              <a:cxnLst>
                <a:cxn ang="0">
                  <a:pos x="T0" y="T1"/>
                </a:cxn>
                <a:cxn ang="0">
                  <a:pos x="T2" y="T3"/>
                </a:cxn>
                <a:cxn ang="0">
                  <a:pos x="T4" y="T5"/>
                </a:cxn>
                <a:cxn ang="0">
                  <a:pos x="T6" y="T7"/>
                </a:cxn>
                <a:cxn ang="0">
                  <a:pos x="T8" y="T9"/>
                </a:cxn>
              </a:cxnLst>
              <a:rect l="0" t="0" r="r" b="b"/>
              <a:pathLst>
                <a:path w="119" h="18">
                  <a:moveTo>
                    <a:pt x="0" y="0"/>
                  </a:moveTo>
                  <a:cubicBezTo>
                    <a:pt x="35" y="0"/>
                    <a:pt x="69" y="0"/>
                    <a:pt x="103" y="0"/>
                  </a:cubicBezTo>
                  <a:cubicBezTo>
                    <a:pt x="108" y="6"/>
                    <a:pt x="114" y="12"/>
                    <a:pt x="119" y="18"/>
                  </a:cubicBezTo>
                  <a:cubicBezTo>
                    <a:pt x="84" y="18"/>
                    <a:pt x="49" y="18"/>
                    <a:pt x="13" y="18"/>
                  </a:cubicBezTo>
                  <a:cubicBezTo>
                    <a:pt x="9" y="12"/>
                    <a:pt x="5"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6" name="Freeform 89">
              <a:extLst>
                <a:ext uri="{FF2B5EF4-FFF2-40B4-BE49-F238E27FC236}">
                  <a16:creationId xmlns:a16="http://schemas.microsoft.com/office/drawing/2014/main" id="{E2CF422A-59BE-91ED-E0E1-39A1EC5B6354}"/>
                </a:ext>
              </a:extLst>
            </p:cNvPr>
            <p:cNvSpPr>
              <a:spLocks/>
            </p:cNvSpPr>
            <p:nvPr/>
          </p:nvSpPr>
          <p:spPr bwMode="auto">
            <a:xfrm>
              <a:off x="5049838" y="3484563"/>
              <a:ext cx="211138" cy="33338"/>
            </a:xfrm>
            <a:custGeom>
              <a:avLst/>
              <a:gdLst>
                <a:gd name="T0" fmla="*/ 0 w 115"/>
                <a:gd name="T1" fmla="*/ 0 h 18"/>
                <a:gd name="T2" fmla="*/ 103 w 115"/>
                <a:gd name="T3" fmla="*/ 0 h 18"/>
                <a:gd name="T4" fmla="*/ 115 w 115"/>
                <a:gd name="T5" fmla="*/ 18 h 18"/>
                <a:gd name="T6" fmla="*/ 9 w 115"/>
                <a:gd name="T7" fmla="*/ 18 h 18"/>
                <a:gd name="T8" fmla="*/ 0 w 115"/>
                <a:gd name="T9" fmla="*/ 0 h 18"/>
              </a:gdLst>
              <a:ahLst/>
              <a:cxnLst>
                <a:cxn ang="0">
                  <a:pos x="T0" y="T1"/>
                </a:cxn>
                <a:cxn ang="0">
                  <a:pos x="T2" y="T3"/>
                </a:cxn>
                <a:cxn ang="0">
                  <a:pos x="T4" y="T5"/>
                </a:cxn>
                <a:cxn ang="0">
                  <a:pos x="T6" y="T7"/>
                </a:cxn>
                <a:cxn ang="0">
                  <a:pos x="T8" y="T9"/>
                </a:cxn>
              </a:cxnLst>
              <a:rect l="0" t="0" r="r" b="b"/>
              <a:pathLst>
                <a:path w="115" h="18">
                  <a:moveTo>
                    <a:pt x="0" y="0"/>
                  </a:moveTo>
                  <a:cubicBezTo>
                    <a:pt x="34" y="0"/>
                    <a:pt x="69" y="0"/>
                    <a:pt x="103" y="0"/>
                  </a:cubicBezTo>
                  <a:cubicBezTo>
                    <a:pt x="107" y="6"/>
                    <a:pt x="111" y="12"/>
                    <a:pt x="115" y="18"/>
                  </a:cubicBezTo>
                  <a:cubicBezTo>
                    <a:pt x="80" y="18"/>
                    <a:pt x="45" y="18"/>
                    <a:pt x="9" y="18"/>
                  </a:cubicBezTo>
                  <a:cubicBezTo>
                    <a:pt x="6" y="12"/>
                    <a:pt x="3"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7" name="Freeform 90">
              <a:extLst>
                <a:ext uri="{FF2B5EF4-FFF2-40B4-BE49-F238E27FC236}">
                  <a16:creationId xmlns:a16="http://schemas.microsoft.com/office/drawing/2014/main" id="{DF0FA46E-46AA-7DB1-BEB7-ADDBA5A87409}"/>
                </a:ext>
              </a:extLst>
            </p:cNvPr>
            <p:cNvSpPr>
              <a:spLocks/>
            </p:cNvSpPr>
            <p:nvPr/>
          </p:nvSpPr>
          <p:spPr bwMode="auto">
            <a:xfrm>
              <a:off x="4838700" y="3484563"/>
              <a:ext cx="204788" cy="33338"/>
            </a:xfrm>
            <a:custGeom>
              <a:avLst/>
              <a:gdLst>
                <a:gd name="T0" fmla="*/ 0 w 111"/>
                <a:gd name="T1" fmla="*/ 0 h 18"/>
                <a:gd name="T2" fmla="*/ 103 w 111"/>
                <a:gd name="T3" fmla="*/ 0 h 18"/>
                <a:gd name="T4" fmla="*/ 111 w 111"/>
                <a:gd name="T5" fmla="*/ 18 h 18"/>
                <a:gd name="T6" fmla="*/ 5 w 111"/>
                <a:gd name="T7" fmla="*/ 18 h 18"/>
                <a:gd name="T8" fmla="*/ 0 w 111"/>
                <a:gd name="T9" fmla="*/ 0 h 18"/>
              </a:gdLst>
              <a:ahLst/>
              <a:cxnLst>
                <a:cxn ang="0">
                  <a:pos x="T0" y="T1"/>
                </a:cxn>
                <a:cxn ang="0">
                  <a:pos x="T2" y="T3"/>
                </a:cxn>
                <a:cxn ang="0">
                  <a:pos x="T4" y="T5"/>
                </a:cxn>
                <a:cxn ang="0">
                  <a:pos x="T6" y="T7"/>
                </a:cxn>
                <a:cxn ang="0">
                  <a:pos x="T8" y="T9"/>
                </a:cxn>
              </a:cxnLst>
              <a:rect l="0" t="0" r="r" b="b"/>
              <a:pathLst>
                <a:path w="111" h="18">
                  <a:moveTo>
                    <a:pt x="0" y="0"/>
                  </a:moveTo>
                  <a:cubicBezTo>
                    <a:pt x="34" y="0"/>
                    <a:pt x="68" y="0"/>
                    <a:pt x="103" y="0"/>
                  </a:cubicBezTo>
                  <a:cubicBezTo>
                    <a:pt x="105" y="6"/>
                    <a:pt x="108" y="12"/>
                    <a:pt x="111" y="18"/>
                  </a:cubicBezTo>
                  <a:cubicBezTo>
                    <a:pt x="76" y="18"/>
                    <a:pt x="40" y="18"/>
                    <a:pt x="5" y="18"/>
                  </a:cubicBezTo>
                  <a:cubicBezTo>
                    <a:pt x="3" y="12"/>
                    <a:pt x="2"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8" name="Freeform 91">
              <a:extLst>
                <a:ext uri="{FF2B5EF4-FFF2-40B4-BE49-F238E27FC236}">
                  <a16:creationId xmlns:a16="http://schemas.microsoft.com/office/drawing/2014/main" id="{8C58A88D-5E5A-34C9-EBA6-1C7A2EFB5DA3}"/>
                </a:ext>
              </a:extLst>
            </p:cNvPr>
            <p:cNvSpPr>
              <a:spLocks/>
            </p:cNvSpPr>
            <p:nvPr/>
          </p:nvSpPr>
          <p:spPr bwMode="auto">
            <a:xfrm>
              <a:off x="4629150" y="3484563"/>
              <a:ext cx="196850" cy="33338"/>
            </a:xfrm>
            <a:custGeom>
              <a:avLst/>
              <a:gdLst>
                <a:gd name="T0" fmla="*/ 0 w 107"/>
                <a:gd name="T1" fmla="*/ 0 h 18"/>
                <a:gd name="T2" fmla="*/ 102 w 107"/>
                <a:gd name="T3" fmla="*/ 0 h 18"/>
                <a:gd name="T4" fmla="*/ 107 w 107"/>
                <a:gd name="T5" fmla="*/ 18 h 18"/>
                <a:gd name="T6" fmla="*/ 1 w 107"/>
                <a:gd name="T7" fmla="*/ 18 h 18"/>
                <a:gd name="T8" fmla="*/ 0 w 107"/>
                <a:gd name="T9" fmla="*/ 0 h 18"/>
              </a:gdLst>
              <a:ahLst/>
              <a:cxnLst>
                <a:cxn ang="0">
                  <a:pos x="T0" y="T1"/>
                </a:cxn>
                <a:cxn ang="0">
                  <a:pos x="T2" y="T3"/>
                </a:cxn>
                <a:cxn ang="0">
                  <a:pos x="T4" y="T5"/>
                </a:cxn>
                <a:cxn ang="0">
                  <a:pos x="T6" y="T7"/>
                </a:cxn>
                <a:cxn ang="0">
                  <a:pos x="T8" y="T9"/>
                </a:cxn>
              </a:cxnLst>
              <a:rect l="0" t="0" r="r" b="b"/>
              <a:pathLst>
                <a:path w="107" h="18">
                  <a:moveTo>
                    <a:pt x="0" y="0"/>
                  </a:moveTo>
                  <a:cubicBezTo>
                    <a:pt x="34" y="0"/>
                    <a:pt x="68" y="0"/>
                    <a:pt x="102" y="0"/>
                  </a:cubicBezTo>
                  <a:cubicBezTo>
                    <a:pt x="104" y="6"/>
                    <a:pt x="105" y="12"/>
                    <a:pt x="107" y="18"/>
                  </a:cubicBezTo>
                  <a:cubicBezTo>
                    <a:pt x="72" y="18"/>
                    <a:pt x="36" y="18"/>
                    <a:pt x="1" y="18"/>
                  </a:cubicBezTo>
                  <a:cubicBezTo>
                    <a:pt x="0" y="12"/>
                    <a:pt x="0"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89" name="Freeform 92">
              <a:extLst>
                <a:ext uri="{FF2B5EF4-FFF2-40B4-BE49-F238E27FC236}">
                  <a16:creationId xmlns:a16="http://schemas.microsoft.com/office/drawing/2014/main" id="{A22C4895-4A3C-3880-6E32-ABFB3602F377}"/>
                </a:ext>
              </a:extLst>
            </p:cNvPr>
            <p:cNvSpPr>
              <a:spLocks/>
            </p:cNvSpPr>
            <p:nvPr/>
          </p:nvSpPr>
          <p:spPr bwMode="auto">
            <a:xfrm>
              <a:off x="4413250" y="3484563"/>
              <a:ext cx="195263" cy="33338"/>
            </a:xfrm>
            <a:custGeom>
              <a:avLst/>
              <a:gdLst>
                <a:gd name="T0" fmla="*/ 2 w 106"/>
                <a:gd name="T1" fmla="*/ 0 h 18"/>
                <a:gd name="T2" fmla="*/ 105 w 106"/>
                <a:gd name="T3" fmla="*/ 0 h 18"/>
                <a:gd name="T4" fmla="*/ 106 w 106"/>
                <a:gd name="T5" fmla="*/ 18 h 18"/>
                <a:gd name="T6" fmla="*/ 0 w 106"/>
                <a:gd name="T7" fmla="*/ 18 h 18"/>
                <a:gd name="T8" fmla="*/ 2 w 106"/>
                <a:gd name="T9" fmla="*/ 0 h 18"/>
              </a:gdLst>
              <a:ahLst/>
              <a:cxnLst>
                <a:cxn ang="0">
                  <a:pos x="T0" y="T1"/>
                </a:cxn>
                <a:cxn ang="0">
                  <a:pos x="T2" y="T3"/>
                </a:cxn>
                <a:cxn ang="0">
                  <a:pos x="T4" y="T5"/>
                </a:cxn>
                <a:cxn ang="0">
                  <a:pos x="T6" y="T7"/>
                </a:cxn>
                <a:cxn ang="0">
                  <a:pos x="T8" y="T9"/>
                </a:cxn>
              </a:cxnLst>
              <a:rect l="0" t="0" r="r" b="b"/>
              <a:pathLst>
                <a:path w="106" h="18">
                  <a:moveTo>
                    <a:pt x="2" y="0"/>
                  </a:moveTo>
                  <a:cubicBezTo>
                    <a:pt x="37" y="0"/>
                    <a:pt x="71" y="0"/>
                    <a:pt x="105" y="0"/>
                  </a:cubicBezTo>
                  <a:cubicBezTo>
                    <a:pt x="105" y="6"/>
                    <a:pt x="106" y="12"/>
                    <a:pt x="106" y="18"/>
                  </a:cubicBezTo>
                  <a:cubicBezTo>
                    <a:pt x="70" y="18"/>
                    <a:pt x="35" y="18"/>
                    <a:pt x="0" y="18"/>
                  </a:cubicBezTo>
                  <a:cubicBezTo>
                    <a:pt x="1" y="12"/>
                    <a:pt x="2" y="6"/>
                    <a:pt x="2"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0" name="Freeform 93">
              <a:extLst>
                <a:ext uri="{FF2B5EF4-FFF2-40B4-BE49-F238E27FC236}">
                  <a16:creationId xmlns:a16="http://schemas.microsoft.com/office/drawing/2014/main" id="{5A73ED3B-CD12-C6E1-D14A-09990A2C49F6}"/>
                </a:ext>
              </a:extLst>
            </p:cNvPr>
            <p:cNvSpPr>
              <a:spLocks/>
            </p:cNvSpPr>
            <p:nvPr/>
          </p:nvSpPr>
          <p:spPr bwMode="auto">
            <a:xfrm>
              <a:off x="4195762" y="3484563"/>
              <a:ext cx="200025" cy="33338"/>
            </a:xfrm>
            <a:custGeom>
              <a:avLst/>
              <a:gdLst>
                <a:gd name="T0" fmla="*/ 6 w 109"/>
                <a:gd name="T1" fmla="*/ 0 h 18"/>
                <a:gd name="T2" fmla="*/ 109 w 109"/>
                <a:gd name="T3" fmla="*/ 0 h 18"/>
                <a:gd name="T4" fmla="*/ 106 w 109"/>
                <a:gd name="T5" fmla="*/ 18 h 18"/>
                <a:gd name="T6" fmla="*/ 0 w 109"/>
                <a:gd name="T7" fmla="*/ 18 h 18"/>
                <a:gd name="T8" fmla="*/ 6 w 109"/>
                <a:gd name="T9" fmla="*/ 0 h 18"/>
              </a:gdLst>
              <a:ahLst/>
              <a:cxnLst>
                <a:cxn ang="0">
                  <a:pos x="T0" y="T1"/>
                </a:cxn>
                <a:cxn ang="0">
                  <a:pos x="T2" y="T3"/>
                </a:cxn>
                <a:cxn ang="0">
                  <a:pos x="T4" y="T5"/>
                </a:cxn>
                <a:cxn ang="0">
                  <a:pos x="T6" y="T7"/>
                </a:cxn>
                <a:cxn ang="0">
                  <a:pos x="T8" y="T9"/>
                </a:cxn>
              </a:cxnLst>
              <a:rect l="0" t="0" r="r" b="b"/>
              <a:pathLst>
                <a:path w="109" h="18">
                  <a:moveTo>
                    <a:pt x="6" y="0"/>
                  </a:moveTo>
                  <a:cubicBezTo>
                    <a:pt x="40" y="0"/>
                    <a:pt x="75" y="0"/>
                    <a:pt x="109" y="0"/>
                  </a:cubicBezTo>
                  <a:cubicBezTo>
                    <a:pt x="108" y="6"/>
                    <a:pt x="107" y="12"/>
                    <a:pt x="106" y="18"/>
                  </a:cubicBezTo>
                  <a:cubicBezTo>
                    <a:pt x="70" y="18"/>
                    <a:pt x="35" y="18"/>
                    <a:pt x="0" y="18"/>
                  </a:cubicBezTo>
                  <a:cubicBezTo>
                    <a:pt x="2" y="12"/>
                    <a:pt x="4" y="6"/>
                    <a:pt x="6"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1" name="Freeform 94">
              <a:extLst>
                <a:ext uri="{FF2B5EF4-FFF2-40B4-BE49-F238E27FC236}">
                  <a16:creationId xmlns:a16="http://schemas.microsoft.com/office/drawing/2014/main" id="{6E8EA915-A863-9538-1AF0-2989E9BCC0E5}"/>
                </a:ext>
              </a:extLst>
            </p:cNvPr>
            <p:cNvSpPr>
              <a:spLocks/>
            </p:cNvSpPr>
            <p:nvPr/>
          </p:nvSpPr>
          <p:spPr bwMode="auto">
            <a:xfrm>
              <a:off x="3975100" y="3484563"/>
              <a:ext cx="211138" cy="33338"/>
            </a:xfrm>
            <a:custGeom>
              <a:avLst/>
              <a:gdLst>
                <a:gd name="T0" fmla="*/ 11 w 114"/>
                <a:gd name="T1" fmla="*/ 0 h 18"/>
                <a:gd name="T2" fmla="*/ 114 w 114"/>
                <a:gd name="T3" fmla="*/ 0 h 18"/>
                <a:gd name="T4" fmla="*/ 107 w 114"/>
                <a:gd name="T5" fmla="*/ 18 h 18"/>
                <a:gd name="T6" fmla="*/ 0 w 114"/>
                <a:gd name="T7" fmla="*/ 18 h 18"/>
                <a:gd name="T8" fmla="*/ 11 w 114"/>
                <a:gd name="T9" fmla="*/ 0 h 18"/>
              </a:gdLst>
              <a:ahLst/>
              <a:cxnLst>
                <a:cxn ang="0">
                  <a:pos x="T0" y="T1"/>
                </a:cxn>
                <a:cxn ang="0">
                  <a:pos x="T2" y="T3"/>
                </a:cxn>
                <a:cxn ang="0">
                  <a:pos x="T4" y="T5"/>
                </a:cxn>
                <a:cxn ang="0">
                  <a:pos x="T6" y="T7"/>
                </a:cxn>
                <a:cxn ang="0">
                  <a:pos x="T8" y="T9"/>
                </a:cxn>
              </a:cxnLst>
              <a:rect l="0" t="0" r="r" b="b"/>
              <a:pathLst>
                <a:path w="114" h="18">
                  <a:moveTo>
                    <a:pt x="11" y="0"/>
                  </a:moveTo>
                  <a:cubicBezTo>
                    <a:pt x="45" y="0"/>
                    <a:pt x="79" y="0"/>
                    <a:pt x="114" y="0"/>
                  </a:cubicBezTo>
                  <a:cubicBezTo>
                    <a:pt x="111" y="6"/>
                    <a:pt x="109" y="12"/>
                    <a:pt x="107" y="18"/>
                  </a:cubicBezTo>
                  <a:cubicBezTo>
                    <a:pt x="71" y="18"/>
                    <a:pt x="36" y="18"/>
                    <a:pt x="0" y="18"/>
                  </a:cubicBezTo>
                  <a:cubicBezTo>
                    <a:pt x="4" y="12"/>
                    <a:pt x="7" y="6"/>
                    <a:pt x="11"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2" name="Freeform 95">
              <a:extLst>
                <a:ext uri="{FF2B5EF4-FFF2-40B4-BE49-F238E27FC236}">
                  <a16:creationId xmlns:a16="http://schemas.microsoft.com/office/drawing/2014/main" id="{EE5DFD8D-71D0-F635-FF9B-12E05206AB3D}"/>
                </a:ext>
              </a:extLst>
            </p:cNvPr>
            <p:cNvSpPr>
              <a:spLocks/>
            </p:cNvSpPr>
            <p:nvPr/>
          </p:nvSpPr>
          <p:spPr bwMode="auto">
            <a:xfrm>
              <a:off x="3757612" y="3484563"/>
              <a:ext cx="215900" cy="33338"/>
            </a:xfrm>
            <a:custGeom>
              <a:avLst/>
              <a:gdLst>
                <a:gd name="T0" fmla="*/ 15 w 117"/>
                <a:gd name="T1" fmla="*/ 0 h 18"/>
                <a:gd name="T2" fmla="*/ 117 w 117"/>
                <a:gd name="T3" fmla="*/ 0 h 18"/>
                <a:gd name="T4" fmla="*/ 106 w 117"/>
                <a:gd name="T5" fmla="*/ 18 h 18"/>
                <a:gd name="T6" fmla="*/ 0 w 117"/>
                <a:gd name="T7" fmla="*/ 18 h 18"/>
                <a:gd name="T8" fmla="*/ 15 w 117"/>
                <a:gd name="T9" fmla="*/ 0 h 18"/>
              </a:gdLst>
              <a:ahLst/>
              <a:cxnLst>
                <a:cxn ang="0">
                  <a:pos x="T0" y="T1"/>
                </a:cxn>
                <a:cxn ang="0">
                  <a:pos x="T2" y="T3"/>
                </a:cxn>
                <a:cxn ang="0">
                  <a:pos x="T4" y="T5"/>
                </a:cxn>
                <a:cxn ang="0">
                  <a:pos x="T6" y="T7"/>
                </a:cxn>
                <a:cxn ang="0">
                  <a:pos x="T8" y="T9"/>
                </a:cxn>
              </a:cxnLst>
              <a:rect l="0" t="0" r="r" b="b"/>
              <a:pathLst>
                <a:path w="117" h="18">
                  <a:moveTo>
                    <a:pt x="15" y="0"/>
                  </a:moveTo>
                  <a:cubicBezTo>
                    <a:pt x="49" y="0"/>
                    <a:pt x="83" y="0"/>
                    <a:pt x="117" y="0"/>
                  </a:cubicBezTo>
                  <a:cubicBezTo>
                    <a:pt x="114" y="6"/>
                    <a:pt x="110" y="12"/>
                    <a:pt x="106" y="18"/>
                  </a:cubicBezTo>
                  <a:cubicBezTo>
                    <a:pt x="71" y="18"/>
                    <a:pt x="36" y="18"/>
                    <a:pt x="0" y="18"/>
                  </a:cubicBezTo>
                  <a:cubicBezTo>
                    <a:pt x="5" y="12"/>
                    <a:pt x="10" y="6"/>
                    <a:pt x="15"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3" name="Freeform 96">
              <a:extLst>
                <a:ext uri="{FF2B5EF4-FFF2-40B4-BE49-F238E27FC236}">
                  <a16:creationId xmlns:a16="http://schemas.microsoft.com/office/drawing/2014/main" id="{53E82D5E-B89F-9CAD-F6FF-CB32FA15CA41}"/>
                </a:ext>
              </a:extLst>
            </p:cNvPr>
            <p:cNvSpPr>
              <a:spLocks/>
            </p:cNvSpPr>
            <p:nvPr/>
          </p:nvSpPr>
          <p:spPr bwMode="auto">
            <a:xfrm>
              <a:off x="3540125" y="3484563"/>
              <a:ext cx="223838" cy="33338"/>
            </a:xfrm>
            <a:custGeom>
              <a:avLst/>
              <a:gdLst>
                <a:gd name="T0" fmla="*/ 18 w 121"/>
                <a:gd name="T1" fmla="*/ 0 h 18"/>
                <a:gd name="T2" fmla="*/ 121 w 121"/>
                <a:gd name="T3" fmla="*/ 0 h 18"/>
                <a:gd name="T4" fmla="*/ 106 w 121"/>
                <a:gd name="T5" fmla="*/ 18 h 18"/>
                <a:gd name="T6" fmla="*/ 0 w 121"/>
                <a:gd name="T7" fmla="*/ 18 h 18"/>
                <a:gd name="T8" fmla="*/ 18 w 121"/>
                <a:gd name="T9" fmla="*/ 0 h 18"/>
              </a:gdLst>
              <a:ahLst/>
              <a:cxnLst>
                <a:cxn ang="0">
                  <a:pos x="T0" y="T1"/>
                </a:cxn>
                <a:cxn ang="0">
                  <a:pos x="T2" y="T3"/>
                </a:cxn>
                <a:cxn ang="0">
                  <a:pos x="T4" y="T5"/>
                </a:cxn>
                <a:cxn ang="0">
                  <a:pos x="T6" y="T7"/>
                </a:cxn>
                <a:cxn ang="0">
                  <a:pos x="T8" y="T9"/>
                </a:cxn>
              </a:cxnLst>
              <a:rect l="0" t="0" r="r" b="b"/>
              <a:pathLst>
                <a:path w="121" h="18">
                  <a:moveTo>
                    <a:pt x="18" y="0"/>
                  </a:moveTo>
                  <a:cubicBezTo>
                    <a:pt x="53" y="0"/>
                    <a:pt x="87" y="0"/>
                    <a:pt x="121" y="0"/>
                  </a:cubicBezTo>
                  <a:cubicBezTo>
                    <a:pt x="116" y="6"/>
                    <a:pt x="111" y="12"/>
                    <a:pt x="106" y="18"/>
                  </a:cubicBezTo>
                  <a:cubicBezTo>
                    <a:pt x="71" y="18"/>
                    <a:pt x="36" y="18"/>
                    <a:pt x="0" y="18"/>
                  </a:cubicBezTo>
                  <a:cubicBezTo>
                    <a:pt x="6" y="12"/>
                    <a:pt x="12" y="6"/>
                    <a:pt x="18"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4" name="Freeform 97">
              <a:extLst>
                <a:ext uri="{FF2B5EF4-FFF2-40B4-BE49-F238E27FC236}">
                  <a16:creationId xmlns:a16="http://schemas.microsoft.com/office/drawing/2014/main" id="{14A0F9ED-E303-9BAF-2E04-E6A0B008FA6E}"/>
                </a:ext>
              </a:extLst>
            </p:cNvPr>
            <p:cNvSpPr>
              <a:spLocks/>
            </p:cNvSpPr>
            <p:nvPr/>
          </p:nvSpPr>
          <p:spPr bwMode="auto">
            <a:xfrm>
              <a:off x="3322637" y="3484563"/>
              <a:ext cx="230188" cy="33338"/>
            </a:xfrm>
            <a:custGeom>
              <a:avLst/>
              <a:gdLst>
                <a:gd name="T0" fmla="*/ 22 w 125"/>
                <a:gd name="T1" fmla="*/ 0 h 18"/>
                <a:gd name="T2" fmla="*/ 125 w 125"/>
                <a:gd name="T3" fmla="*/ 0 h 18"/>
                <a:gd name="T4" fmla="*/ 106 w 125"/>
                <a:gd name="T5" fmla="*/ 18 h 18"/>
                <a:gd name="T6" fmla="*/ 0 w 125"/>
                <a:gd name="T7" fmla="*/ 18 h 18"/>
                <a:gd name="T8" fmla="*/ 22 w 125"/>
                <a:gd name="T9" fmla="*/ 0 h 18"/>
              </a:gdLst>
              <a:ahLst/>
              <a:cxnLst>
                <a:cxn ang="0">
                  <a:pos x="T0" y="T1"/>
                </a:cxn>
                <a:cxn ang="0">
                  <a:pos x="T2" y="T3"/>
                </a:cxn>
                <a:cxn ang="0">
                  <a:pos x="T4" y="T5"/>
                </a:cxn>
                <a:cxn ang="0">
                  <a:pos x="T6" y="T7"/>
                </a:cxn>
                <a:cxn ang="0">
                  <a:pos x="T8" y="T9"/>
                </a:cxn>
              </a:cxnLst>
              <a:rect l="0" t="0" r="r" b="b"/>
              <a:pathLst>
                <a:path w="125" h="18">
                  <a:moveTo>
                    <a:pt x="22" y="0"/>
                  </a:moveTo>
                  <a:cubicBezTo>
                    <a:pt x="56" y="0"/>
                    <a:pt x="91" y="0"/>
                    <a:pt x="125" y="0"/>
                  </a:cubicBezTo>
                  <a:cubicBezTo>
                    <a:pt x="119" y="6"/>
                    <a:pt x="112" y="12"/>
                    <a:pt x="106" y="18"/>
                  </a:cubicBezTo>
                  <a:cubicBezTo>
                    <a:pt x="71" y="18"/>
                    <a:pt x="35" y="18"/>
                    <a:pt x="0" y="18"/>
                  </a:cubicBezTo>
                  <a:cubicBezTo>
                    <a:pt x="8" y="12"/>
                    <a:pt x="15" y="6"/>
                    <a:pt x="22"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5" name="Freeform 98">
              <a:extLst>
                <a:ext uri="{FF2B5EF4-FFF2-40B4-BE49-F238E27FC236}">
                  <a16:creationId xmlns:a16="http://schemas.microsoft.com/office/drawing/2014/main" id="{375966D7-E903-F46A-D441-4E95F257A1FA}"/>
                </a:ext>
              </a:extLst>
            </p:cNvPr>
            <p:cNvSpPr>
              <a:spLocks/>
            </p:cNvSpPr>
            <p:nvPr/>
          </p:nvSpPr>
          <p:spPr bwMode="auto">
            <a:xfrm>
              <a:off x="2992437" y="3484563"/>
              <a:ext cx="350838" cy="33338"/>
            </a:xfrm>
            <a:custGeom>
              <a:avLst/>
              <a:gdLst>
                <a:gd name="T0" fmla="*/ 28 w 190"/>
                <a:gd name="T1" fmla="*/ 0 h 18"/>
                <a:gd name="T2" fmla="*/ 190 w 190"/>
                <a:gd name="T3" fmla="*/ 0 h 18"/>
                <a:gd name="T4" fmla="*/ 167 w 190"/>
                <a:gd name="T5" fmla="*/ 18 h 18"/>
                <a:gd name="T6" fmla="*/ 0 w 190"/>
                <a:gd name="T7" fmla="*/ 18 h 18"/>
                <a:gd name="T8" fmla="*/ 28 w 190"/>
                <a:gd name="T9" fmla="*/ 0 h 18"/>
              </a:gdLst>
              <a:ahLst/>
              <a:cxnLst>
                <a:cxn ang="0">
                  <a:pos x="T0" y="T1"/>
                </a:cxn>
                <a:cxn ang="0">
                  <a:pos x="T2" y="T3"/>
                </a:cxn>
                <a:cxn ang="0">
                  <a:pos x="T4" y="T5"/>
                </a:cxn>
                <a:cxn ang="0">
                  <a:pos x="T6" y="T7"/>
                </a:cxn>
                <a:cxn ang="0">
                  <a:pos x="T8" y="T9"/>
                </a:cxn>
              </a:cxnLst>
              <a:rect l="0" t="0" r="r" b="b"/>
              <a:pathLst>
                <a:path w="190" h="18">
                  <a:moveTo>
                    <a:pt x="28" y="0"/>
                  </a:moveTo>
                  <a:cubicBezTo>
                    <a:pt x="82" y="0"/>
                    <a:pt x="136" y="0"/>
                    <a:pt x="190" y="0"/>
                  </a:cubicBezTo>
                  <a:cubicBezTo>
                    <a:pt x="182" y="6"/>
                    <a:pt x="175" y="12"/>
                    <a:pt x="167" y="18"/>
                  </a:cubicBezTo>
                  <a:cubicBezTo>
                    <a:pt x="111" y="18"/>
                    <a:pt x="56" y="18"/>
                    <a:pt x="0" y="18"/>
                  </a:cubicBezTo>
                  <a:cubicBezTo>
                    <a:pt x="10" y="12"/>
                    <a:pt x="19" y="6"/>
                    <a:pt x="28"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6" name="Freeform 99">
              <a:extLst>
                <a:ext uri="{FF2B5EF4-FFF2-40B4-BE49-F238E27FC236}">
                  <a16:creationId xmlns:a16="http://schemas.microsoft.com/office/drawing/2014/main" id="{3FAED731-C1AD-702A-F516-3AA604C06CD8}"/>
                </a:ext>
              </a:extLst>
            </p:cNvPr>
            <p:cNvSpPr>
              <a:spLocks/>
            </p:cNvSpPr>
            <p:nvPr/>
          </p:nvSpPr>
          <p:spPr bwMode="auto">
            <a:xfrm>
              <a:off x="5773738" y="3521076"/>
              <a:ext cx="420688" cy="34925"/>
            </a:xfrm>
            <a:custGeom>
              <a:avLst/>
              <a:gdLst>
                <a:gd name="T0" fmla="*/ 0 w 228"/>
                <a:gd name="T1" fmla="*/ 0 h 19"/>
                <a:gd name="T2" fmla="*/ 198 w 228"/>
                <a:gd name="T3" fmla="*/ 0 h 19"/>
                <a:gd name="T4" fmla="*/ 228 w 228"/>
                <a:gd name="T5" fmla="*/ 19 h 19"/>
                <a:gd name="T6" fmla="*/ 23 w 228"/>
                <a:gd name="T7" fmla="*/ 19 h 19"/>
                <a:gd name="T8" fmla="*/ 0 w 228"/>
                <a:gd name="T9" fmla="*/ 0 h 19"/>
              </a:gdLst>
              <a:ahLst/>
              <a:cxnLst>
                <a:cxn ang="0">
                  <a:pos x="T0" y="T1"/>
                </a:cxn>
                <a:cxn ang="0">
                  <a:pos x="T2" y="T3"/>
                </a:cxn>
                <a:cxn ang="0">
                  <a:pos x="T4" y="T5"/>
                </a:cxn>
                <a:cxn ang="0">
                  <a:pos x="T6" y="T7"/>
                </a:cxn>
                <a:cxn ang="0">
                  <a:pos x="T8" y="T9"/>
                </a:cxn>
              </a:cxnLst>
              <a:rect l="0" t="0" r="r" b="b"/>
              <a:pathLst>
                <a:path w="228" h="19">
                  <a:moveTo>
                    <a:pt x="0" y="0"/>
                  </a:moveTo>
                  <a:cubicBezTo>
                    <a:pt x="66" y="0"/>
                    <a:pt x="132" y="0"/>
                    <a:pt x="198" y="0"/>
                  </a:cubicBezTo>
                  <a:cubicBezTo>
                    <a:pt x="208" y="6"/>
                    <a:pt x="218" y="12"/>
                    <a:pt x="228" y="19"/>
                  </a:cubicBezTo>
                  <a:cubicBezTo>
                    <a:pt x="160" y="19"/>
                    <a:pt x="91" y="19"/>
                    <a:pt x="23" y="19"/>
                  </a:cubicBezTo>
                  <a:cubicBezTo>
                    <a:pt x="15" y="12"/>
                    <a:pt x="7"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7" name="Freeform 100">
              <a:extLst>
                <a:ext uri="{FF2B5EF4-FFF2-40B4-BE49-F238E27FC236}">
                  <a16:creationId xmlns:a16="http://schemas.microsoft.com/office/drawing/2014/main" id="{A9E47515-3284-92FB-8BDF-A8419F20347A}"/>
                </a:ext>
              </a:extLst>
            </p:cNvPr>
            <p:cNvSpPr>
              <a:spLocks/>
            </p:cNvSpPr>
            <p:nvPr/>
          </p:nvSpPr>
          <p:spPr bwMode="auto">
            <a:xfrm>
              <a:off x="5554663" y="3521076"/>
              <a:ext cx="238125" cy="34925"/>
            </a:xfrm>
            <a:custGeom>
              <a:avLst/>
              <a:gdLst>
                <a:gd name="T0" fmla="*/ 0 w 129"/>
                <a:gd name="T1" fmla="*/ 0 h 19"/>
                <a:gd name="T2" fmla="*/ 107 w 129"/>
                <a:gd name="T3" fmla="*/ 0 h 19"/>
                <a:gd name="T4" fmla="*/ 129 w 129"/>
                <a:gd name="T5" fmla="*/ 19 h 19"/>
                <a:gd name="T6" fmla="*/ 19 w 129"/>
                <a:gd name="T7" fmla="*/ 19 h 19"/>
                <a:gd name="T8" fmla="*/ 0 w 129"/>
                <a:gd name="T9" fmla="*/ 0 h 19"/>
              </a:gdLst>
              <a:ahLst/>
              <a:cxnLst>
                <a:cxn ang="0">
                  <a:pos x="T0" y="T1"/>
                </a:cxn>
                <a:cxn ang="0">
                  <a:pos x="T2" y="T3"/>
                </a:cxn>
                <a:cxn ang="0">
                  <a:pos x="T4" y="T5"/>
                </a:cxn>
                <a:cxn ang="0">
                  <a:pos x="T6" y="T7"/>
                </a:cxn>
                <a:cxn ang="0">
                  <a:pos x="T8" y="T9"/>
                </a:cxn>
              </a:cxnLst>
              <a:rect l="0" t="0" r="r" b="b"/>
              <a:pathLst>
                <a:path w="129" h="19">
                  <a:moveTo>
                    <a:pt x="0" y="0"/>
                  </a:moveTo>
                  <a:cubicBezTo>
                    <a:pt x="36" y="0"/>
                    <a:pt x="71" y="0"/>
                    <a:pt x="107" y="0"/>
                  </a:cubicBezTo>
                  <a:cubicBezTo>
                    <a:pt x="114" y="6"/>
                    <a:pt x="122" y="12"/>
                    <a:pt x="129" y="19"/>
                  </a:cubicBezTo>
                  <a:cubicBezTo>
                    <a:pt x="93" y="19"/>
                    <a:pt x="56" y="19"/>
                    <a:pt x="19" y="19"/>
                  </a:cubicBezTo>
                  <a:cubicBezTo>
                    <a:pt x="13" y="12"/>
                    <a:pt x="6"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8" name="Freeform 101">
              <a:extLst>
                <a:ext uri="{FF2B5EF4-FFF2-40B4-BE49-F238E27FC236}">
                  <a16:creationId xmlns:a16="http://schemas.microsoft.com/office/drawing/2014/main" id="{CA518A17-D880-D980-77AD-E7EA3E17E51E}"/>
                </a:ext>
              </a:extLst>
            </p:cNvPr>
            <p:cNvSpPr>
              <a:spLocks/>
            </p:cNvSpPr>
            <p:nvPr/>
          </p:nvSpPr>
          <p:spPr bwMode="auto">
            <a:xfrm>
              <a:off x="5335588" y="3521076"/>
              <a:ext cx="231775" cy="34925"/>
            </a:xfrm>
            <a:custGeom>
              <a:avLst/>
              <a:gdLst>
                <a:gd name="T0" fmla="*/ 0 w 126"/>
                <a:gd name="T1" fmla="*/ 0 h 19"/>
                <a:gd name="T2" fmla="*/ 107 w 126"/>
                <a:gd name="T3" fmla="*/ 0 h 19"/>
                <a:gd name="T4" fmla="*/ 126 w 126"/>
                <a:gd name="T5" fmla="*/ 19 h 19"/>
                <a:gd name="T6" fmla="*/ 15 w 126"/>
                <a:gd name="T7" fmla="*/ 19 h 19"/>
                <a:gd name="T8" fmla="*/ 0 w 126"/>
                <a:gd name="T9" fmla="*/ 0 h 19"/>
              </a:gdLst>
              <a:ahLst/>
              <a:cxnLst>
                <a:cxn ang="0">
                  <a:pos x="T0" y="T1"/>
                </a:cxn>
                <a:cxn ang="0">
                  <a:pos x="T2" y="T3"/>
                </a:cxn>
                <a:cxn ang="0">
                  <a:pos x="T4" y="T5"/>
                </a:cxn>
                <a:cxn ang="0">
                  <a:pos x="T6" y="T7"/>
                </a:cxn>
                <a:cxn ang="0">
                  <a:pos x="T8" y="T9"/>
                </a:cxn>
              </a:cxnLst>
              <a:rect l="0" t="0" r="r" b="b"/>
              <a:pathLst>
                <a:path w="126" h="19">
                  <a:moveTo>
                    <a:pt x="0" y="0"/>
                  </a:moveTo>
                  <a:cubicBezTo>
                    <a:pt x="36" y="0"/>
                    <a:pt x="71" y="0"/>
                    <a:pt x="107" y="0"/>
                  </a:cubicBezTo>
                  <a:cubicBezTo>
                    <a:pt x="113" y="6"/>
                    <a:pt x="119" y="12"/>
                    <a:pt x="126" y="19"/>
                  </a:cubicBezTo>
                  <a:cubicBezTo>
                    <a:pt x="89" y="19"/>
                    <a:pt x="52" y="19"/>
                    <a:pt x="15" y="19"/>
                  </a:cubicBezTo>
                  <a:cubicBezTo>
                    <a:pt x="10" y="12"/>
                    <a:pt x="5"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99" name="Freeform 102">
              <a:extLst>
                <a:ext uri="{FF2B5EF4-FFF2-40B4-BE49-F238E27FC236}">
                  <a16:creationId xmlns:a16="http://schemas.microsoft.com/office/drawing/2014/main" id="{46C9FF90-5D5E-4B52-94DB-7D36B04435CB}"/>
                </a:ext>
              </a:extLst>
            </p:cNvPr>
            <p:cNvSpPr>
              <a:spLocks/>
            </p:cNvSpPr>
            <p:nvPr/>
          </p:nvSpPr>
          <p:spPr bwMode="auto">
            <a:xfrm>
              <a:off x="5118100" y="3521076"/>
              <a:ext cx="222250" cy="34925"/>
            </a:xfrm>
            <a:custGeom>
              <a:avLst/>
              <a:gdLst>
                <a:gd name="T0" fmla="*/ 0 w 121"/>
                <a:gd name="T1" fmla="*/ 0 h 19"/>
                <a:gd name="T2" fmla="*/ 106 w 121"/>
                <a:gd name="T3" fmla="*/ 0 h 19"/>
                <a:gd name="T4" fmla="*/ 121 w 121"/>
                <a:gd name="T5" fmla="*/ 19 h 19"/>
                <a:gd name="T6" fmla="*/ 11 w 121"/>
                <a:gd name="T7" fmla="*/ 19 h 19"/>
                <a:gd name="T8" fmla="*/ 0 w 121"/>
                <a:gd name="T9" fmla="*/ 0 h 19"/>
              </a:gdLst>
              <a:ahLst/>
              <a:cxnLst>
                <a:cxn ang="0">
                  <a:pos x="T0" y="T1"/>
                </a:cxn>
                <a:cxn ang="0">
                  <a:pos x="T2" y="T3"/>
                </a:cxn>
                <a:cxn ang="0">
                  <a:pos x="T4" y="T5"/>
                </a:cxn>
                <a:cxn ang="0">
                  <a:pos x="T6" y="T7"/>
                </a:cxn>
                <a:cxn ang="0">
                  <a:pos x="T8" y="T9"/>
                </a:cxn>
              </a:cxnLst>
              <a:rect l="0" t="0" r="r" b="b"/>
              <a:pathLst>
                <a:path w="121" h="19">
                  <a:moveTo>
                    <a:pt x="0" y="0"/>
                  </a:moveTo>
                  <a:cubicBezTo>
                    <a:pt x="35" y="0"/>
                    <a:pt x="71" y="0"/>
                    <a:pt x="106" y="0"/>
                  </a:cubicBezTo>
                  <a:cubicBezTo>
                    <a:pt x="111" y="6"/>
                    <a:pt x="116" y="12"/>
                    <a:pt x="121" y="19"/>
                  </a:cubicBezTo>
                  <a:cubicBezTo>
                    <a:pt x="84" y="19"/>
                    <a:pt x="47" y="19"/>
                    <a:pt x="11" y="19"/>
                  </a:cubicBezTo>
                  <a:cubicBezTo>
                    <a:pt x="7" y="12"/>
                    <a:pt x="3"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0" name="Freeform 103">
              <a:extLst>
                <a:ext uri="{FF2B5EF4-FFF2-40B4-BE49-F238E27FC236}">
                  <a16:creationId xmlns:a16="http://schemas.microsoft.com/office/drawing/2014/main" id="{16466C34-7C27-34E9-450C-E455AA597FB3}"/>
                </a:ext>
              </a:extLst>
            </p:cNvPr>
            <p:cNvSpPr>
              <a:spLocks/>
            </p:cNvSpPr>
            <p:nvPr/>
          </p:nvSpPr>
          <p:spPr bwMode="auto">
            <a:xfrm>
              <a:off x="4897438" y="3521076"/>
              <a:ext cx="215900" cy="34925"/>
            </a:xfrm>
            <a:custGeom>
              <a:avLst/>
              <a:gdLst>
                <a:gd name="T0" fmla="*/ 0 w 117"/>
                <a:gd name="T1" fmla="*/ 0 h 19"/>
                <a:gd name="T2" fmla="*/ 107 w 117"/>
                <a:gd name="T3" fmla="*/ 0 h 19"/>
                <a:gd name="T4" fmla="*/ 117 w 117"/>
                <a:gd name="T5" fmla="*/ 19 h 19"/>
                <a:gd name="T6" fmla="*/ 7 w 117"/>
                <a:gd name="T7" fmla="*/ 19 h 19"/>
                <a:gd name="T8" fmla="*/ 0 w 117"/>
                <a:gd name="T9" fmla="*/ 0 h 19"/>
              </a:gdLst>
              <a:ahLst/>
              <a:cxnLst>
                <a:cxn ang="0">
                  <a:pos x="T0" y="T1"/>
                </a:cxn>
                <a:cxn ang="0">
                  <a:pos x="T2" y="T3"/>
                </a:cxn>
                <a:cxn ang="0">
                  <a:pos x="T4" y="T5"/>
                </a:cxn>
                <a:cxn ang="0">
                  <a:pos x="T6" y="T7"/>
                </a:cxn>
                <a:cxn ang="0">
                  <a:pos x="T8" y="T9"/>
                </a:cxn>
              </a:cxnLst>
              <a:rect l="0" t="0" r="r" b="b"/>
              <a:pathLst>
                <a:path w="117" h="19">
                  <a:moveTo>
                    <a:pt x="0" y="0"/>
                  </a:moveTo>
                  <a:cubicBezTo>
                    <a:pt x="36" y="0"/>
                    <a:pt x="71" y="0"/>
                    <a:pt x="107" y="0"/>
                  </a:cubicBezTo>
                  <a:cubicBezTo>
                    <a:pt x="110" y="6"/>
                    <a:pt x="114" y="12"/>
                    <a:pt x="117" y="19"/>
                  </a:cubicBezTo>
                  <a:cubicBezTo>
                    <a:pt x="80" y="19"/>
                    <a:pt x="44" y="19"/>
                    <a:pt x="7" y="19"/>
                  </a:cubicBezTo>
                  <a:cubicBezTo>
                    <a:pt x="5" y="12"/>
                    <a:pt x="2"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1" name="Freeform 104">
              <a:extLst>
                <a:ext uri="{FF2B5EF4-FFF2-40B4-BE49-F238E27FC236}">
                  <a16:creationId xmlns:a16="http://schemas.microsoft.com/office/drawing/2014/main" id="{8D112968-4E8D-8ED8-2AFD-CE04DE963A11}"/>
                </a:ext>
              </a:extLst>
            </p:cNvPr>
            <p:cNvSpPr>
              <a:spLocks/>
            </p:cNvSpPr>
            <p:nvPr/>
          </p:nvSpPr>
          <p:spPr bwMode="auto">
            <a:xfrm>
              <a:off x="4679950" y="3521076"/>
              <a:ext cx="206375" cy="34925"/>
            </a:xfrm>
            <a:custGeom>
              <a:avLst/>
              <a:gdLst>
                <a:gd name="T0" fmla="*/ 0 w 112"/>
                <a:gd name="T1" fmla="*/ 0 h 19"/>
                <a:gd name="T2" fmla="*/ 106 w 112"/>
                <a:gd name="T3" fmla="*/ 0 h 19"/>
                <a:gd name="T4" fmla="*/ 112 w 112"/>
                <a:gd name="T5" fmla="*/ 19 h 19"/>
                <a:gd name="T6" fmla="*/ 2 w 112"/>
                <a:gd name="T7" fmla="*/ 19 h 19"/>
                <a:gd name="T8" fmla="*/ 0 w 112"/>
                <a:gd name="T9" fmla="*/ 0 h 19"/>
              </a:gdLst>
              <a:ahLst/>
              <a:cxnLst>
                <a:cxn ang="0">
                  <a:pos x="T0" y="T1"/>
                </a:cxn>
                <a:cxn ang="0">
                  <a:pos x="T2" y="T3"/>
                </a:cxn>
                <a:cxn ang="0">
                  <a:pos x="T4" y="T5"/>
                </a:cxn>
                <a:cxn ang="0">
                  <a:pos x="T6" y="T7"/>
                </a:cxn>
                <a:cxn ang="0">
                  <a:pos x="T8" y="T9"/>
                </a:cxn>
              </a:cxnLst>
              <a:rect l="0" t="0" r="r" b="b"/>
              <a:pathLst>
                <a:path w="112" h="19">
                  <a:moveTo>
                    <a:pt x="0" y="0"/>
                  </a:moveTo>
                  <a:cubicBezTo>
                    <a:pt x="35" y="0"/>
                    <a:pt x="71" y="0"/>
                    <a:pt x="106" y="0"/>
                  </a:cubicBezTo>
                  <a:cubicBezTo>
                    <a:pt x="108" y="6"/>
                    <a:pt x="110" y="12"/>
                    <a:pt x="112" y="19"/>
                  </a:cubicBezTo>
                  <a:cubicBezTo>
                    <a:pt x="76" y="19"/>
                    <a:pt x="39" y="19"/>
                    <a:pt x="2" y="19"/>
                  </a:cubicBezTo>
                  <a:cubicBezTo>
                    <a:pt x="1" y="12"/>
                    <a:pt x="1"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2" name="Freeform 105">
              <a:extLst>
                <a:ext uri="{FF2B5EF4-FFF2-40B4-BE49-F238E27FC236}">
                  <a16:creationId xmlns:a16="http://schemas.microsoft.com/office/drawing/2014/main" id="{5B7C64AB-37DD-7A04-FABE-685F059747E1}"/>
                </a:ext>
              </a:extLst>
            </p:cNvPr>
            <p:cNvSpPr>
              <a:spLocks/>
            </p:cNvSpPr>
            <p:nvPr/>
          </p:nvSpPr>
          <p:spPr bwMode="auto">
            <a:xfrm>
              <a:off x="4457700" y="3521076"/>
              <a:ext cx="204788" cy="34925"/>
            </a:xfrm>
            <a:custGeom>
              <a:avLst/>
              <a:gdLst>
                <a:gd name="T0" fmla="*/ 2 w 111"/>
                <a:gd name="T1" fmla="*/ 0 h 19"/>
                <a:gd name="T2" fmla="*/ 109 w 111"/>
                <a:gd name="T3" fmla="*/ 0 h 19"/>
                <a:gd name="T4" fmla="*/ 111 w 111"/>
                <a:gd name="T5" fmla="*/ 19 h 19"/>
                <a:gd name="T6" fmla="*/ 0 w 111"/>
                <a:gd name="T7" fmla="*/ 19 h 19"/>
                <a:gd name="T8" fmla="*/ 2 w 111"/>
                <a:gd name="T9" fmla="*/ 0 h 19"/>
              </a:gdLst>
              <a:ahLst/>
              <a:cxnLst>
                <a:cxn ang="0">
                  <a:pos x="T0" y="T1"/>
                </a:cxn>
                <a:cxn ang="0">
                  <a:pos x="T2" y="T3"/>
                </a:cxn>
                <a:cxn ang="0">
                  <a:pos x="T4" y="T5"/>
                </a:cxn>
                <a:cxn ang="0">
                  <a:pos x="T6" y="T7"/>
                </a:cxn>
                <a:cxn ang="0">
                  <a:pos x="T8" y="T9"/>
                </a:cxn>
              </a:cxnLst>
              <a:rect l="0" t="0" r="r" b="b"/>
              <a:pathLst>
                <a:path w="111" h="19">
                  <a:moveTo>
                    <a:pt x="2" y="0"/>
                  </a:moveTo>
                  <a:cubicBezTo>
                    <a:pt x="38" y="0"/>
                    <a:pt x="73" y="0"/>
                    <a:pt x="109" y="0"/>
                  </a:cubicBezTo>
                  <a:cubicBezTo>
                    <a:pt x="109" y="6"/>
                    <a:pt x="110" y="12"/>
                    <a:pt x="111" y="19"/>
                  </a:cubicBezTo>
                  <a:cubicBezTo>
                    <a:pt x="74" y="19"/>
                    <a:pt x="37" y="19"/>
                    <a:pt x="0" y="19"/>
                  </a:cubicBezTo>
                  <a:cubicBezTo>
                    <a:pt x="1" y="12"/>
                    <a:pt x="2" y="6"/>
                    <a:pt x="2"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3" name="Freeform 106">
              <a:extLst>
                <a:ext uri="{FF2B5EF4-FFF2-40B4-BE49-F238E27FC236}">
                  <a16:creationId xmlns:a16="http://schemas.microsoft.com/office/drawing/2014/main" id="{A63BAA7D-27EF-4969-7746-AC04B0EE8442}"/>
                </a:ext>
              </a:extLst>
            </p:cNvPr>
            <p:cNvSpPr>
              <a:spLocks/>
            </p:cNvSpPr>
            <p:nvPr/>
          </p:nvSpPr>
          <p:spPr bwMode="auto">
            <a:xfrm>
              <a:off x="4232275" y="3521076"/>
              <a:ext cx="206375" cy="34925"/>
            </a:xfrm>
            <a:custGeom>
              <a:avLst/>
              <a:gdLst>
                <a:gd name="T0" fmla="*/ 6 w 112"/>
                <a:gd name="T1" fmla="*/ 0 h 19"/>
                <a:gd name="T2" fmla="*/ 112 w 112"/>
                <a:gd name="T3" fmla="*/ 0 h 19"/>
                <a:gd name="T4" fmla="*/ 110 w 112"/>
                <a:gd name="T5" fmla="*/ 19 h 19"/>
                <a:gd name="T6" fmla="*/ 0 w 112"/>
                <a:gd name="T7" fmla="*/ 19 h 19"/>
                <a:gd name="T8" fmla="*/ 6 w 112"/>
                <a:gd name="T9" fmla="*/ 0 h 19"/>
              </a:gdLst>
              <a:ahLst/>
              <a:cxnLst>
                <a:cxn ang="0">
                  <a:pos x="T0" y="T1"/>
                </a:cxn>
                <a:cxn ang="0">
                  <a:pos x="T2" y="T3"/>
                </a:cxn>
                <a:cxn ang="0">
                  <a:pos x="T4" y="T5"/>
                </a:cxn>
                <a:cxn ang="0">
                  <a:pos x="T6" y="T7"/>
                </a:cxn>
                <a:cxn ang="0">
                  <a:pos x="T8" y="T9"/>
                </a:cxn>
              </a:cxnLst>
              <a:rect l="0" t="0" r="r" b="b"/>
              <a:pathLst>
                <a:path w="112" h="19">
                  <a:moveTo>
                    <a:pt x="6" y="0"/>
                  </a:moveTo>
                  <a:cubicBezTo>
                    <a:pt x="41" y="0"/>
                    <a:pt x="77" y="0"/>
                    <a:pt x="112" y="0"/>
                  </a:cubicBezTo>
                  <a:cubicBezTo>
                    <a:pt x="111" y="6"/>
                    <a:pt x="111" y="12"/>
                    <a:pt x="110" y="19"/>
                  </a:cubicBezTo>
                  <a:cubicBezTo>
                    <a:pt x="73" y="19"/>
                    <a:pt x="36" y="19"/>
                    <a:pt x="0" y="19"/>
                  </a:cubicBezTo>
                  <a:cubicBezTo>
                    <a:pt x="2" y="12"/>
                    <a:pt x="4" y="6"/>
                    <a:pt x="6"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4" name="Freeform 107">
              <a:extLst>
                <a:ext uri="{FF2B5EF4-FFF2-40B4-BE49-F238E27FC236}">
                  <a16:creationId xmlns:a16="http://schemas.microsoft.com/office/drawing/2014/main" id="{E89D5B12-2DEA-59CB-4E38-421A413A3007}"/>
                </a:ext>
              </a:extLst>
            </p:cNvPr>
            <p:cNvSpPr>
              <a:spLocks/>
            </p:cNvSpPr>
            <p:nvPr/>
          </p:nvSpPr>
          <p:spPr bwMode="auto">
            <a:xfrm>
              <a:off x="4005262" y="3521076"/>
              <a:ext cx="215900" cy="34925"/>
            </a:xfrm>
            <a:custGeom>
              <a:avLst/>
              <a:gdLst>
                <a:gd name="T0" fmla="*/ 10 w 117"/>
                <a:gd name="T1" fmla="*/ 0 h 19"/>
                <a:gd name="T2" fmla="*/ 117 w 117"/>
                <a:gd name="T3" fmla="*/ 0 h 19"/>
                <a:gd name="T4" fmla="*/ 110 w 117"/>
                <a:gd name="T5" fmla="*/ 19 h 19"/>
                <a:gd name="T6" fmla="*/ 0 w 117"/>
                <a:gd name="T7" fmla="*/ 19 h 19"/>
                <a:gd name="T8" fmla="*/ 10 w 117"/>
                <a:gd name="T9" fmla="*/ 0 h 19"/>
              </a:gdLst>
              <a:ahLst/>
              <a:cxnLst>
                <a:cxn ang="0">
                  <a:pos x="T0" y="T1"/>
                </a:cxn>
                <a:cxn ang="0">
                  <a:pos x="T2" y="T3"/>
                </a:cxn>
                <a:cxn ang="0">
                  <a:pos x="T4" y="T5"/>
                </a:cxn>
                <a:cxn ang="0">
                  <a:pos x="T6" y="T7"/>
                </a:cxn>
                <a:cxn ang="0">
                  <a:pos x="T8" y="T9"/>
                </a:cxn>
              </a:cxnLst>
              <a:rect l="0" t="0" r="r" b="b"/>
              <a:pathLst>
                <a:path w="117" h="19">
                  <a:moveTo>
                    <a:pt x="10" y="0"/>
                  </a:moveTo>
                  <a:cubicBezTo>
                    <a:pt x="46" y="0"/>
                    <a:pt x="81" y="0"/>
                    <a:pt x="117" y="0"/>
                  </a:cubicBezTo>
                  <a:cubicBezTo>
                    <a:pt x="115" y="6"/>
                    <a:pt x="112" y="12"/>
                    <a:pt x="110" y="19"/>
                  </a:cubicBezTo>
                  <a:cubicBezTo>
                    <a:pt x="73" y="19"/>
                    <a:pt x="37" y="19"/>
                    <a:pt x="0" y="19"/>
                  </a:cubicBezTo>
                  <a:cubicBezTo>
                    <a:pt x="3" y="12"/>
                    <a:pt x="7" y="6"/>
                    <a:pt x="1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5" name="Freeform 108">
              <a:extLst>
                <a:ext uri="{FF2B5EF4-FFF2-40B4-BE49-F238E27FC236}">
                  <a16:creationId xmlns:a16="http://schemas.microsoft.com/office/drawing/2014/main" id="{92CBCC38-8117-B477-8FEF-BF710C74DFFF}"/>
                </a:ext>
              </a:extLst>
            </p:cNvPr>
            <p:cNvSpPr>
              <a:spLocks/>
            </p:cNvSpPr>
            <p:nvPr/>
          </p:nvSpPr>
          <p:spPr bwMode="auto">
            <a:xfrm>
              <a:off x="3778250" y="3521076"/>
              <a:ext cx="223838" cy="34925"/>
            </a:xfrm>
            <a:custGeom>
              <a:avLst/>
              <a:gdLst>
                <a:gd name="T0" fmla="*/ 15 w 121"/>
                <a:gd name="T1" fmla="*/ 0 h 19"/>
                <a:gd name="T2" fmla="*/ 121 w 121"/>
                <a:gd name="T3" fmla="*/ 0 h 19"/>
                <a:gd name="T4" fmla="*/ 110 w 121"/>
                <a:gd name="T5" fmla="*/ 19 h 19"/>
                <a:gd name="T6" fmla="*/ 0 w 121"/>
                <a:gd name="T7" fmla="*/ 19 h 19"/>
                <a:gd name="T8" fmla="*/ 15 w 121"/>
                <a:gd name="T9" fmla="*/ 0 h 19"/>
              </a:gdLst>
              <a:ahLst/>
              <a:cxnLst>
                <a:cxn ang="0">
                  <a:pos x="T0" y="T1"/>
                </a:cxn>
                <a:cxn ang="0">
                  <a:pos x="T2" y="T3"/>
                </a:cxn>
                <a:cxn ang="0">
                  <a:pos x="T4" y="T5"/>
                </a:cxn>
                <a:cxn ang="0">
                  <a:pos x="T6" y="T7"/>
                </a:cxn>
                <a:cxn ang="0">
                  <a:pos x="T8" y="T9"/>
                </a:cxn>
              </a:cxnLst>
              <a:rect l="0" t="0" r="r" b="b"/>
              <a:pathLst>
                <a:path w="121" h="19">
                  <a:moveTo>
                    <a:pt x="15" y="0"/>
                  </a:moveTo>
                  <a:cubicBezTo>
                    <a:pt x="50" y="0"/>
                    <a:pt x="86" y="0"/>
                    <a:pt x="121" y="0"/>
                  </a:cubicBezTo>
                  <a:cubicBezTo>
                    <a:pt x="118" y="6"/>
                    <a:pt x="114" y="12"/>
                    <a:pt x="110" y="19"/>
                  </a:cubicBezTo>
                  <a:cubicBezTo>
                    <a:pt x="74" y="19"/>
                    <a:pt x="37" y="19"/>
                    <a:pt x="0" y="19"/>
                  </a:cubicBezTo>
                  <a:cubicBezTo>
                    <a:pt x="5" y="12"/>
                    <a:pt x="10" y="6"/>
                    <a:pt x="15"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6" name="Freeform 109">
              <a:extLst>
                <a:ext uri="{FF2B5EF4-FFF2-40B4-BE49-F238E27FC236}">
                  <a16:creationId xmlns:a16="http://schemas.microsoft.com/office/drawing/2014/main" id="{BA31C5BA-24BA-6BE1-6AF7-7332B6B151A6}"/>
                </a:ext>
              </a:extLst>
            </p:cNvPr>
            <p:cNvSpPr>
              <a:spLocks/>
            </p:cNvSpPr>
            <p:nvPr/>
          </p:nvSpPr>
          <p:spPr bwMode="auto">
            <a:xfrm>
              <a:off x="3551237" y="3521076"/>
              <a:ext cx="231775" cy="34925"/>
            </a:xfrm>
            <a:custGeom>
              <a:avLst/>
              <a:gdLst>
                <a:gd name="T0" fmla="*/ 19 w 126"/>
                <a:gd name="T1" fmla="*/ 0 h 19"/>
                <a:gd name="T2" fmla="*/ 126 w 126"/>
                <a:gd name="T3" fmla="*/ 0 h 19"/>
                <a:gd name="T4" fmla="*/ 111 w 126"/>
                <a:gd name="T5" fmla="*/ 19 h 19"/>
                <a:gd name="T6" fmla="*/ 0 w 126"/>
                <a:gd name="T7" fmla="*/ 19 h 19"/>
                <a:gd name="T8" fmla="*/ 19 w 126"/>
                <a:gd name="T9" fmla="*/ 0 h 19"/>
              </a:gdLst>
              <a:ahLst/>
              <a:cxnLst>
                <a:cxn ang="0">
                  <a:pos x="T0" y="T1"/>
                </a:cxn>
                <a:cxn ang="0">
                  <a:pos x="T2" y="T3"/>
                </a:cxn>
                <a:cxn ang="0">
                  <a:pos x="T4" y="T5"/>
                </a:cxn>
                <a:cxn ang="0">
                  <a:pos x="T6" y="T7"/>
                </a:cxn>
                <a:cxn ang="0">
                  <a:pos x="T8" y="T9"/>
                </a:cxn>
              </a:cxnLst>
              <a:rect l="0" t="0" r="r" b="b"/>
              <a:pathLst>
                <a:path w="126" h="19">
                  <a:moveTo>
                    <a:pt x="19" y="0"/>
                  </a:moveTo>
                  <a:cubicBezTo>
                    <a:pt x="55" y="0"/>
                    <a:pt x="90" y="0"/>
                    <a:pt x="126" y="0"/>
                  </a:cubicBezTo>
                  <a:cubicBezTo>
                    <a:pt x="121" y="6"/>
                    <a:pt x="116" y="12"/>
                    <a:pt x="111" y="19"/>
                  </a:cubicBezTo>
                  <a:cubicBezTo>
                    <a:pt x="74" y="19"/>
                    <a:pt x="37" y="19"/>
                    <a:pt x="0" y="19"/>
                  </a:cubicBezTo>
                  <a:cubicBezTo>
                    <a:pt x="7" y="12"/>
                    <a:pt x="13" y="6"/>
                    <a:pt x="19"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7" name="Freeform 110">
              <a:extLst>
                <a:ext uri="{FF2B5EF4-FFF2-40B4-BE49-F238E27FC236}">
                  <a16:creationId xmlns:a16="http://schemas.microsoft.com/office/drawing/2014/main" id="{D72987F8-557C-032D-88CB-72ECA830BC56}"/>
                </a:ext>
              </a:extLst>
            </p:cNvPr>
            <p:cNvSpPr>
              <a:spLocks/>
            </p:cNvSpPr>
            <p:nvPr/>
          </p:nvSpPr>
          <p:spPr bwMode="auto">
            <a:xfrm>
              <a:off x="3325812" y="3521076"/>
              <a:ext cx="238125" cy="34925"/>
            </a:xfrm>
            <a:custGeom>
              <a:avLst/>
              <a:gdLst>
                <a:gd name="T0" fmla="*/ 23 w 129"/>
                <a:gd name="T1" fmla="*/ 0 h 19"/>
                <a:gd name="T2" fmla="*/ 129 w 129"/>
                <a:gd name="T3" fmla="*/ 0 h 19"/>
                <a:gd name="T4" fmla="*/ 110 w 129"/>
                <a:gd name="T5" fmla="*/ 19 h 19"/>
                <a:gd name="T6" fmla="*/ 0 w 129"/>
                <a:gd name="T7" fmla="*/ 19 h 19"/>
                <a:gd name="T8" fmla="*/ 23 w 129"/>
                <a:gd name="T9" fmla="*/ 0 h 19"/>
              </a:gdLst>
              <a:ahLst/>
              <a:cxnLst>
                <a:cxn ang="0">
                  <a:pos x="T0" y="T1"/>
                </a:cxn>
                <a:cxn ang="0">
                  <a:pos x="T2" y="T3"/>
                </a:cxn>
                <a:cxn ang="0">
                  <a:pos x="T4" y="T5"/>
                </a:cxn>
                <a:cxn ang="0">
                  <a:pos x="T6" y="T7"/>
                </a:cxn>
                <a:cxn ang="0">
                  <a:pos x="T8" y="T9"/>
                </a:cxn>
              </a:cxnLst>
              <a:rect l="0" t="0" r="r" b="b"/>
              <a:pathLst>
                <a:path w="129" h="19">
                  <a:moveTo>
                    <a:pt x="23" y="0"/>
                  </a:moveTo>
                  <a:cubicBezTo>
                    <a:pt x="58" y="0"/>
                    <a:pt x="94" y="0"/>
                    <a:pt x="129" y="0"/>
                  </a:cubicBezTo>
                  <a:cubicBezTo>
                    <a:pt x="123" y="6"/>
                    <a:pt x="116" y="12"/>
                    <a:pt x="110" y="19"/>
                  </a:cubicBezTo>
                  <a:cubicBezTo>
                    <a:pt x="73" y="19"/>
                    <a:pt x="36" y="19"/>
                    <a:pt x="0" y="19"/>
                  </a:cubicBezTo>
                  <a:cubicBezTo>
                    <a:pt x="7" y="12"/>
                    <a:pt x="15" y="6"/>
                    <a:pt x="23"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8" name="Freeform 111">
              <a:extLst>
                <a:ext uri="{FF2B5EF4-FFF2-40B4-BE49-F238E27FC236}">
                  <a16:creationId xmlns:a16="http://schemas.microsoft.com/office/drawing/2014/main" id="{83BB2EEC-D309-4ED6-026F-F67F5B3A7BC0}"/>
                </a:ext>
              </a:extLst>
            </p:cNvPr>
            <p:cNvSpPr>
              <a:spLocks/>
            </p:cNvSpPr>
            <p:nvPr/>
          </p:nvSpPr>
          <p:spPr bwMode="auto">
            <a:xfrm>
              <a:off x="2932112" y="3521076"/>
              <a:ext cx="411163" cy="34925"/>
            </a:xfrm>
            <a:custGeom>
              <a:avLst/>
              <a:gdLst>
                <a:gd name="T0" fmla="*/ 30 w 223"/>
                <a:gd name="T1" fmla="*/ 0 h 19"/>
                <a:gd name="T2" fmla="*/ 223 w 223"/>
                <a:gd name="T3" fmla="*/ 0 h 19"/>
                <a:gd name="T4" fmla="*/ 199 w 223"/>
                <a:gd name="T5" fmla="*/ 19 h 19"/>
                <a:gd name="T6" fmla="*/ 0 w 223"/>
                <a:gd name="T7" fmla="*/ 19 h 19"/>
                <a:gd name="T8" fmla="*/ 30 w 223"/>
                <a:gd name="T9" fmla="*/ 0 h 19"/>
              </a:gdLst>
              <a:ahLst/>
              <a:cxnLst>
                <a:cxn ang="0">
                  <a:pos x="T0" y="T1"/>
                </a:cxn>
                <a:cxn ang="0">
                  <a:pos x="T2" y="T3"/>
                </a:cxn>
                <a:cxn ang="0">
                  <a:pos x="T4" y="T5"/>
                </a:cxn>
                <a:cxn ang="0">
                  <a:pos x="T6" y="T7"/>
                </a:cxn>
                <a:cxn ang="0">
                  <a:pos x="T8" y="T9"/>
                </a:cxn>
              </a:cxnLst>
              <a:rect l="0" t="0" r="r" b="b"/>
              <a:pathLst>
                <a:path w="223" h="19">
                  <a:moveTo>
                    <a:pt x="30" y="0"/>
                  </a:moveTo>
                  <a:cubicBezTo>
                    <a:pt x="94" y="0"/>
                    <a:pt x="158" y="0"/>
                    <a:pt x="223" y="0"/>
                  </a:cubicBezTo>
                  <a:cubicBezTo>
                    <a:pt x="215" y="6"/>
                    <a:pt x="207" y="12"/>
                    <a:pt x="199" y="19"/>
                  </a:cubicBezTo>
                  <a:cubicBezTo>
                    <a:pt x="133" y="19"/>
                    <a:pt x="66" y="19"/>
                    <a:pt x="0" y="19"/>
                  </a:cubicBezTo>
                  <a:cubicBezTo>
                    <a:pt x="10" y="12"/>
                    <a:pt x="20" y="6"/>
                    <a:pt x="3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09" name="Freeform 112">
              <a:extLst>
                <a:ext uri="{FF2B5EF4-FFF2-40B4-BE49-F238E27FC236}">
                  <a16:creationId xmlns:a16="http://schemas.microsoft.com/office/drawing/2014/main" id="{8383BC2A-38DC-8385-BDB7-3F0458871CFF}"/>
                </a:ext>
              </a:extLst>
            </p:cNvPr>
            <p:cNvSpPr>
              <a:spLocks/>
            </p:cNvSpPr>
            <p:nvPr/>
          </p:nvSpPr>
          <p:spPr bwMode="auto">
            <a:xfrm>
              <a:off x="5707063" y="3560763"/>
              <a:ext cx="554038" cy="36513"/>
            </a:xfrm>
            <a:custGeom>
              <a:avLst/>
              <a:gdLst>
                <a:gd name="T0" fmla="*/ 0 w 300"/>
                <a:gd name="T1" fmla="*/ 0 h 20"/>
                <a:gd name="T2" fmla="*/ 267 w 300"/>
                <a:gd name="T3" fmla="*/ 0 h 20"/>
                <a:gd name="T4" fmla="*/ 300 w 300"/>
                <a:gd name="T5" fmla="*/ 20 h 20"/>
                <a:gd name="T6" fmla="*/ 23 w 300"/>
                <a:gd name="T7" fmla="*/ 20 h 20"/>
                <a:gd name="T8" fmla="*/ 0 w 300"/>
                <a:gd name="T9" fmla="*/ 0 h 20"/>
              </a:gdLst>
              <a:ahLst/>
              <a:cxnLst>
                <a:cxn ang="0">
                  <a:pos x="T0" y="T1"/>
                </a:cxn>
                <a:cxn ang="0">
                  <a:pos x="T2" y="T3"/>
                </a:cxn>
                <a:cxn ang="0">
                  <a:pos x="T4" y="T5"/>
                </a:cxn>
                <a:cxn ang="0">
                  <a:pos x="T6" y="T7"/>
                </a:cxn>
                <a:cxn ang="0">
                  <a:pos x="T8" y="T9"/>
                </a:cxn>
              </a:cxnLst>
              <a:rect l="0" t="0" r="r" b="b"/>
              <a:pathLst>
                <a:path w="300" h="20">
                  <a:moveTo>
                    <a:pt x="0" y="0"/>
                  </a:moveTo>
                  <a:cubicBezTo>
                    <a:pt x="89" y="0"/>
                    <a:pt x="178" y="0"/>
                    <a:pt x="267" y="0"/>
                  </a:cubicBezTo>
                  <a:cubicBezTo>
                    <a:pt x="278" y="6"/>
                    <a:pt x="289" y="13"/>
                    <a:pt x="300" y="20"/>
                  </a:cubicBezTo>
                  <a:cubicBezTo>
                    <a:pt x="208" y="20"/>
                    <a:pt x="115" y="20"/>
                    <a:pt x="23" y="20"/>
                  </a:cubicBezTo>
                  <a:cubicBezTo>
                    <a:pt x="15" y="13"/>
                    <a:pt x="8"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10" name="Freeform 113">
              <a:extLst>
                <a:ext uri="{FF2B5EF4-FFF2-40B4-BE49-F238E27FC236}">
                  <a16:creationId xmlns:a16="http://schemas.microsoft.com/office/drawing/2014/main" id="{AC1124C3-BF74-56A2-F993-F7E3DCA53099}"/>
                </a:ext>
              </a:extLst>
            </p:cNvPr>
            <p:cNvSpPr>
              <a:spLocks/>
            </p:cNvSpPr>
            <p:nvPr/>
          </p:nvSpPr>
          <p:spPr bwMode="auto">
            <a:xfrm>
              <a:off x="5480050" y="3560763"/>
              <a:ext cx="246063" cy="36513"/>
            </a:xfrm>
            <a:custGeom>
              <a:avLst/>
              <a:gdLst>
                <a:gd name="T0" fmla="*/ 0 w 133"/>
                <a:gd name="T1" fmla="*/ 0 h 20"/>
                <a:gd name="T2" fmla="*/ 111 w 133"/>
                <a:gd name="T3" fmla="*/ 0 h 20"/>
                <a:gd name="T4" fmla="*/ 133 w 133"/>
                <a:gd name="T5" fmla="*/ 20 h 20"/>
                <a:gd name="T6" fmla="*/ 18 w 133"/>
                <a:gd name="T7" fmla="*/ 20 h 20"/>
                <a:gd name="T8" fmla="*/ 0 w 133"/>
                <a:gd name="T9" fmla="*/ 0 h 20"/>
              </a:gdLst>
              <a:ahLst/>
              <a:cxnLst>
                <a:cxn ang="0">
                  <a:pos x="T0" y="T1"/>
                </a:cxn>
                <a:cxn ang="0">
                  <a:pos x="T2" y="T3"/>
                </a:cxn>
                <a:cxn ang="0">
                  <a:pos x="T4" y="T5"/>
                </a:cxn>
                <a:cxn ang="0">
                  <a:pos x="T6" y="T7"/>
                </a:cxn>
                <a:cxn ang="0">
                  <a:pos x="T8" y="T9"/>
                </a:cxn>
              </a:cxnLst>
              <a:rect l="0" t="0" r="r" b="b"/>
              <a:pathLst>
                <a:path w="133" h="20">
                  <a:moveTo>
                    <a:pt x="0" y="0"/>
                  </a:moveTo>
                  <a:cubicBezTo>
                    <a:pt x="37" y="0"/>
                    <a:pt x="74" y="0"/>
                    <a:pt x="111" y="0"/>
                  </a:cubicBezTo>
                  <a:cubicBezTo>
                    <a:pt x="118" y="6"/>
                    <a:pt x="125" y="13"/>
                    <a:pt x="133" y="20"/>
                  </a:cubicBezTo>
                  <a:cubicBezTo>
                    <a:pt x="95" y="20"/>
                    <a:pt x="57" y="20"/>
                    <a:pt x="18" y="20"/>
                  </a:cubicBezTo>
                  <a:cubicBezTo>
                    <a:pt x="12" y="13"/>
                    <a:pt x="6"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11" name="Freeform 114">
              <a:extLst>
                <a:ext uri="{FF2B5EF4-FFF2-40B4-BE49-F238E27FC236}">
                  <a16:creationId xmlns:a16="http://schemas.microsoft.com/office/drawing/2014/main" id="{62396086-A4B5-5CE0-1BCE-D329F173F529}"/>
                </a:ext>
              </a:extLst>
            </p:cNvPr>
            <p:cNvSpPr>
              <a:spLocks/>
            </p:cNvSpPr>
            <p:nvPr/>
          </p:nvSpPr>
          <p:spPr bwMode="auto">
            <a:xfrm>
              <a:off x="5254625" y="3560763"/>
              <a:ext cx="234950" cy="36513"/>
            </a:xfrm>
            <a:custGeom>
              <a:avLst/>
              <a:gdLst>
                <a:gd name="T0" fmla="*/ 0 w 128"/>
                <a:gd name="T1" fmla="*/ 0 h 20"/>
                <a:gd name="T2" fmla="*/ 111 w 128"/>
                <a:gd name="T3" fmla="*/ 0 h 20"/>
                <a:gd name="T4" fmla="*/ 128 w 128"/>
                <a:gd name="T5" fmla="*/ 20 h 20"/>
                <a:gd name="T6" fmla="*/ 14 w 128"/>
                <a:gd name="T7" fmla="*/ 20 h 20"/>
                <a:gd name="T8" fmla="*/ 0 w 128"/>
                <a:gd name="T9" fmla="*/ 0 h 20"/>
              </a:gdLst>
              <a:ahLst/>
              <a:cxnLst>
                <a:cxn ang="0">
                  <a:pos x="T0" y="T1"/>
                </a:cxn>
                <a:cxn ang="0">
                  <a:pos x="T2" y="T3"/>
                </a:cxn>
                <a:cxn ang="0">
                  <a:pos x="T4" y="T5"/>
                </a:cxn>
                <a:cxn ang="0">
                  <a:pos x="T6" y="T7"/>
                </a:cxn>
                <a:cxn ang="0">
                  <a:pos x="T8" y="T9"/>
                </a:cxn>
              </a:cxnLst>
              <a:rect l="0" t="0" r="r" b="b"/>
              <a:pathLst>
                <a:path w="128" h="20">
                  <a:moveTo>
                    <a:pt x="0" y="0"/>
                  </a:moveTo>
                  <a:cubicBezTo>
                    <a:pt x="37" y="0"/>
                    <a:pt x="74" y="0"/>
                    <a:pt x="111" y="0"/>
                  </a:cubicBezTo>
                  <a:cubicBezTo>
                    <a:pt x="116" y="6"/>
                    <a:pt x="122" y="13"/>
                    <a:pt x="128" y="20"/>
                  </a:cubicBezTo>
                  <a:cubicBezTo>
                    <a:pt x="90" y="20"/>
                    <a:pt x="52" y="20"/>
                    <a:pt x="14" y="20"/>
                  </a:cubicBezTo>
                  <a:cubicBezTo>
                    <a:pt x="9" y="13"/>
                    <a:pt x="4"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14" name="Freeform 115">
              <a:extLst>
                <a:ext uri="{FF2B5EF4-FFF2-40B4-BE49-F238E27FC236}">
                  <a16:creationId xmlns:a16="http://schemas.microsoft.com/office/drawing/2014/main" id="{62A1843C-7476-61B1-B452-5BF96FBE850B}"/>
                </a:ext>
              </a:extLst>
            </p:cNvPr>
            <p:cNvSpPr>
              <a:spLocks/>
            </p:cNvSpPr>
            <p:nvPr/>
          </p:nvSpPr>
          <p:spPr bwMode="auto">
            <a:xfrm>
              <a:off x="5027613" y="3560763"/>
              <a:ext cx="228600" cy="36513"/>
            </a:xfrm>
            <a:custGeom>
              <a:avLst/>
              <a:gdLst>
                <a:gd name="T0" fmla="*/ 0 w 124"/>
                <a:gd name="T1" fmla="*/ 0 h 20"/>
                <a:gd name="T2" fmla="*/ 110 w 124"/>
                <a:gd name="T3" fmla="*/ 0 h 20"/>
                <a:gd name="T4" fmla="*/ 124 w 124"/>
                <a:gd name="T5" fmla="*/ 20 h 20"/>
                <a:gd name="T6" fmla="*/ 9 w 124"/>
                <a:gd name="T7" fmla="*/ 20 h 20"/>
                <a:gd name="T8" fmla="*/ 0 w 124"/>
                <a:gd name="T9" fmla="*/ 0 h 20"/>
              </a:gdLst>
              <a:ahLst/>
              <a:cxnLst>
                <a:cxn ang="0">
                  <a:pos x="T0" y="T1"/>
                </a:cxn>
                <a:cxn ang="0">
                  <a:pos x="T2" y="T3"/>
                </a:cxn>
                <a:cxn ang="0">
                  <a:pos x="T4" y="T5"/>
                </a:cxn>
                <a:cxn ang="0">
                  <a:pos x="T6" y="T7"/>
                </a:cxn>
                <a:cxn ang="0">
                  <a:pos x="T8" y="T9"/>
                </a:cxn>
              </a:cxnLst>
              <a:rect l="0" t="0" r="r" b="b"/>
              <a:pathLst>
                <a:path w="124" h="20">
                  <a:moveTo>
                    <a:pt x="0" y="0"/>
                  </a:moveTo>
                  <a:cubicBezTo>
                    <a:pt x="37" y="0"/>
                    <a:pt x="73" y="0"/>
                    <a:pt x="110" y="0"/>
                  </a:cubicBezTo>
                  <a:cubicBezTo>
                    <a:pt x="115" y="6"/>
                    <a:pt x="119" y="13"/>
                    <a:pt x="124" y="20"/>
                  </a:cubicBezTo>
                  <a:cubicBezTo>
                    <a:pt x="85" y="20"/>
                    <a:pt x="47" y="20"/>
                    <a:pt x="9" y="20"/>
                  </a:cubicBezTo>
                  <a:cubicBezTo>
                    <a:pt x="6" y="13"/>
                    <a:pt x="3"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15" name="Freeform 116">
              <a:extLst>
                <a:ext uri="{FF2B5EF4-FFF2-40B4-BE49-F238E27FC236}">
                  <a16:creationId xmlns:a16="http://schemas.microsoft.com/office/drawing/2014/main" id="{60E3B302-884E-DB7D-78FE-AF4F64DD5903}"/>
                </a:ext>
              </a:extLst>
            </p:cNvPr>
            <p:cNvSpPr>
              <a:spLocks/>
            </p:cNvSpPr>
            <p:nvPr/>
          </p:nvSpPr>
          <p:spPr bwMode="auto">
            <a:xfrm>
              <a:off x="4800600" y="3560763"/>
              <a:ext cx="219075" cy="36513"/>
            </a:xfrm>
            <a:custGeom>
              <a:avLst/>
              <a:gdLst>
                <a:gd name="T0" fmla="*/ 0 w 119"/>
                <a:gd name="T1" fmla="*/ 0 h 20"/>
                <a:gd name="T2" fmla="*/ 110 w 119"/>
                <a:gd name="T3" fmla="*/ 0 h 20"/>
                <a:gd name="T4" fmla="*/ 119 w 119"/>
                <a:gd name="T5" fmla="*/ 20 h 20"/>
                <a:gd name="T6" fmla="*/ 4 w 119"/>
                <a:gd name="T7" fmla="*/ 20 h 20"/>
                <a:gd name="T8" fmla="*/ 0 w 119"/>
                <a:gd name="T9" fmla="*/ 0 h 20"/>
              </a:gdLst>
              <a:ahLst/>
              <a:cxnLst>
                <a:cxn ang="0">
                  <a:pos x="T0" y="T1"/>
                </a:cxn>
                <a:cxn ang="0">
                  <a:pos x="T2" y="T3"/>
                </a:cxn>
                <a:cxn ang="0">
                  <a:pos x="T4" y="T5"/>
                </a:cxn>
                <a:cxn ang="0">
                  <a:pos x="T6" y="T7"/>
                </a:cxn>
                <a:cxn ang="0">
                  <a:pos x="T8" y="T9"/>
                </a:cxn>
              </a:cxnLst>
              <a:rect l="0" t="0" r="r" b="b"/>
              <a:pathLst>
                <a:path w="119" h="20">
                  <a:moveTo>
                    <a:pt x="0" y="0"/>
                  </a:moveTo>
                  <a:cubicBezTo>
                    <a:pt x="36" y="0"/>
                    <a:pt x="73" y="0"/>
                    <a:pt x="110" y="0"/>
                  </a:cubicBezTo>
                  <a:cubicBezTo>
                    <a:pt x="113" y="6"/>
                    <a:pt x="116" y="13"/>
                    <a:pt x="119" y="20"/>
                  </a:cubicBezTo>
                  <a:cubicBezTo>
                    <a:pt x="81" y="20"/>
                    <a:pt x="43" y="20"/>
                    <a:pt x="4" y="20"/>
                  </a:cubicBezTo>
                  <a:cubicBezTo>
                    <a:pt x="3" y="13"/>
                    <a:pt x="1"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17" name="Freeform 117">
              <a:extLst>
                <a:ext uri="{FF2B5EF4-FFF2-40B4-BE49-F238E27FC236}">
                  <a16:creationId xmlns:a16="http://schemas.microsoft.com/office/drawing/2014/main" id="{0BC7469E-080D-C565-925D-F38846B73543}"/>
                </a:ext>
              </a:extLst>
            </p:cNvPr>
            <p:cNvSpPr>
              <a:spLocks/>
            </p:cNvSpPr>
            <p:nvPr/>
          </p:nvSpPr>
          <p:spPr bwMode="auto">
            <a:xfrm>
              <a:off x="4572000" y="3560763"/>
              <a:ext cx="211138" cy="36513"/>
            </a:xfrm>
            <a:custGeom>
              <a:avLst/>
              <a:gdLst>
                <a:gd name="T0" fmla="*/ 0 w 115"/>
                <a:gd name="T1" fmla="*/ 0 h 20"/>
                <a:gd name="T2" fmla="*/ 111 w 115"/>
                <a:gd name="T3" fmla="*/ 0 h 20"/>
                <a:gd name="T4" fmla="*/ 115 w 115"/>
                <a:gd name="T5" fmla="*/ 20 h 20"/>
                <a:gd name="T6" fmla="*/ 1 w 115"/>
                <a:gd name="T7" fmla="*/ 20 h 20"/>
                <a:gd name="T8" fmla="*/ 0 w 115"/>
                <a:gd name="T9" fmla="*/ 0 h 20"/>
              </a:gdLst>
              <a:ahLst/>
              <a:cxnLst>
                <a:cxn ang="0">
                  <a:pos x="T0" y="T1"/>
                </a:cxn>
                <a:cxn ang="0">
                  <a:pos x="T2" y="T3"/>
                </a:cxn>
                <a:cxn ang="0">
                  <a:pos x="T4" y="T5"/>
                </a:cxn>
                <a:cxn ang="0">
                  <a:pos x="T6" y="T7"/>
                </a:cxn>
                <a:cxn ang="0">
                  <a:pos x="T8" y="T9"/>
                </a:cxn>
              </a:cxnLst>
              <a:rect l="0" t="0" r="r" b="b"/>
              <a:pathLst>
                <a:path w="115" h="20">
                  <a:moveTo>
                    <a:pt x="0" y="0"/>
                  </a:moveTo>
                  <a:cubicBezTo>
                    <a:pt x="37" y="0"/>
                    <a:pt x="74" y="0"/>
                    <a:pt x="111" y="0"/>
                  </a:cubicBezTo>
                  <a:cubicBezTo>
                    <a:pt x="112" y="6"/>
                    <a:pt x="114" y="13"/>
                    <a:pt x="115" y="20"/>
                  </a:cubicBezTo>
                  <a:cubicBezTo>
                    <a:pt x="77" y="20"/>
                    <a:pt x="39" y="20"/>
                    <a:pt x="1" y="20"/>
                  </a:cubicBezTo>
                  <a:cubicBezTo>
                    <a:pt x="1" y="13"/>
                    <a:pt x="0" y="6"/>
                    <a:pt x="0"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18" name="Freeform 118">
              <a:extLst>
                <a:ext uri="{FF2B5EF4-FFF2-40B4-BE49-F238E27FC236}">
                  <a16:creationId xmlns:a16="http://schemas.microsoft.com/office/drawing/2014/main" id="{0FEA8208-9307-B429-B1B0-8A0AA7E42B97}"/>
                </a:ext>
              </a:extLst>
            </p:cNvPr>
            <p:cNvSpPr>
              <a:spLocks/>
            </p:cNvSpPr>
            <p:nvPr/>
          </p:nvSpPr>
          <p:spPr bwMode="auto">
            <a:xfrm>
              <a:off x="4337050" y="3560763"/>
              <a:ext cx="212725" cy="36513"/>
            </a:xfrm>
            <a:custGeom>
              <a:avLst/>
              <a:gdLst>
                <a:gd name="T0" fmla="*/ 4 w 115"/>
                <a:gd name="T1" fmla="*/ 0 h 20"/>
                <a:gd name="T2" fmla="*/ 115 w 115"/>
                <a:gd name="T3" fmla="*/ 0 h 20"/>
                <a:gd name="T4" fmla="*/ 115 w 115"/>
                <a:gd name="T5" fmla="*/ 20 h 20"/>
                <a:gd name="T6" fmla="*/ 0 w 115"/>
                <a:gd name="T7" fmla="*/ 20 h 20"/>
                <a:gd name="T8" fmla="*/ 4 w 115"/>
                <a:gd name="T9" fmla="*/ 0 h 20"/>
              </a:gdLst>
              <a:ahLst/>
              <a:cxnLst>
                <a:cxn ang="0">
                  <a:pos x="T0" y="T1"/>
                </a:cxn>
                <a:cxn ang="0">
                  <a:pos x="T2" y="T3"/>
                </a:cxn>
                <a:cxn ang="0">
                  <a:pos x="T4" y="T5"/>
                </a:cxn>
                <a:cxn ang="0">
                  <a:pos x="T6" y="T7"/>
                </a:cxn>
                <a:cxn ang="0">
                  <a:pos x="T8" y="T9"/>
                </a:cxn>
              </a:cxnLst>
              <a:rect l="0" t="0" r="r" b="b"/>
              <a:pathLst>
                <a:path w="115" h="20">
                  <a:moveTo>
                    <a:pt x="4" y="0"/>
                  </a:moveTo>
                  <a:cubicBezTo>
                    <a:pt x="41" y="0"/>
                    <a:pt x="78" y="0"/>
                    <a:pt x="115" y="0"/>
                  </a:cubicBezTo>
                  <a:cubicBezTo>
                    <a:pt x="115" y="6"/>
                    <a:pt x="115" y="13"/>
                    <a:pt x="115" y="20"/>
                  </a:cubicBezTo>
                  <a:cubicBezTo>
                    <a:pt x="76" y="20"/>
                    <a:pt x="38" y="20"/>
                    <a:pt x="0" y="20"/>
                  </a:cubicBezTo>
                  <a:cubicBezTo>
                    <a:pt x="1" y="13"/>
                    <a:pt x="3" y="6"/>
                    <a:pt x="4"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19" name="Freeform 119">
              <a:extLst>
                <a:ext uri="{FF2B5EF4-FFF2-40B4-BE49-F238E27FC236}">
                  <a16:creationId xmlns:a16="http://schemas.microsoft.com/office/drawing/2014/main" id="{9645B0D5-2655-DB63-D933-F12936FF9687}"/>
                </a:ext>
              </a:extLst>
            </p:cNvPr>
            <p:cNvSpPr>
              <a:spLocks/>
            </p:cNvSpPr>
            <p:nvPr/>
          </p:nvSpPr>
          <p:spPr bwMode="auto">
            <a:xfrm>
              <a:off x="4100512" y="3560763"/>
              <a:ext cx="222250" cy="36513"/>
            </a:xfrm>
            <a:custGeom>
              <a:avLst/>
              <a:gdLst>
                <a:gd name="T0" fmla="*/ 9 w 120"/>
                <a:gd name="T1" fmla="*/ 0 h 20"/>
                <a:gd name="T2" fmla="*/ 120 w 120"/>
                <a:gd name="T3" fmla="*/ 0 h 20"/>
                <a:gd name="T4" fmla="*/ 115 w 120"/>
                <a:gd name="T5" fmla="*/ 20 h 20"/>
                <a:gd name="T6" fmla="*/ 0 w 120"/>
                <a:gd name="T7" fmla="*/ 20 h 20"/>
                <a:gd name="T8" fmla="*/ 9 w 120"/>
                <a:gd name="T9" fmla="*/ 0 h 20"/>
              </a:gdLst>
              <a:ahLst/>
              <a:cxnLst>
                <a:cxn ang="0">
                  <a:pos x="T0" y="T1"/>
                </a:cxn>
                <a:cxn ang="0">
                  <a:pos x="T2" y="T3"/>
                </a:cxn>
                <a:cxn ang="0">
                  <a:pos x="T4" y="T5"/>
                </a:cxn>
                <a:cxn ang="0">
                  <a:pos x="T6" y="T7"/>
                </a:cxn>
                <a:cxn ang="0">
                  <a:pos x="T8" y="T9"/>
                </a:cxn>
              </a:cxnLst>
              <a:rect l="0" t="0" r="r" b="b"/>
              <a:pathLst>
                <a:path w="120" h="20">
                  <a:moveTo>
                    <a:pt x="9" y="0"/>
                  </a:moveTo>
                  <a:cubicBezTo>
                    <a:pt x="46" y="0"/>
                    <a:pt x="83" y="0"/>
                    <a:pt x="120" y="0"/>
                  </a:cubicBezTo>
                  <a:cubicBezTo>
                    <a:pt x="118" y="6"/>
                    <a:pt x="117" y="13"/>
                    <a:pt x="115" y="20"/>
                  </a:cubicBezTo>
                  <a:cubicBezTo>
                    <a:pt x="77" y="20"/>
                    <a:pt x="38" y="20"/>
                    <a:pt x="0" y="20"/>
                  </a:cubicBezTo>
                  <a:cubicBezTo>
                    <a:pt x="3" y="13"/>
                    <a:pt x="6" y="6"/>
                    <a:pt x="9"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0" name="Freeform 120">
              <a:extLst>
                <a:ext uri="{FF2B5EF4-FFF2-40B4-BE49-F238E27FC236}">
                  <a16:creationId xmlns:a16="http://schemas.microsoft.com/office/drawing/2014/main" id="{ECF260DD-9A61-3296-AA7F-288683A843DE}"/>
                </a:ext>
              </a:extLst>
            </p:cNvPr>
            <p:cNvSpPr>
              <a:spLocks/>
            </p:cNvSpPr>
            <p:nvPr/>
          </p:nvSpPr>
          <p:spPr bwMode="auto">
            <a:xfrm>
              <a:off x="3865562" y="3560763"/>
              <a:ext cx="230188" cy="36513"/>
            </a:xfrm>
            <a:custGeom>
              <a:avLst/>
              <a:gdLst>
                <a:gd name="T0" fmla="*/ 14 w 125"/>
                <a:gd name="T1" fmla="*/ 0 h 20"/>
                <a:gd name="T2" fmla="*/ 125 w 125"/>
                <a:gd name="T3" fmla="*/ 0 h 20"/>
                <a:gd name="T4" fmla="*/ 115 w 125"/>
                <a:gd name="T5" fmla="*/ 20 h 20"/>
                <a:gd name="T6" fmla="*/ 0 w 125"/>
                <a:gd name="T7" fmla="*/ 20 h 20"/>
                <a:gd name="T8" fmla="*/ 14 w 125"/>
                <a:gd name="T9" fmla="*/ 0 h 20"/>
              </a:gdLst>
              <a:ahLst/>
              <a:cxnLst>
                <a:cxn ang="0">
                  <a:pos x="T0" y="T1"/>
                </a:cxn>
                <a:cxn ang="0">
                  <a:pos x="T2" y="T3"/>
                </a:cxn>
                <a:cxn ang="0">
                  <a:pos x="T4" y="T5"/>
                </a:cxn>
                <a:cxn ang="0">
                  <a:pos x="T6" y="T7"/>
                </a:cxn>
                <a:cxn ang="0">
                  <a:pos x="T8" y="T9"/>
                </a:cxn>
              </a:cxnLst>
              <a:rect l="0" t="0" r="r" b="b"/>
              <a:pathLst>
                <a:path w="125" h="20">
                  <a:moveTo>
                    <a:pt x="14" y="0"/>
                  </a:moveTo>
                  <a:cubicBezTo>
                    <a:pt x="51" y="0"/>
                    <a:pt x="88" y="0"/>
                    <a:pt x="125" y="0"/>
                  </a:cubicBezTo>
                  <a:cubicBezTo>
                    <a:pt x="122" y="6"/>
                    <a:pt x="118" y="13"/>
                    <a:pt x="115" y="20"/>
                  </a:cubicBezTo>
                  <a:cubicBezTo>
                    <a:pt x="77" y="20"/>
                    <a:pt x="39" y="20"/>
                    <a:pt x="0" y="20"/>
                  </a:cubicBezTo>
                  <a:cubicBezTo>
                    <a:pt x="5" y="13"/>
                    <a:pt x="10" y="6"/>
                    <a:pt x="14"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1" name="Freeform 121">
              <a:extLst>
                <a:ext uri="{FF2B5EF4-FFF2-40B4-BE49-F238E27FC236}">
                  <a16:creationId xmlns:a16="http://schemas.microsoft.com/office/drawing/2014/main" id="{08A7571B-9101-1251-33F1-6980C3FD9596}"/>
                </a:ext>
              </a:extLst>
            </p:cNvPr>
            <p:cNvSpPr>
              <a:spLocks/>
            </p:cNvSpPr>
            <p:nvPr/>
          </p:nvSpPr>
          <p:spPr bwMode="auto">
            <a:xfrm>
              <a:off x="3835400" y="3600451"/>
              <a:ext cx="1204913" cy="42863"/>
            </a:xfrm>
            <a:custGeom>
              <a:avLst/>
              <a:gdLst>
                <a:gd name="T0" fmla="*/ 15 w 653"/>
                <a:gd name="T1" fmla="*/ 0 h 23"/>
                <a:gd name="T2" fmla="*/ 643 w 653"/>
                <a:gd name="T3" fmla="*/ 0 h 23"/>
                <a:gd name="T4" fmla="*/ 653 w 653"/>
                <a:gd name="T5" fmla="*/ 23 h 23"/>
                <a:gd name="T6" fmla="*/ 0 w 653"/>
                <a:gd name="T7" fmla="*/ 23 h 23"/>
                <a:gd name="T8" fmla="*/ 15 w 653"/>
                <a:gd name="T9" fmla="*/ 0 h 23"/>
              </a:gdLst>
              <a:ahLst/>
              <a:cxnLst>
                <a:cxn ang="0">
                  <a:pos x="T0" y="T1"/>
                </a:cxn>
                <a:cxn ang="0">
                  <a:pos x="T2" y="T3"/>
                </a:cxn>
                <a:cxn ang="0">
                  <a:pos x="T4" y="T5"/>
                </a:cxn>
                <a:cxn ang="0">
                  <a:pos x="T6" y="T7"/>
                </a:cxn>
                <a:cxn ang="0">
                  <a:pos x="T8" y="T9"/>
                </a:cxn>
              </a:cxnLst>
              <a:rect l="0" t="0" r="r" b="b"/>
              <a:pathLst>
                <a:path w="653" h="23">
                  <a:moveTo>
                    <a:pt x="15" y="0"/>
                  </a:moveTo>
                  <a:cubicBezTo>
                    <a:pt x="224" y="0"/>
                    <a:pt x="434" y="0"/>
                    <a:pt x="643" y="0"/>
                  </a:cubicBezTo>
                  <a:cubicBezTo>
                    <a:pt x="646" y="8"/>
                    <a:pt x="649" y="15"/>
                    <a:pt x="653" y="23"/>
                  </a:cubicBezTo>
                  <a:cubicBezTo>
                    <a:pt x="435" y="23"/>
                    <a:pt x="218" y="23"/>
                    <a:pt x="0" y="23"/>
                  </a:cubicBezTo>
                  <a:cubicBezTo>
                    <a:pt x="5" y="15"/>
                    <a:pt x="10" y="8"/>
                    <a:pt x="15"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2" name="Freeform 122">
              <a:extLst>
                <a:ext uri="{FF2B5EF4-FFF2-40B4-BE49-F238E27FC236}">
                  <a16:creationId xmlns:a16="http://schemas.microsoft.com/office/drawing/2014/main" id="{D7EBDCD1-2C0A-FE49-62EE-DCA3EAA322E5}"/>
                </a:ext>
              </a:extLst>
            </p:cNvPr>
            <p:cNvSpPr>
              <a:spLocks/>
            </p:cNvSpPr>
            <p:nvPr/>
          </p:nvSpPr>
          <p:spPr bwMode="auto">
            <a:xfrm>
              <a:off x="3630612" y="3560763"/>
              <a:ext cx="236538" cy="36513"/>
            </a:xfrm>
            <a:custGeom>
              <a:avLst/>
              <a:gdLst>
                <a:gd name="T0" fmla="*/ 18 w 128"/>
                <a:gd name="T1" fmla="*/ 0 h 20"/>
                <a:gd name="T2" fmla="*/ 128 w 128"/>
                <a:gd name="T3" fmla="*/ 0 h 20"/>
                <a:gd name="T4" fmla="*/ 114 w 128"/>
                <a:gd name="T5" fmla="*/ 20 h 20"/>
                <a:gd name="T6" fmla="*/ 0 w 128"/>
                <a:gd name="T7" fmla="*/ 20 h 20"/>
                <a:gd name="T8" fmla="*/ 18 w 128"/>
                <a:gd name="T9" fmla="*/ 0 h 20"/>
              </a:gdLst>
              <a:ahLst/>
              <a:cxnLst>
                <a:cxn ang="0">
                  <a:pos x="T0" y="T1"/>
                </a:cxn>
                <a:cxn ang="0">
                  <a:pos x="T2" y="T3"/>
                </a:cxn>
                <a:cxn ang="0">
                  <a:pos x="T4" y="T5"/>
                </a:cxn>
                <a:cxn ang="0">
                  <a:pos x="T6" y="T7"/>
                </a:cxn>
                <a:cxn ang="0">
                  <a:pos x="T8" y="T9"/>
                </a:cxn>
              </a:cxnLst>
              <a:rect l="0" t="0" r="r" b="b"/>
              <a:pathLst>
                <a:path w="128" h="20">
                  <a:moveTo>
                    <a:pt x="18" y="0"/>
                  </a:moveTo>
                  <a:cubicBezTo>
                    <a:pt x="55" y="0"/>
                    <a:pt x="92" y="0"/>
                    <a:pt x="128" y="0"/>
                  </a:cubicBezTo>
                  <a:cubicBezTo>
                    <a:pt x="124" y="6"/>
                    <a:pt x="119" y="13"/>
                    <a:pt x="114" y="20"/>
                  </a:cubicBezTo>
                  <a:cubicBezTo>
                    <a:pt x="76" y="20"/>
                    <a:pt x="38" y="20"/>
                    <a:pt x="0" y="20"/>
                  </a:cubicBezTo>
                  <a:cubicBezTo>
                    <a:pt x="6" y="13"/>
                    <a:pt x="12" y="6"/>
                    <a:pt x="18"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3" name="Freeform 123">
              <a:extLst>
                <a:ext uri="{FF2B5EF4-FFF2-40B4-BE49-F238E27FC236}">
                  <a16:creationId xmlns:a16="http://schemas.microsoft.com/office/drawing/2014/main" id="{AAA0F699-8688-05C6-479C-C14F24A9B3FE}"/>
                </a:ext>
              </a:extLst>
            </p:cNvPr>
            <p:cNvSpPr>
              <a:spLocks/>
            </p:cNvSpPr>
            <p:nvPr/>
          </p:nvSpPr>
          <p:spPr bwMode="auto">
            <a:xfrm>
              <a:off x="3394075" y="3560763"/>
              <a:ext cx="246063" cy="36513"/>
            </a:xfrm>
            <a:custGeom>
              <a:avLst/>
              <a:gdLst>
                <a:gd name="T0" fmla="*/ 23 w 133"/>
                <a:gd name="T1" fmla="*/ 0 h 20"/>
                <a:gd name="T2" fmla="*/ 133 w 133"/>
                <a:gd name="T3" fmla="*/ 0 h 20"/>
                <a:gd name="T4" fmla="*/ 115 w 133"/>
                <a:gd name="T5" fmla="*/ 20 h 20"/>
                <a:gd name="T6" fmla="*/ 0 w 133"/>
                <a:gd name="T7" fmla="*/ 20 h 20"/>
                <a:gd name="T8" fmla="*/ 23 w 133"/>
                <a:gd name="T9" fmla="*/ 0 h 20"/>
              </a:gdLst>
              <a:ahLst/>
              <a:cxnLst>
                <a:cxn ang="0">
                  <a:pos x="T0" y="T1"/>
                </a:cxn>
                <a:cxn ang="0">
                  <a:pos x="T2" y="T3"/>
                </a:cxn>
                <a:cxn ang="0">
                  <a:pos x="T4" y="T5"/>
                </a:cxn>
                <a:cxn ang="0">
                  <a:pos x="T6" y="T7"/>
                </a:cxn>
                <a:cxn ang="0">
                  <a:pos x="T8" y="T9"/>
                </a:cxn>
              </a:cxnLst>
              <a:rect l="0" t="0" r="r" b="b"/>
              <a:pathLst>
                <a:path w="133" h="20">
                  <a:moveTo>
                    <a:pt x="23" y="0"/>
                  </a:moveTo>
                  <a:cubicBezTo>
                    <a:pt x="59" y="0"/>
                    <a:pt x="96" y="0"/>
                    <a:pt x="133" y="0"/>
                  </a:cubicBezTo>
                  <a:cubicBezTo>
                    <a:pt x="127" y="6"/>
                    <a:pt x="121" y="13"/>
                    <a:pt x="115" y="20"/>
                  </a:cubicBezTo>
                  <a:cubicBezTo>
                    <a:pt x="77" y="20"/>
                    <a:pt x="38" y="20"/>
                    <a:pt x="0" y="20"/>
                  </a:cubicBezTo>
                  <a:cubicBezTo>
                    <a:pt x="8" y="13"/>
                    <a:pt x="15" y="6"/>
                    <a:pt x="23"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4" name="Freeform 124">
              <a:extLst>
                <a:ext uri="{FF2B5EF4-FFF2-40B4-BE49-F238E27FC236}">
                  <a16:creationId xmlns:a16="http://schemas.microsoft.com/office/drawing/2014/main" id="{D5B4B382-274C-C964-C36E-787A794D9FC3}"/>
                </a:ext>
              </a:extLst>
            </p:cNvPr>
            <p:cNvSpPr>
              <a:spLocks/>
            </p:cNvSpPr>
            <p:nvPr/>
          </p:nvSpPr>
          <p:spPr bwMode="auto">
            <a:xfrm>
              <a:off x="2865437" y="3560763"/>
              <a:ext cx="549275" cy="36513"/>
            </a:xfrm>
            <a:custGeom>
              <a:avLst/>
              <a:gdLst>
                <a:gd name="T0" fmla="*/ 33 w 298"/>
                <a:gd name="T1" fmla="*/ 0 h 20"/>
                <a:gd name="T2" fmla="*/ 298 w 298"/>
                <a:gd name="T3" fmla="*/ 0 h 20"/>
                <a:gd name="T4" fmla="*/ 275 w 298"/>
                <a:gd name="T5" fmla="*/ 20 h 20"/>
                <a:gd name="T6" fmla="*/ 0 w 298"/>
                <a:gd name="T7" fmla="*/ 20 h 20"/>
                <a:gd name="T8" fmla="*/ 33 w 298"/>
                <a:gd name="T9" fmla="*/ 0 h 20"/>
              </a:gdLst>
              <a:ahLst/>
              <a:cxnLst>
                <a:cxn ang="0">
                  <a:pos x="T0" y="T1"/>
                </a:cxn>
                <a:cxn ang="0">
                  <a:pos x="T2" y="T3"/>
                </a:cxn>
                <a:cxn ang="0">
                  <a:pos x="T4" y="T5"/>
                </a:cxn>
                <a:cxn ang="0">
                  <a:pos x="T6" y="T7"/>
                </a:cxn>
                <a:cxn ang="0">
                  <a:pos x="T8" y="T9"/>
                </a:cxn>
              </a:cxnLst>
              <a:rect l="0" t="0" r="r" b="b"/>
              <a:pathLst>
                <a:path w="298" h="20">
                  <a:moveTo>
                    <a:pt x="33" y="0"/>
                  </a:moveTo>
                  <a:cubicBezTo>
                    <a:pt x="121" y="0"/>
                    <a:pt x="210" y="0"/>
                    <a:pt x="298" y="0"/>
                  </a:cubicBezTo>
                  <a:cubicBezTo>
                    <a:pt x="291" y="6"/>
                    <a:pt x="283" y="13"/>
                    <a:pt x="275" y="20"/>
                  </a:cubicBezTo>
                  <a:cubicBezTo>
                    <a:pt x="183" y="20"/>
                    <a:pt x="92" y="20"/>
                    <a:pt x="0" y="20"/>
                  </a:cubicBezTo>
                  <a:cubicBezTo>
                    <a:pt x="11" y="13"/>
                    <a:pt x="22" y="6"/>
                    <a:pt x="33" y="0"/>
                  </a:cubicBezTo>
                  <a:close/>
                </a:path>
              </a:pathLst>
            </a:custGeom>
            <a:solidFill>
              <a:srgbClr val="3031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5" name="Freeform 125">
              <a:extLst>
                <a:ext uri="{FF2B5EF4-FFF2-40B4-BE49-F238E27FC236}">
                  <a16:creationId xmlns:a16="http://schemas.microsoft.com/office/drawing/2014/main" id="{CF530194-9F74-8B21-B914-B33C5F7D0D68}"/>
                </a:ext>
              </a:extLst>
            </p:cNvPr>
            <p:cNvSpPr>
              <a:spLocks noEditPoints="1"/>
            </p:cNvSpPr>
            <p:nvPr/>
          </p:nvSpPr>
          <p:spPr bwMode="auto">
            <a:xfrm>
              <a:off x="3414712" y="3495676"/>
              <a:ext cx="49213" cy="11113"/>
            </a:xfrm>
            <a:custGeom>
              <a:avLst/>
              <a:gdLst>
                <a:gd name="T0" fmla="*/ 26 w 27"/>
                <a:gd name="T1" fmla="*/ 2 h 6"/>
                <a:gd name="T2" fmla="*/ 23 w 27"/>
                <a:gd name="T3" fmla="*/ 4 h 6"/>
                <a:gd name="T4" fmla="*/ 16 w 27"/>
                <a:gd name="T5" fmla="*/ 5 h 6"/>
                <a:gd name="T6" fmla="*/ 21 w 27"/>
                <a:gd name="T7" fmla="*/ 6 h 6"/>
                <a:gd name="T8" fmla="*/ 15 w 27"/>
                <a:gd name="T9" fmla="*/ 6 h 6"/>
                <a:gd name="T10" fmla="*/ 12 w 27"/>
                <a:gd name="T11" fmla="*/ 5 h 6"/>
                <a:gd name="T12" fmla="*/ 11 w 27"/>
                <a:gd name="T13" fmla="*/ 5 h 6"/>
                <a:gd name="T14" fmla="*/ 2 w 27"/>
                <a:gd name="T15" fmla="*/ 4 h 6"/>
                <a:gd name="T16" fmla="*/ 1 w 27"/>
                <a:gd name="T17" fmla="*/ 2 h 6"/>
                <a:gd name="T18" fmla="*/ 6 w 27"/>
                <a:gd name="T19" fmla="*/ 1 h 6"/>
                <a:gd name="T20" fmla="*/ 16 w 27"/>
                <a:gd name="T21" fmla="*/ 0 h 6"/>
                <a:gd name="T22" fmla="*/ 25 w 27"/>
                <a:gd name="T23" fmla="*/ 1 h 6"/>
                <a:gd name="T24" fmla="*/ 26 w 27"/>
                <a:gd name="T25" fmla="*/ 2 h 6"/>
                <a:gd name="T26" fmla="*/ 6 w 27"/>
                <a:gd name="T27" fmla="*/ 2 h 6"/>
                <a:gd name="T28" fmla="*/ 6 w 27"/>
                <a:gd name="T29" fmla="*/ 4 h 6"/>
                <a:gd name="T30" fmla="*/ 12 w 27"/>
                <a:gd name="T31" fmla="*/ 4 h 6"/>
                <a:gd name="T32" fmla="*/ 18 w 27"/>
                <a:gd name="T33" fmla="*/ 4 h 6"/>
                <a:gd name="T34" fmla="*/ 21 w 27"/>
                <a:gd name="T35" fmla="*/ 2 h 6"/>
                <a:gd name="T36" fmla="*/ 21 w 27"/>
                <a:gd name="T37" fmla="*/ 1 h 6"/>
                <a:gd name="T38" fmla="*/ 16 w 27"/>
                <a:gd name="T39" fmla="*/ 1 h 6"/>
                <a:gd name="T40" fmla="*/ 9 w 27"/>
                <a:gd name="T41" fmla="*/ 1 h 6"/>
                <a:gd name="T42" fmla="*/ 6 w 27"/>
                <a:gd name="T43"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6">
                  <a:moveTo>
                    <a:pt x="26" y="2"/>
                  </a:moveTo>
                  <a:cubicBezTo>
                    <a:pt x="25" y="3"/>
                    <a:pt x="24" y="3"/>
                    <a:pt x="23" y="4"/>
                  </a:cubicBezTo>
                  <a:cubicBezTo>
                    <a:pt x="21" y="4"/>
                    <a:pt x="19" y="4"/>
                    <a:pt x="16" y="5"/>
                  </a:cubicBezTo>
                  <a:cubicBezTo>
                    <a:pt x="18" y="5"/>
                    <a:pt x="20" y="5"/>
                    <a:pt x="21" y="6"/>
                  </a:cubicBezTo>
                  <a:cubicBezTo>
                    <a:pt x="19" y="6"/>
                    <a:pt x="17" y="6"/>
                    <a:pt x="15" y="6"/>
                  </a:cubicBezTo>
                  <a:cubicBezTo>
                    <a:pt x="14" y="5"/>
                    <a:pt x="13" y="5"/>
                    <a:pt x="12" y="5"/>
                  </a:cubicBezTo>
                  <a:cubicBezTo>
                    <a:pt x="11" y="5"/>
                    <a:pt x="11" y="5"/>
                    <a:pt x="11" y="5"/>
                  </a:cubicBezTo>
                  <a:cubicBezTo>
                    <a:pt x="7" y="5"/>
                    <a:pt x="4" y="5"/>
                    <a:pt x="2" y="4"/>
                  </a:cubicBezTo>
                  <a:cubicBezTo>
                    <a:pt x="0" y="4"/>
                    <a:pt x="0" y="3"/>
                    <a:pt x="1" y="2"/>
                  </a:cubicBezTo>
                  <a:cubicBezTo>
                    <a:pt x="2" y="2"/>
                    <a:pt x="4" y="1"/>
                    <a:pt x="6" y="1"/>
                  </a:cubicBezTo>
                  <a:cubicBezTo>
                    <a:pt x="9" y="0"/>
                    <a:pt x="12" y="0"/>
                    <a:pt x="16" y="0"/>
                  </a:cubicBezTo>
                  <a:cubicBezTo>
                    <a:pt x="20" y="0"/>
                    <a:pt x="23" y="0"/>
                    <a:pt x="25" y="1"/>
                  </a:cubicBezTo>
                  <a:cubicBezTo>
                    <a:pt x="26" y="1"/>
                    <a:pt x="27" y="2"/>
                    <a:pt x="26" y="2"/>
                  </a:cubicBezTo>
                  <a:close/>
                  <a:moveTo>
                    <a:pt x="6" y="2"/>
                  </a:moveTo>
                  <a:cubicBezTo>
                    <a:pt x="5" y="3"/>
                    <a:pt x="5" y="3"/>
                    <a:pt x="6" y="4"/>
                  </a:cubicBezTo>
                  <a:cubicBezTo>
                    <a:pt x="7" y="4"/>
                    <a:pt x="9" y="4"/>
                    <a:pt x="12" y="4"/>
                  </a:cubicBezTo>
                  <a:cubicBezTo>
                    <a:pt x="14" y="4"/>
                    <a:pt x="16" y="4"/>
                    <a:pt x="18" y="4"/>
                  </a:cubicBezTo>
                  <a:cubicBezTo>
                    <a:pt x="20" y="3"/>
                    <a:pt x="21" y="3"/>
                    <a:pt x="21" y="2"/>
                  </a:cubicBezTo>
                  <a:cubicBezTo>
                    <a:pt x="22" y="2"/>
                    <a:pt x="22" y="1"/>
                    <a:pt x="21" y="1"/>
                  </a:cubicBezTo>
                  <a:cubicBezTo>
                    <a:pt x="20" y="1"/>
                    <a:pt x="18" y="1"/>
                    <a:pt x="16" y="1"/>
                  </a:cubicBezTo>
                  <a:cubicBezTo>
                    <a:pt x="13" y="1"/>
                    <a:pt x="11" y="1"/>
                    <a:pt x="9" y="1"/>
                  </a:cubicBezTo>
                  <a:cubicBezTo>
                    <a:pt x="7" y="1"/>
                    <a:pt x="6" y="2"/>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6" name="Freeform 126">
              <a:extLst>
                <a:ext uri="{FF2B5EF4-FFF2-40B4-BE49-F238E27FC236}">
                  <a16:creationId xmlns:a16="http://schemas.microsoft.com/office/drawing/2014/main" id="{1AB85FCB-A9D4-3409-36BE-FB805D32DC03}"/>
                </a:ext>
              </a:extLst>
            </p:cNvPr>
            <p:cNvSpPr>
              <a:spLocks/>
            </p:cNvSpPr>
            <p:nvPr/>
          </p:nvSpPr>
          <p:spPr bwMode="auto">
            <a:xfrm>
              <a:off x="3621087" y="3495676"/>
              <a:ext cx="65088" cy="9525"/>
            </a:xfrm>
            <a:custGeom>
              <a:avLst/>
              <a:gdLst>
                <a:gd name="T0" fmla="*/ 24 w 35"/>
                <a:gd name="T1" fmla="*/ 5 h 5"/>
                <a:gd name="T2" fmla="*/ 19 w 35"/>
                <a:gd name="T3" fmla="*/ 5 h 5"/>
                <a:gd name="T4" fmla="*/ 17 w 35"/>
                <a:gd name="T5" fmla="*/ 2 h 5"/>
                <a:gd name="T6" fmla="*/ 17 w 35"/>
                <a:gd name="T7" fmla="*/ 1 h 5"/>
                <a:gd name="T8" fmla="*/ 17 w 35"/>
                <a:gd name="T9" fmla="*/ 1 h 5"/>
                <a:gd name="T10" fmla="*/ 16 w 35"/>
                <a:gd name="T11" fmla="*/ 2 h 5"/>
                <a:gd name="T12" fmla="*/ 14 w 35"/>
                <a:gd name="T13" fmla="*/ 2 h 5"/>
                <a:gd name="T14" fmla="*/ 7 w 35"/>
                <a:gd name="T15" fmla="*/ 5 h 5"/>
                <a:gd name="T16" fmla="*/ 3 w 35"/>
                <a:gd name="T17" fmla="*/ 5 h 5"/>
                <a:gd name="T18" fmla="*/ 1 w 35"/>
                <a:gd name="T19" fmla="*/ 2 h 5"/>
                <a:gd name="T20" fmla="*/ 0 w 35"/>
                <a:gd name="T21" fmla="*/ 0 h 5"/>
                <a:gd name="T22" fmla="*/ 5 w 35"/>
                <a:gd name="T23" fmla="*/ 0 h 5"/>
                <a:gd name="T24" fmla="*/ 6 w 35"/>
                <a:gd name="T25" fmla="*/ 3 h 5"/>
                <a:gd name="T26" fmla="*/ 6 w 35"/>
                <a:gd name="T27" fmla="*/ 4 h 5"/>
                <a:gd name="T28" fmla="*/ 7 w 35"/>
                <a:gd name="T29" fmla="*/ 3 h 5"/>
                <a:gd name="T30" fmla="*/ 8 w 35"/>
                <a:gd name="T31" fmla="*/ 3 h 5"/>
                <a:gd name="T32" fmla="*/ 15 w 35"/>
                <a:gd name="T33" fmla="*/ 0 h 5"/>
                <a:gd name="T34" fmla="*/ 20 w 35"/>
                <a:gd name="T35" fmla="*/ 0 h 5"/>
                <a:gd name="T36" fmla="*/ 22 w 35"/>
                <a:gd name="T37" fmla="*/ 3 h 5"/>
                <a:gd name="T38" fmla="*/ 22 w 35"/>
                <a:gd name="T39" fmla="*/ 4 h 5"/>
                <a:gd name="T40" fmla="*/ 24 w 35"/>
                <a:gd name="T41" fmla="*/ 3 h 5"/>
                <a:gd name="T42" fmla="*/ 30 w 35"/>
                <a:gd name="T43" fmla="*/ 0 h 5"/>
                <a:gd name="T44" fmla="*/ 35 w 35"/>
                <a:gd name="T45" fmla="*/ 0 h 5"/>
                <a:gd name="T46" fmla="*/ 24 w 35"/>
                <a:gd name="T4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5" h="5">
                  <a:moveTo>
                    <a:pt x="24" y="5"/>
                  </a:moveTo>
                  <a:cubicBezTo>
                    <a:pt x="22" y="5"/>
                    <a:pt x="21" y="5"/>
                    <a:pt x="19" y="5"/>
                  </a:cubicBezTo>
                  <a:cubicBezTo>
                    <a:pt x="18" y="4"/>
                    <a:pt x="18" y="3"/>
                    <a:pt x="17" y="2"/>
                  </a:cubicBezTo>
                  <a:cubicBezTo>
                    <a:pt x="17" y="1"/>
                    <a:pt x="17" y="1"/>
                    <a:pt x="17" y="1"/>
                  </a:cubicBezTo>
                  <a:cubicBezTo>
                    <a:pt x="17" y="1"/>
                    <a:pt x="17" y="1"/>
                    <a:pt x="17" y="1"/>
                  </a:cubicBezTo>
                  <a:cubicBezTo>
                    <a:pt x="16" y="2"/>
                    <a:pt x="16" y="2"/>
                    <a:pt x="16" y="2"/>
                  </a:cubicBezTo>
                  <a:cubicBezTo>
                    <a:pt x="14" y="2"/>
                    <a:pt x="14" y="2"/>
                    <a:pt x="14" y="2"/>
                  </a:cubicBezTo>
                  <a:cubicBezTo>
                    <a:pt x="12" y="3"/>
                    <a:pt x="10" y="4"/>
                    <a:pt x="7" y="5"/>
                  </a:cubicBezTo>
                  <a:cubicBezTo>
                    <a:pt x="6" y="5"/>
                    <a:pt x="4" y="5"/>
                    <a:pt x="3" y="5"/>
                  </a:cubicBezTo>
                  <a:cubicBezTo>
                    <a:pt x="2" y="4"/>
                    <a:pt x="2" y="3"/>
                    <a:pt x="1" y="2"/>
                  </a:cubicBezTo>
                  <a:cubicBezTo>
                    <a:pt x="1" y="2"/>
                    <a:pt x="0" y="1"/>
                    <a:pt x="0" y="0"/>
                  </a:cubicBezTo>
                  <a:cubicBezTo>
                    <a:pt x="2" y="0"/>
                    <a:pt x="3" y="0"/>
                    <a:pt x="5" y="0"/>
                  </a:cubicBezTo>
                  <a:cubicBezTo>
                    <a:pt x="5" y="1"/>
                    <a:pt x="5" y="2"/>
                    <a:pt x="6" y="3"/>
                  </a:cubicBezTo>
                  <a:cubicBezTo>
                    <a:pt x="6" y="4"/>
                    <a:pt x="6" y="4"/>
                    <a:pt x="6" y="4"/>
                  </a:cubicBezTo>
                  <a:cubicBezTo>
                    <a:pt x="7" y="3"/>
                    <a:pt x="7" y="3"/>
                    <a:pt x="7" y="3"/>
                  </a:cubicBezTo>
                  <a:cubicBezTo>
                    <a:pt x="8" y="3"/>
                    <a:pt x="8" y="3"/>
                    <a:pt x="8" y="3"/>
                  </a:cubicBezTo>
                  <a:cubicBezTo>
                    <a:pt x="11" y="2"/>
                    <a:pt x="13" y="1"/>
                    <a:pt x="15" y="0"/>
                  </a:cubicBezTo>
                  <a:cubicBezTo>
                    <a:pt x="17" y="0"/>
                    <a:pt x="18" y="0"/>
                    <a:pt x="20" y="0"/>
                  </a:cubicBezTo>
                  <a:cubicBezTo>
                    <a:pt x="20" y="1"/>
                    <a:pt x="21" y="2"/>
                    <a:pt x="22" y="3"/>
                  </a:cubicBezTo>
                  <a:cubicBezTo>
                    <a:pt x="22" y="3"/>
                    <a:pt x="22" y="3"/>
                    <a:pt x="22" y="4"/>
                  </a:cubicBezTo>
                  <a:cubicBezTo>
                    <a:pt x="22" y="4"/>
                    <a:pt x="23" y="3"/>
                    <a:pt x="24" y="3"/>
                  </a:cubicBezTo>
                  <a:cubicBezTo>
                    <a:pt x="26" y="2"/>
                    <a:pt x="28" y="1"/>
                    <a:pt x="30" y="0"/>
                  </a:cubicBezTo>
                  <a:cubicBezTo>
                    <a:pt x="32" y="0"/>
                    <a:pt x="33" y="0"/>
                    <a:pt x="35" y="0"/>
                  </a:cubicBezTo>
                  <a:cubicBezTo>
                    <a:pt x="31" y="2"/>
                    <a:pt x="28" y="3"/>
                    <a:pt x="2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7" name="Freeform 127">
              <a:extLst>
                <a:ext uri="{FF2B5EF4-FFF2-40B4-BE49-F238E27FC236}">
                  <a16:creationId xmlns:a16="http://schemas.microsoft.com/office/drawing/2014/main" id="{ED9ADB32-5DDA-9CBB-C4CB-5DCD229B71F0}"/>
                </a:ext>
              </a:extLst>
            </p:cNvPr>
            <p:cNvSpPr>
              <a:spLocks/>
            </p:cNvSpPr>
            <p:nvPr/>
          </p:nvSpPr>
          <p:spPr bwMode="auto">
            <a:xfrm>
              <a:off x="3846512" y="3495676"/>
              <a:ext cx="34925" cy="9525"/>
            </a:xfrm>
            <a:custGeom>
              <a:avLst/>
              <a:gdLst>
                <a:gd name="T0" fmla="*/ 16 w 19"/>
                <a:gd name="T1" fmla="*/ 5 h 5"/>
                <a:gd name="T2" fmla="*/ 0 w 19"/>
                <a:gd name="T3" fmla="*/ 5 h 5"/>
                <a:gd name="T4" fmla="*/ 4 w 19"/>
                <a:gd name="T5" fmla="*/ 0 h 5"/>
                <a:gd name="T6" fmla="*/ 19 w 19"/>
                <a:gd name="T7" fmla="*/ 0 h 5"/>
                <a:gd name="T8" fmla="*/ 18 w 19"/>
                <a:gd name="T9" fmla="*/ 1 h 5"/>
                <a:gd name="T10" fmla="*/ 8 w 19"/>
                <a:gd name="T11" fmla="*/ 1 h 5"/>
                <a:gd name="T12" fmla="*/ 7 w 19"/>
                <a:gd name="T13" fmla="*/ 2 h 5"/>
                <a:gd name="T14" fmla="*/ 17 w 19"/>
                <a:gd name="T15" fmla="*/ 2 h 5"/>
                <a:gd name="T16" fmla="*/ 16 w 19"/>
                <a:gd name="T17" fmla="*/ 3 h 5"/>
                <a:gd name="T18" fmla="*/ 6 w 19"/>
                <a:gd name="T19" fmla="*/ 3 h 5"/>
                <a:gd name="T20" fmla="*/ 5 w 19"/>
                <a:gd name="T21" fmla="*/ 4 h 5"/>
                <a:gd name="T22" fmla="*/ 16 w 19"/>
                <a:gd name="T23" fmla="*/ 4 h 5"/>
                <a:gd name="T24" fmla="*/ 16 w 19"/>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5">
                  <a:moveTo>
                    <a:pt x="16" y="5"/>
                  </a:moveTo>
                  <a:cubicBezTo>
                    <a:pt x="11" y="5"/>
                    <a:pt x="5" y="5"/>
                    <a:pt x="0" y="5"/>
                  </a:cubicBezTo>
                  <a:cubicBezTo>
                    <a:pt x="2" y="3"/>
                    <a:pt x="3" y="2"/>
                    <a:pt x="4" y="0"/>
                  </a:cubicBezTo>
                  <a:cubicBezTo>
                    <a:pt x="9" y="0"/>
                    <a:pt x="14" y="0"/>
                    <a:pt x="19" y="0"/>
                  </a:cubicBezTo>
                  <a:cubicBezTo>
                    <a:pt x="18" y="1"/>
                    <a:pt x="18" y="1"/>
                    <a:pt x="18" y="1"/>
                  </a:cubicBezTo>
                  <a:cubicBezTo>
                    <a:pt x="15" y="1"/>
                    <a:pt x="11" y="1"/>
                    <a:pt x="8" y="1"/>
                  </a:cubicBezTo>
                  <a:cubicBezTo>
                    <a:pt x="7" y="2"/>
                    <a:pt x="7" y="2"/>
                    <a:pt x="7" y="2"/>
                  </a:cubicBezTo>
                  <a:cubicBezTo>
                    <a:pt x="10" y="2"/>
                    <a:pt x="13" y="2"/>
                    <a:pt x="17" y="2"/>
                  </a:cubicBezTo>
                  <a:cubicBezTo>
                    <a:pt x="16" y="3"/>
                    <a:pt x="16" y="3"/>
                    <a:pt x="16" y="3"/>
                  </a:cubicBezTo>
                  <a:cubicBezTo>
                    <a:pt x="13" y="3"/>
                    <a:pt x="10" y="3"/>
                    <a:pt x="6" y="3"/>
                  </a:cubicBezTo>
                  <a:cubicBezTo>
                    <a:pt x="5" y="4"/>
                    <a:pt x="5" y="4"/>
                    <a:pt x="5" y="4"/>
                  </a:cubicBezTo>
                  <a:cubicBezTo>
                    <a:pt x="9" y="4"/>
                    <a:pt x="12" y="4"/>
                    <a:pt x="16" y="4"/>
                  </a:cubicBezTo>
                  <a:lnTo>
                    <a:pt x="1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8" name="Freeform 128">
              <a:extLst>
                <a:ext uri="{FF2B5EF4-FFF2-40B4-BE49-F238E27FC236}">
                  <a16:creationId xmlns:a16="http://schemas.microsoft.com/office/drawing/2014/main" id="{123A9CF4-73C3-F31B-DF42-A1421CAB47C0}"/>
                </a:ext>
              </a:extLst>
            </p:cNvPr>
            <p:cNvSpPr>
              <a:spLocks noEditPoints="1"/>
            </p:cNvSpPr>
            <p:nvPr/>
          </p:nvSpPr>
          <p:spPr bwMode="auto">
            <a:xfrm>
              <a:off x="4060825" y="3495676"/>
              <a:ext cx="38100" cy="9525"/>
            </a:xfrm>
            <a:custGeom>
              <a:avLst/>
              <a:gdLst>
                <a:gd name="T0" fmla="*/ 6 w 21"/>
                <a:gd name="T1" fmla="*/ 3 h 5"/>
                <a:gd name="T2" fmla="*/ 5 w 21"/>
                <a:gd name="T3" fmla="*/ 5 h 5"/>
                <a:gd name="T4" fmla="*/ 0 w 21"/>
                <a:gd name="T5" fmla="*/ 5 h 5"/>
                <a:gd name="T6" fmla="*/ 3 w 21"/>
                <a:gd name="T7" fmla="*/ 0 h 5"/>
                <a:gd name="T8" fmla="*/ 10 w 21"/>
                <a:gd name="T9" fmla="*/ 0 h 5"/>
                <a:gd name="T10" fmla="*/ 18 w 21"/>
                <a:gd name="T11" fmla="*/ 1 h 5"/>
                <a:gd name="T12" fmla="*/ 20 w 21"/>
                <a:gd name="T13" fmla="*/ 1 h 5"/>
                <a:gd name="T14" fmla="*/ 14 w 21"/>
                <a:gd name="T15" fmla="*/ 3 h 5"/>
                <a:gd name="T16" fmla="*/ 21 w 21"/>
                <a:gd name="T17" fmla="*/ 5 h 5"/>
                <a:gd name="T18" fmla="*/ 15 w 21"/>
                <a:gd name="T19" fmla="*/ 5 h 5"/>
                <a:gd name="T20" fmla="*/ 10 w 21"/>
                <a:gd name="T21" fmla="*/ 3 h 5"/>
                <a:gd name="T22" fmla="*/ 6 w 21"/>
                <a:gd name="T23" fmla="*/ 3 h 5"/>
                <a:gd name="T24" fmla="*/ 6 w 21"/>
                <a:gd name="T25" fmla="*/ 2 h 5"/>
                <a:gd name="T26" fmla="*/ 9 w 21"/>
                <a:gd name="T27" fmla="*/ 2 h 5"/>
                <a:gd name="T28" fmla="*/ 14 w 21"/>
                <a:gd name="T29" fmla="*/ 2 h 5"/>
                <a:gd name="T30" fmla="*/ 15 w 21"/>
                <a:gd name="T31" fmla="*/ 2 h 5"/>
                <a:gd name="T32" fmla="*/ 14 w 21"/>
                <a:gd name="T33" fmla="*/ 1 h 5"/>
                <a:gd name="T34" fmla="*/ 10 w 21"/>
                <a:gd name="T35" fmla="*/ 1 h 5"/>
                <a:gd name="T36" fmla="*/ 7 w 21"/>
                <a:gd name="T37" fmla="*/ 1 h 5"/>
                <a:gd name="T38" fmla="*/ 6 w 21"/>
                <a:gd name="T3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5">
                  <a:moveTo>
                    <a:pt x="6" y="3"/>
                  </a:moveTo>
                  <a:cubicBezTo>
                    <a:pt x="5" y="3"/>
                    <a:pt x="5" y="4"/>
                    <a:pt x="5" y="5"/>
                  </a:cubicBezTo>
                  <a:cubicBezTo>
                    <a:pt x="3" y="5"/>
                    <a:pt x="2" y="5"/>
                    <a:pt x="0" y="5"/>
                  </a:cubicBezTo>
                  <a:cubicBezTo>
                    <a:pt x="1" y="3"/>
                    <a:pt x="2" y="2"/>
                    <a:pt x="3" y="0"/>
                  </a:cubicBezTo>
                  <a:cubicBezTo>
                    <a:pt x="5" y="0"/>
                    <a:pt x="8" y="0"/>
                    <a:pt x="10" y="0"/>
                  </a:cubicBezTo>
                  <a:cubicBezTo>
                    <a:pt x="14" y="0"/>
                    <a:pt x="16" y="0"/>
                    <a:pt x="18" y="1"/>
                  </a:cubicBezTo>
                  <a:cubicBezTo>
                    <a:pt x="19" y="1"/>
                    <a:pt x="20" y="1"/>
                    <a:pt x="20" y="1"/>
                  </a:cubicBezTo>
                  <a:cubicBezTo>
                    <a:pt x="19" y="2"/>
                    <a:pt x="17" y="2"/>
                    <a:pt x="14" y="3"/>
                  </a:cubicBezTo>
                  <a:cubicBezTo>
                    <a:pt x="16" y="3"/>
                    <a:pt x="18" y="4"/>
                    <a:pt x="21" y="5"/>
                  </a:cubicBezTo>
                  <a:cubicBezTo>
                    <a:pt x="19" y="5"/>
                    <a:pt x="17" y="5"/>
                    <a:pt x="15" y="5"/>
                  </a:cubicBezTo>
                  <a:cubicBezTo>
                    <a:pt x="14" y="4"/>
                    <a:pt x="12" y="3"/>
                    <a:pt x="10" y="3"/>
                  </a:cubicBezTo>
                  <a:cubicBezTo>
                    <a:pt x="9" y="3"/>
                    <a:pt x="7" y="3"/>
                    <a:pt x="6" y="3"/>
                  </a:cubicBezTo>
                  <a:close/>
                  <a:moveTo>
                    <a:pt x="6" y="2"/>
                  </a:moveTo>
                  <a:cubicBezTo>
                    <a:pt x="7" y="2"/>
                    <a:pt x="8" y="2"/>
                    <a:pt x="9" y="2"/>
                  </a:cubicBezTo>
                  <a:cubicBezTo>
                    <a:pt x="11" y="2"/>
                    <a:pt x="13" y="2"/>
                    <a:pt x="14" y="2"/>
                  </a:cubicBezTo>
                  <a:cubicBezTo>
                    <a:pt x="15" y="2"/>
                    <a:pt x="15" y="2"/>
                    <a:pt x="15" y="2"/>
                  </a:cubicBezTo>
                  <a:cubicBezTo>
                    <a:pt x="15" y="2"/>
                    <a:pt x="15" y="1"/>
                    <a:pt x="14" y="1"/>
                  </a:cubicBezTo>
                  <a:cubicBezTo>
                    <a:pt x="13" y="1"/>
                    <a:pt x="12" y="1"/>
                    <a:pt x="10" y="1"/>
                  </a:cubicBezTo>
                  <a:cubicBezTo>
                    <a:pt x="9" y="1"/>
                    <a:pt x="8" y="1"/>
                    <a:pt x="7" y="1"/>
                  </a:cubicBezTo>
                  <a:cubicBezTo>
                    <a:pt x="6" y="1"/>
                    <a:pt x="6" y="2"/>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29" name="Freeform 129">
              <a:extLst>
                <a:ext uri="{FF2B5EF4-FFF2-40B4-BE49-F238E27FC236}">
                  <a16:creationId xmlns:a16="http://schemas.microsoft.com/office/drawing/2014/main" id="{A15C474E-F345-240F-AC2B-7080B7B28B95}"/>
                </a:ext>
              </a:extLst>
            </p:cNvPr>
            <p:cNvSpPr>
              <a:spLocks/>
            </p:cNvSpPr>
            <p:nvPr/>
          </p:nvSpPr>
          <p:spPr bwMode="auto">
            <a:xfrm>
              <a:off x="4275137" y="3495676"/>
              <a:ext cx="36513" cy="9525"/>
            </a:xfrm>
            <a:custGeom>
              <a:avLst/>
              <a:gdLst>
                <a:gd name="T0" fmla="*/ 11 w 20"/>
                <a:gd name="T1" fmla="*/ 5 h 5"/>
                <a:gd name="T2" fmla="*/ 7 w 20"/>
                <a:gd name="T3" fmla="*/ 5 h 5"/>
                <a:gd name="T4" fmla="*/ 8 w 20"/>
                <a:gd name="T5" fmla="*/ 1 h 5"/>
                <a:gd name="T6" fmla="*/ 0 w 20"/>
                <a:gd name="T7" fmla="*/ 1 h 5"/>
                <a:gd name="T8" fmla="*/ 0 w 20"/>
                <a:gd name="T9" fmla="*/ 0 h 5"/>
                <a:gd name="T10" fmla="*/ 20 w 20"/>
                <a:gd name="T11" fmla="*/ 0 h 5"/>
                <a:gd name="T12" fmla="*/ 20 w 20"/>
                <a:gd name="T13" fmla="*/ 1 h 5"/>
                <a:gd name="T14" fmla="*/ 12 w 20"/>
                <a:gd name="T15" fmla="*/ 1 h 5"/>
                <a:gd name="T16" fmla="*/ 11 w 20"/>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5">
                  <a:moveTo>
                    <a:pt x="11" y="5"/>
                  </a:moveTo>
                  <a:cubicBezTo>
                    <a:pt x="10" y="5"/>
                    <a:pt x="8" y="5"/>
                    <a:pt x="7" y="5"/>
                  </a:cubicBezTo>
                  <a:cubicBezTo>
                    <a:pt x="7" y="3"/>
                    <a:pt x="7" y="2"/>
                    <a:pt x="8" y="1"/>
                  </a:cubicBezTo>
                  <a:cubicBezTo>
                    <a:pt x="5" y="1"/>
                    <a:pt x="3" y="1"/>
                    <a:pt x="0" y="1"/>
                  </a:cubicBezTo>
                  <a:cubicBezTo>
                    <a:pt x="0" y="0"/>
                    <a:pt x="0" y="0"/>
                    <a:pt x="0" y="0"/>
                  </a:cubicBezTo>
                  <a:cubicBezTo>
                    <a:pt x="7" y="0"/>
                    <a:pt x="14" y="0"/>
                    <a:pt x="20" y="0"/>
                  </a:cubicBezTo>
                  <a:cubicBezTo>
                    <a:pt x="20" y="1"/>
                    <a:pt x="20" y="1"/>
                    <a:pt x="20" y="1"/>
                  </a:cubicBezTo>
                  <a:cubicBezTo>
                    <a:pt x="17" y="1"/>
                    <a:pt x="15" y="1"/>
                    <a:pt x="12" y="1"/>
                  </a:cubicBezTo>
                  <a:cubicBezTo>
                    <a:pt x="12" y="2"/>
                    <a:pt x="11" y="3"/>
                    <a:pt x="1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0" name="Freeform 130">
              <a:extLst>
                <a:ext uri="{FF2B5EF4-FFF2-40B4-BE49-F238E27FC236}">
                  <a16:creationId xmlns:a16="http://schemas.microsoft.com/office/drawing/2014/main" id="{BC9763C0-49C5-92D5-2CDA-36C7E4BBB685}"/>
                </a:ext>
              </a:extLst>
            </p:cNvPr>
            <p:cNvSpPr>
              <a:spLocks/>
            </p:cNvSpPr>
            <p:nvPr/>
          </p:nvSpPr>
          <p:spPr bwMode="auto">
            <a:xfrm>
              <a:off x="4483100" y="3495676"/>
              <a:ext cx="39688" cy="9525"/>
            </a:xfrm>
            <a:custGeom>
              <a:avLst/>
              <a:gdLst>
                <a:gd name="T0" fmla="*/ 11 w 22"/>
                <a:gd name="T1" fmla="*/ 2 h 5"/>
                <a:gd name="T2" fmla="*/ 17 w 22"/>
                <a:gd name="T3" fmla="*/ 0 h 5"/>
                <a:gd name="T4" fmla="*/ 22 w 22"/>
                <a:gd name="T5" fmla="*/ 0 h 5"/>
                <a:gd name="T6" fmla="*/ 13 w 22"/>
                <a:gd name="T7" fmla="*/ 3 h 5"/>
                <a:gd name="T8" fmla="*/ 13 w 22"/>
                <a:gd name="T9" fmla="*/ 5 h 5"/>
                <a:gd name="T10" fmla="*/ 9 w 22"/>
                <a:gd name="T11" fmla="*/ 5 h 5"/>
                <a:gd name="T12" fmla="*/ 9 w 22"/>
                <a:gd name="T13" fmla="*/ 3 h 5"/>
                <a:gd name="T14" fmla="*/ 0 w 22"/>
                <a:gd name="T15" fmla="*/ 0 h 5"/>
                <a:gd name="T16" fmla="*/ 5 w 22"/>
                <a:gd name="T17" fmla="*/ 0 h 5"/>
                <a:gd name="T18" fmla="*/ 11 w 22"/>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5">
                  <a:moveTo>
                    <a:pt x="11" y="2"/>
                  </a:moveTo>
                  <a:cubicBezTo>
                    <a:pt x="13" y="2"/>
                    <a:pt x="15" y="1"/>
                    <a:pt x="17" y="0"/>
                  </a:cubicBezTo>
                  <a:cubicBezTo>
                    <a:pt x="19" y="0"/>
                    <a:pt x="21" y="0"/>
                    <a:pt x="22" y="0"/>
                  </a:cubicBezTo>
                  <a:cubicBezTo>
                    <a:pt x="19" y="1"/>
                    <a:pt x="16" y="2"/>
                    <a:pt x="13" y="3"/>
                  </a:cubicBezTo>
                  <a:cubicBezTo>
                    <a:pt x="13" y="4"/>
                    <a:pt x="13" y="4"/>
                    <a:pt x="13" y="5"/>
                  </a:cubicBezTo>
                  <a:cubicBezTo>
                    <a:pt x="11" y="5"/>
                    <a:pt x="10" y="5"/>
                    <a:pt x="9" y="5"/>
                  </a:cubicBezTo>
                  <a:cubicBezTo>
                    <a:pt x="9" y="4"/>
                    <a:pt x="9" y="4"/>
                    <a:pt x="9" y="3"/>
                  </a:cubicBezTo>
                  <a:cubicBezTo>
                    <a:pt x="6" y="2"/>
                    <a:pt x="3" y="1"/>
                    <a:pt x="0" y="0"/>
                  </a:cubicBezTo>
                  <a:cubicBezTo>
                    <a:pt x="2" y="0"/>
                    <a:pt x="3" y="0"/>
                    <a:pt x="5" y="0"/>
                  </a:cubicBezTo>
                  <a:cubicBezTo>
                    <a:pt x="7" y="1"/>
                    <a:pt x="9" y="2"/>
                    <a:pt x="11"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1" name="Freeform 131">
              <a:extLst>
                <a:ext uri="{FF2B5EF4-FFF2-40B4-BE49-F238E27FC236}">
                  <a16:creationId xmlns:a16="http://schemas.microsoft.com/office/drawing/2014/main" id="{7D4F33FB-05B2-0E66-2FBF-B04FC2DF591B}"/>
                </a:ext>
              </a:extLst>
            </p:cNvPr>
            <p:cNvSpPr>
              <a:spLocks/>
            </p:cNvSpPr>
            <p:nvPr/>
          </p:nvSpPr>
          <p:spPr bwMode="auto">
            <a:xfrm>
              <a:off x="4700588" y="3495676"/>
              <a:ext cx="38100" cy="9525"/>
            </a:xfrm>
            <a:custGeom>
              <a:avLst/>
              <a:gdLst>
                <a:gd name="T0" fmla="*/ 21 w 21"/>
                <a:gd name="T1" fmla="*/ 0 h 5"/>
                <a:gd name="T2" fmla="*/ 21 w 21"/>
                <a:gd name="T3" fmla="*/ 3 h 5"/>
                <a:gd name="T4" fmla="*/ 20 w 21"/>
                <a:gd name="T5" fmla="*/ 4 h 5"/>
                <a:gd name="T6" fmla="*/ 17 w 21"/>
                <a:gd name="T7" fmla="*/ 5 h 5"/>
                <a:gd name="T8" fmla="*/ 11 w 21"/>
                <a:gd name="T9" fmla="*/ 5 h 5"/>
                <a:gd name="T10" fmla="*/ 3 w 21"/>
                <a:gd name="T11" fmla="*/ 4 h 5"/>
                <a:gd name="T12" fmla="*/ 0 w 21"/>
                <a:gd name="T13" fmla="*/ 3 h 5"/>
                <a:gd name="T14" fmla="*/ 0 w 21"/>
                <a:gd name="T15" fmla="*/ 0 h 5"/>
                <a:gd name="T16" fmla="*/ 4 w 21"/>
                <a:gd name="T17" fmla="*/ 0 h 5"/>
                <a:gd name="T18" fmla="*/ 5 w 21"/>
                <a:gd name="T19" fmla="*/ 3 h 5"/>
                <a:gd name="T20" fmla="*/ 6 w 21"/>
                <a:gd name="T21" fmla="*/ 4 h 5"/>
                <a:gd name="T22" fmla="*/ 11 w 21"/>
                <a:gd name="T23" fmla="*/ 4 h 5"/>
                <a:gd name="T24" fmla="*/ 17 w 21"/>
                <a:gd name="T25" fmla="*/ 3 h 5"/>
                <a:gd name="T26" fmla="*/ 17 w 21"/>
                <a:gd name="T27" fmla="*/ 0 h 5"/>
                <a:gd name="T28" fmla="*/ 21 w 21"/>
                <a:gd name="T2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5">
                  <a:moveTo>
                    <a:pt x="21" y="0"/>
                  </a:moveTo>
                  <a:cubicBezTo>
                    <a:pt x="21" y="1"/>
                    <a:pt x="21" y="2"/>
                    <a:pt x="21" y="3"/>
                  </a:cubicBezTo>
                  <a:cubicBezTo>
                    <a:pt x="21" y="3"/>
                    <a:pt x="21" y="4"/>
                    <a:pt x="20" y="4"/>
                  </a:cubicBezTo>
                  <a:cubicBezTo>
                    <a:pt x="20" y="4"/>
                    <a:pt x="18" y="4"/>
                    <a:pt x="17" y="5"/>
                  </a:cubicBezTo>
                  <a:cubicBezTo>
                    <a:pt x="15" y="5"/>
                    <a:pt x="13" y="5"/>
                    <a:pt x="11" y="5"/>
                  </a:cubicBezTo>
                  <a:cubicBezTo>
                    <a:pt x="8" y="5"/>
                    <a:pt x="5" y="5"/>
                    <a:pt x="3" y="4"/>
                  </a:cubicBezTo>
                  <a:cubicBezTo>
                    <a:pt x="1" y="4"/>
                    <a:pt x="0" y="4"/>
                    <a:pt x="0" y="3"/>
                  </a:cubicBezTo>
                  <a:cubicBezTo>
                    <a:pt x="0" y="2"/>
                    <a:pt x="0" y="1"/>
                    <a:pt x="0" y="0"/>
                  </a:cubicBezTo>
                  <a:cubicBezTo>
                    <a:pt x="1" y="0"/>
                    <a:pt x="3" y="0"/>
                    <a:pt x="4" y="0"/>
                  </a:cubicBezTo>
                  <a:cubicBezTo>
                    <a:pt x="4" y="1"/>
                    <a:pt x="4" y="2"/>
                    <a:pt x="5" y="3"/>
                  </a:cubicBezTo>
                  <a:cubicBezTo>
                    <a:pt x="5" y="3"/>
                    <a:pt x="5" y="4"/>
                    <a:pt x="6" y="4"/>
                  </a:cubicBezTo>
                  <a:cubicBezTo>
                    <a:pt x="7" y="4"/>
                    <a:pt x="9" y="4"/>
                    <a:pt x="11" y="4"/>
                  </a:cubicBezTo>
                  <a:cubicBezTo>
                    <a:pt x="15" y="4"/>
                    <a:pt x="17" y="4"/>
                    <a:pt x="17" y="3"/>
                  </a:cubicBezTo>
                  <a:cubicBezTo>
                    <a:pt x="17" y="2"/>
                    <a:pt x="17" y="1"/>
                    <a:pt x="17" y="0"/>
                  </a:cubicBezTo>
                  <a:cubicBezTo>
                    <a:pt x="18" y="0"/>
                    <a:pt x="19" y="0"/>
                    <a:pt x="2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2" name="Freeform 132">
              <a:extLst>
                <a:ext uri="{FF2B5EF4-FFF2-40B4-BE49-F238E27FC236}">
                  <a16:creationId xmlns:a16="http://schemas.microsoft.com/office/drawing/2014/main" id="{6B3180F3-16AE-8B99-30BA-ECE341E90932}"/>
                </a:ext>
              </a:extLst>
            </p:cNvPr>
            <p:cNvSpPr>
              <a:spLocks/>
            </p:cNvSpPr>
            <p:nvPr/>
          </p:nvSpPr>
          <p:spPr bwMode="auto">
            <a:xfrm>
              <a:off x="4927600" y="3495676"/>
              <a:ext cx="11113" cy="9525"/>
            </a:xfrm>
            <a:custGeom>
              <a:avLst/>
              <a:gdLst>
                <a:gd name="T0" fmla="*/ 2 w 6"/>
                <a:gd name="T1" fmla="*/ 5 h 5"/>
                <a:gd name="T2" fmla="*/ 0 w 6"/>
                <a:gd name="T3" fmla="*/ 0 h 5"/>
                <a:gd name="T4" fmla="*/ 4 w 6"/>
                <a:gd name="T5" fmla="*/ 0 h 5"/>
                <a:gd name="T6" fmla="*/ 6 w 6"/>
                <a:gd name="T7" fmla="*/ 5 h 5"/>
                <a:gd name="T8" fmla="*/ 2 w 6"/>
                <a:gd name="T9" fmla="*/ 5 h 5"/>
              </a:gdLst>
              <a:ahLst/>
              <a:cxnLst>
                <a:cxn ang="0">
                  <a:pos x="T0" y="T1"/>
                </a:cxn>
                <a:cxn ang="0">
                  <a:pos x="T2" y="T3"/>
                </a:cxn>
                <a:cxn ang="0">
                  <a:pos x="T4" y="T5"/>
                </a:cxn>
                <a:cxn ang="0">
                  <a:pos x="T6" y="T7"/>
                </a:cxn>
                <a:cxn ang="0">
                  <a:pos x="T8" y="T9"/>
                </a:cxn>
              </a:cxnLst>
              <a:rect l="0" t="0" r="r" b="b"/>
              <a:pathLst>
                <a:path w="6" h="5">
                  <a:moveTo>
                    <a:pt x="2" y="5"/>
                  </a:moveTo>
                  <a:cubicBezTo>
                    <a:pt x="1" y="3"/>
                    <a:pt x="0" y="2"/>
                    <a:pt x="0" y="0"/>
                  </a:cubicBezTo>
                  <a:cubicBezTo>
                    <a:pt x="1" y="0"/>
                    <a:pt x="3" y="0"/>
                    <a:pt x="4" y="0"/>
                  </a:cubicBezTo>
                  <a:cubicBezTo>
                    <a:pt x="5" y="2"/>
                    <a:pt x="5" y="3"/>
                    <a:pt x="6" y="5"/>
                  </a:cubicBezTo>
                  <a:cubicBezTo>
                    <a:pt x="4" y="5"/>
                    <a:pt x="3" y="5"/>
                    <a:pt x="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3" name="Freeform 133">
              <a:extLst>
                <a:ext uri="{FF2B5EF4-FFF2-40B4-BE49-F238E27FC236}">
                  <a16:creationId xmlns:a16="http://schemas.microsoft.com/office/drawing/2014/main" id="{48D8BD11-AA38-BA9C-0CCF-89B768257E56}"/>
                </a:ext>
              </a:extLst>
            </p:cNvPr>
            <p:cNvSpPr>
              <a:spLocks noEditPoints="1"/>
            </p:cNvSpPr>
            <p:nvPr/>
          </p:nvSpPr>
          <p:spPr bwMode="auto">
            <a:xfrm>
              <a:off x="5124450" y="3495676"/>
              <a:ext cx="47625" cy="9525"/>
            </a:xfrm>
            <a:custGeom>
              <a:avLst/>
              <a:gdLst>
                <a:gd name="T0" fmla="*/ 26 w 26"/>
                <a:gd name="T1" fmla="*/ 2 h 5"/>
                <a:gd name="T2" fmla="*/ 24 w 26"/>
                <a:gd name="T3" fmla="*/ 4 h 5"/>
                <a:gd name="T4" fmla="*/ 15 w 26"/>
                <a:gd name="T5" fmla="*/ 5 h 5"/>
                <a:gd name="T6" fmla="*/ 5 w 26"/>
                <a:gd name="T7" fmla="*/ 4 h 5"/>
                <a:gd name="T8" fmla="*/ 1 w 26"/>
                <a:gd name="T9" fmla="*/ 2 h 5"/>
                <a:gd name="T10" fmla="*/ 3 w 26"/>
                <a:gd name="T11" fmla="*/ 1 h 5"/>
                <a:gd name="T12" fmla="*/ 12 w 26"/>
                <a:gd name="T13" fmla="*/ 0 h 5"/>
                <a:gd name="T14" fmla="*/ 21 w 26"/>
                <a:gd name="T15" fmla="*/ 1 h 5"/>
                <a:gd name="T16" fmla="*/ 26 w 26"/>
                <a:gd name="T17" fmla="*/ 2 h 5"/>
                <a:gd name="T18" fmla="*/ 5 w 26"/>
                <a:gd name="T19" fmla="*/ 2 h 5"/>
                <a:gd name="T20" fmla="*/ 8 w 26"/>
                <a:gd name="T21" fmla="*/ 4 h 5"/>
                <a:gd name="T22" fmla="*/ 14 w 26"/>
                <a:gd name="T23" fmla="*/ 4 h 5"/>
                <a:gd name="T24" fmla="*/ 20 w 26"/>
                <a:gd name="T25" fmla="*/ 4 h 5"/>
                <a:gd name="T26" fmla="*/ 21 w 26"/>
                <a:gd name="T27" fmla="*/ 2 h 5"/>
                <a:gd name="T28" fmla="*/ 18 w 26"/>
                <a:gd name="T29" fmla="*/ 1 h 5"/>
                <a:gd name="T30" fmla="*/ 12 w 26"/>
                <a:gd name="T31" fmla="*/ 1 h 5"/>
                <a:gd name="T32" fmla="*/ 7 w 26"/>
                <a:gd name="T33" fmla="*/ 1 h 5"/>
                <a:gd name="T34" fmla="*/ 5 w 26"/>
                <a:gd name="T3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5">
                  <a:moveTo>
                    <a:pt x="26" y="2"/>
                  </a:moveTo>
                  <a:cubicBezTo>
                    <a:pt x="26" y="3"/>
                    <a:pt x="26" y="4"/>
                    <a:pt x="24" y="4"/>
                  </a:cubicBezTo>
                  <a:cubicBezTo>
                    <a:pt x="22" y="5"/>
                    <a:pt x="19" y="5"/>
                    <a:pt x="15" y="5"/>
                  </a:cubicBezTo>
                  <a:cubicBezTo>
                    <a:pt x="11" y="5"/>
                    <a:pt x="7" y="5"/>
                    <a:pt x="5" y="4"/>
                  </a:cubicBezTo>
                  <a:cubicBezTo>
                    <a:pt x="3" y="4"/>
                    <a:pt x="1" y="3"/>
                    <a:pt x="1" y="2"/>
                  </a:cubicBezTo>
                  <a:cubicBezTo>
                    <a:pt x="0" y="2"/>
                    <a:pt x="1" y="1"/>
                    <a:pt x="3" y="1"/>
                  </a:cubicBezTo>
                  <a:cubicBezTo>
                    <a:pt x="5" y="0"/>
                    <a:pt x="8" y="0"/>
                    <a:pt x="12" y="0"/>
                  </a:cubicBezTo>
                  <a:cubicBezTo>
                    <a:pt x="16" y="0"/>
                    <a:pt x="19" y="0"/>
                    <a:pt x="21" y="1"/>
                  </a:cubicBezTo>
                  <a:cubicBezTo>
                    <a:pt x="24" y="1"/>
                    <a:pt x="25" y="2"/>
                    <a:pt x="26" y="2"/>
                  </a:cubicBezTo>
                  <a:close/>
                  <a:moveTo>
                    <a:pt x="5" y="2"/>
                  </a:moveTo>
                  <a:cubicBezTo>
                    <a:pt x="6" y="3"/>
                    <a:pt x="7" y="3"/>
                    <a:pt x="8" y="4"/>
                  </a:cubicBezTo>
                  <a:cubicBezTo>
                    <a:pt x="10" y="4"/>
                    <a:pt x="12" y="4"/>
                    <a:pt x="14" y="4"/>
                  </a:cubicBezTo>
                  <a:cubicBezTo>
                    <a:pt x="17" y="4"/>
                    <a:pt x="19" y="4"/>
                    <a:pt x="20" y="4"/>
                  </a:cubicBezTo>
                  <a:cubicBezTo>
                    <a:pt x="21" y="3"/>
                    <a:pt x="22" y="3"/>
                    <a:pt x="21" y="2"/>
                  </a:cubicBezTo>
                  <a:cubicBezTo>
                    <a:pt x="21" y="2"/>
                    <a:pt x="20" y="1"/>
                    <a:pt x="18" y="1"/>
                  </a:cubicBezTo>
                  <a:cubicBezTo>
                    <a:pt x="17" y="1"/>
                    <a:pt x="15" y="1"/>
                    <a:pt x="12" y="1"/>
                  </a:cubicBezTo>
                  <a:cubicBezTo>
                    <a:pt x="10" y="1"/>
                    <a:pt x="8" y="1"/>
                    <a:pt x="7" y="1"/>
                  </a:cubicBezTo>
                  <a:cubicBezTo>
                    <a:pt x="5" y="1"/>
                    <a:pt x="5" y="2"/>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4" name="Freeform 134">
              <a:extLst>
                <a:ext uri="{FF2B5EF4-FFF2-40B4-BE49-F238E27FC236}">
                  <a16:creationId xmlns:a16="http://schemas.microsoft.com/office/drawing/2014/main" id="{ABBFF4B1-93D8-5D06-D895-36D4D6DDCBF9}"/>
                </a:ext>
              </a:extLst>
            </p:cNvPr>
            <p:cNvSpPr>
              <a:spLocks noEditPoints="1"/>
            </p:cNvSpPr>
            <p:nvPr/>
          </p:nvSpPr>
          <p:spPr bwMode="auto">
            <a:xfrm>
              <a:off x="3417887" y="3533776"/>
              <a:ext cx="46038" cy="9525"/>
            </a:xfrm>
            <a:custGeom>
              <a:avLst/>
              <a:gdLst>
                <a:gd name="T0" fmla="*/ 21 w 25"/>
                <a:gd name="T1" fmla="*/ 5 h 5"/>
                <a:gd name="T2" fmla="*/ 19 w 25"/>
                <a:gd name="T3" fmla="*/ 3 h 5"/>
                <a:gd name="T4" fmla="*/ 9 w 25"/>
                <a:gd name="T5" fmla="*/ 3 h 5"/>
                <a:gd name="T6" fmla="*/ 4 w 25"/>
                <a:gd name="T7" fmla="*/ 5 h 5"/>
                <a:gd name="T8" fmla="*/ 0 w 25"/>
                <a:gd name="T9" fmla="*/ 5 h 5"/>
                <a:gd name="T10" fmla="*/ 15 w 25"/>
                <a:gd name="T11" fmla="*/ 0 h 5"/>
                <a:gd name="T12" fmla="*/ 20 w 25"/>
                <a:gd name="T13" fmla="*/ 0 h 5"/>
                <a:gd name="T14" fmla="*/ 25 w 25"/>
                <a:gd name="T15" fmla="*/ 5 h 5"/>
                <a:gd name="T16" fmla="*/ 21 w 25"/>
                <a:gd name="T17" fmla="*/ 5 h 5"/>
                <a:gd name="T18" fmla="*/ 19 w 25"/>
                <a:gd name="T19" fmla="*/ 3 h 5"/>
                <a:gd name="T20" fmla="*/ 18 w 25"/>
                <a:gd name="T21" fmla="*/ 1 h 5"/>
                <a:gd name="T22" fmla="*/ 17 w 25"/>
                <a:gd name="T23" fmla="*/ 1 h 5"/>
                <a:gd name="T24" fmla="*/ 17 w 25"/>
                <a:gd name="T25" fmla="*/ 1 h 5"/>
                <a:gd name="T26" fmla="*/ 15 w 25"/>
                <a:gd name="T27" fmla="*/ 1 h 5"/>
                <a:gd name="T28" fmla="*/ 11 w 25"/>
                <a:gd name="T29" fmla="*/ 3 h 5"/>
                <a:gd name="T30" fmla="*/ 19 w 25"/>
                <a:gd name="T3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5">
                  <a:moveTo>
                    <a:pt x="21" y="5"/>
                  </a:moveTo>
                  <a:cubicBezTo>
                    <a:pt x="19" y="3"/>
                    <a:pt x="19" y="3"/>
                    <a:pt x="19" y="3"/>
                  </a:cubicBezTo>
                  <a:cubicBezTo>
                    <a:pt x="16" y="3"/>
                    <a:pt x="12" y="3"/>
                    <a:pt x="9" y="3"/>
                  </a:cubicBezTo>
                  <a:cubicBezTo>
                    <a:pt x="7" y="4"/>
                    <a:pt x="6" y="4"/>
                    <a:pt x="4" y="5"/>
                  </a:cubicBezTo>
                  <a:cubicBezTo>
                    <a:pt x="3" y="5"/>
                    <a:pt x="1" y="5"/>
                    <a:pt x="0" y="5"/>
                  </a:cubicBezTo>
                  <a:cubicBezTo>
                    <a:pt x="5" y="3"/>
                    <a:pt x="10" y="1"/>
                    <a:pt x="15" y="0"/>
                  </a:cubicBezTo>
                  <a:cubicBezTo>
                    <a:pt x="17" y="0"/>
                    <a:pt x="19" y="0"/>
                    <a:pt x="20" y="0"/>
                  </a:cubicBezTo>
                  <a:cubicBezTo>
                    <a:pt x="22" y="1"/>
                    <a:pt x="24" y="3"/>
                    <a:pt x="25" y="5"/>
                  </a:cubicBezTo>
                  <a:cubicBezTo>
                    <a:pt x="24" y="5"/>
                    <a:pt x="22" y="5"/>
                    <a:pt x="21" y="5"/>
                  </a:cubicBezTo>
                  <a:close/>
                  <a:moveTo>
                    <a:pt x="19" y="3"/>
                  </a:moveTo>
                  <a:cubicBezTo>
                    <a:pt x="18" y="1"/>
                    <a:pt x="18" y="1"/>
                    <a:pt x="18" y="1"/>
                  </a:cubicBezTo>
                  <a:cubicBezTo>
                    <a:pt x="17" y="1"/>
                    <a:pt x="17" y="1"/>
                    <a:pt x="17" y="1"/>
                  </a:cubicBezTo>
                  <a:cubicBezTo>
                    <a:pt x="17" y="1"/>
                    <a:pt x="17" y="1"/>
                    <a:pt x="17" y="1"/>
                  </a:cubicBezTo>
                  <a:cubicBezTo>
                    <a:pt x="16" y="1"/>
                    <a:pt x="16" y="1"/>
                    <a:pt x="15" y="1"/>
                  </a:cubicBezTo>
                  <a:cubicBezTo>
                    <a:pt x="13" y="2"/>
                    <a:pt x="12" y="2"/>
                    <a:pt x="11" y="3"/>
                  </a:cubicBezTo>
                  <a:cubicBezTo>
                    <a:pt x="13" y="3"/>
                    <a:pt x="16" y="3"/>
                    <a:pt x="19"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5" name="Freeform 135">
              <a:extLst>
                <a:ext uri="{FF2B5EF4-FFF2-40B4-BE49-F238E27FC236}">
                  <a16:creationId xmlns:a16="http://schemas.microsoft.com/office/drawing/2014/main" id="{52704F70-66CE-A2F3-3A27-5C7955EDF530}"/>
                </a:ext>
              </a:extLst>
            </p:cNvPr>
            <p:cNvSpPr>
              <a:spLocks/>
            </p:cNvSpPr>
            <p:nvPr/>
          </p:nvSpPr>
          <p:spPr bwMode="auto">
            <a:xfrm>
              <a:off x="3644900" y="3533776"/>
              <a:ext cx="39688" cy="9525"/>
            </a:xfrm>
            <a:custGeom>
              <a:avLst/>
              <a:gdLst>
                <a:gd name="T0" fmla="*/ 19 w 21"/>
                <a:gd name="T1" fmla="*/ 3 h 5"/>
                <a:gd name="T2" fmla="*/ 15 w 21"/>
                <a:gd name="T3" fmla="*/ 4 h 5"/>
                <a:gd name="T4" fmla="*/ 7 w 21"/>
                <a:gd name="T5" fmla="*/ 5 h 5"/>
                <a:gd name="T6" fmla="*/ 0 w 21"/>
                <a:gd name="T7" fmla="*/ 5 h 5"/>
                <a:gd name="T8" fmla="*/ 0 w 21"/>
                <a:gd name="T9" fmla="*/ 4 h 5"/>
                <a:gd name="T10" fmla="*/ 4 w 21"/>
                <a:gd name="T11" fmla="*/ 4 h 5"/>
                <a:gd name="T12" fmla="*/ 8 w 21"/>
                <a:gd name="T13" fmla="*/ 4 h 5"/>
                <a:gd name="T14" fmla="*/ 12 w 21"/>
                <a:gd name="T15" fmla="*/ 4 h 5"/>
                <a:gd name="T16" fmla="*/ 14 w 21"/>
                <a:gd name="T17" fmla="*/ 3 h 5"/>
                <a:gd name="T18" fmla="*/ 13 w 21"/>
                <a:gd name="T19" fmla="*/ 3 h 5"/>
                <a:gd name="T20" fmla="*/ 9 w 21"/>
                <a:gd name="T21" fmla="*/ 3 h 5"/>
                <a:gd name="T22" fmla="*/ 4 w 21"/>
                <a:gd name="T23" fmla="*/ 2 h 5"/>
                <a:gd name="T24" fmla="*/ 3 w 21"/>
                <a:gd name="T25" fmla="*/ 1 h 5"/>
                <a:gd name="T26" fmla="*/ 7 w 21"/>
                <a:gd name="T27" fmla="*/ 0 h 5"/>
                <a:gd name="T28" fmla="*/ 13 w 21"/>
                <a:gd name="T29" fmla="*/ 0 h 5"/>
                <a:gd name="T30" fmla="*/ 21 w 21"/>
                <a:gd name="T31" fmla="*/ 0 h 5"/>
                <a:gd name="T32" fmla="*/ 19 w 21"/>
                <a:gd name="T33" fmla="*/ 1 h 5"/>
                <a:gd name="T34" fmla="*/ 13 w 21"/>
                <a:gd name="T35" fmla="*/ 1 h 5"/>
                <a:gd name="T36" fmla="*/ 9 w 21"/>
                <a:gd name="T37" fmla="*/ 1 h 5"/>
                <a:gd name="T38" fmla="*/ 8 w 21"/>
                <a:gd name="T39" fmla="*/ 1 h 5"/>
                <a:gd name="T40" fmla="*/ 8 w 21"/>
                <a:gd name="T41" fmla="*/ 1 h 5"/>
                <a:gd name="T42" fmla="*/ 9 w 21"/>
                <a:gd name="T43" fmla="*/ 2 h 5"/>
                <a:gd name="T44" fmla="*/ 13 w 21"/>
                <a:gd name="T45" fmla="*/ 2 h 5"/>
                <a:gd name="T46" fmla="*/ 17 w 21"/>
                <a:gd name="T47" fmla="*/ 2 h 5"/>
                <a:gd name="T48" fmla="*/ 18 w 21"/>
                <a:gd name="T49" fmla="*/ 3 h 5"/>
                <a:gd name="T50" fmla="*/ 19 w 21"/>
                <a:gd name="T5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 h="5">
                  <a:moveTo>
                    <a:pt x="19" y="3"/>
                  </a:moveTo>
                  <a:cubicBezTo>
                    <a:pt x="19" y="3"/>
                    <a:pt x="17" y="4"/>
                    <a:pt x="15" y="4"/>
                  </a:cubicBezTo>
                  <a:cubicBezTo>
                    <a:pt x="13" y="5"/>
                    <a:pt x="10" y="5"/>
                    <a:pt x="7" y="5"/>
                  </a:cubicBezTo>
                  <a:cubicBezTo>
                    <a:pt x="4" y="5"/>
                    <a:pt x="2" y="5"/>
                    <a:pt x="0" y="5"/>
                  </a:cubicBezTo>
                  <a:cubicBezTo>
                    <a:pt x="0" y="4"/>
                    <a:pt x="0" y="4"/>
                    <a:pt x="0" y="4"/>
                  </a:cubicBezTo>
                  <a:cubicBezTo>
                    <a:pt x="2" y="4"/>
                    <a:pt x="3" y="4"/>
                    <a:pt x="4" y="4"/>
                  </a:cubicBezTo>
                  <a:cubicBezTo>
                    <a:pt x="6" y="4"/>
                    <a:pt x="7" y="4"/>
                    <a:pt x="8" y="4"/>
                  </a:cubicBezTo>
                  <a:cubicBezTo>
                    <a:pt x="10" y="4"/>
                    <a:pt x="11" y="4"/>
                    <a:pt x="12" y="4"/>
                  </a:cubicBezTo>
                  <a:cubicBezTo>
                    <a:pt x="13" y="4"/>
                    <a:pt x="14" y="3"/>
                    <a:pt x="14" y="3"/>
                  </a:cubicBezTo>
                  <a:cubicBezTo>
                    <a:pt x="14" y="3"/>
                    <a:pt x="14" y="3"/>
                    <a:pt x="13" y="3"/>
                  </a:cubicBezTo>
                  <a:cubicBezTo>
                    <a:pt x="13" y="3"/>
                    <a:pt x="11" y="3"/>
                    <a:pt x="9" y="3"/>
                  </a:cubicBezTo>
                  <a:cubicBezTo>
                    <a:pt x="6" y="2"/>
                    <a:pt x="5" y="2"/>
                    <a:pt x="4" y="2"/>
                  </a:cubicBezTo>
                  <a:cubicBezTo>
                    <a:pt x="3" y="2"/>
                    <a:pt x="3" y="1"/>
                    <a:pt x="3" y="1"/>
                  </a:cubicBezTo>
                  <a:cubicBezTo>
                    <a:pt x="3" y="1"/>
                    <a:pt x="5" y="0"/>
                    <a:pt x="7" y="0"/>
                  </a:cubicBezTo>
                  <a:cubicBezTo>
                    <a:pt x="8" y="0"/>
                    <a:pt x="11" y="0"/>
                    <a:pt x="13" y="0"/>
                  </a:cubicBezTo>
                  <a:cubicBezTo>
                    <a:pt x="16" y="0"/>
                    <a:pt x="19" y="0"/>
                    <a:pt x="21" y="0"/>
                  </a:cubicBezTo>
                  <a:cubicBezTo>
                    <a:pt x="20" y="0"/>
                    <a:pt x="20" y="1"/>
                    <a:pt x="19" y="1"/>
                  </a:cubicBezTo>
                  <a:cubicBezTo>
                    <a:pt x="17" y="1"/>
                    <a:pt x="15" y="1"/>
                    <a:pt x="13" y="1"/>
                  </a:cubicBezTo>
                  <a:cubicBezTo>
                    <a:pt x="11" y="1"/>
                    <a:pt x="10" y="1"/>
                    <a:pt x="9" y="1"/>
                  </a:cubicBezTo>
                  <a:cubicBezTo>
                    <a:pt x="8" y="1"/>
                    <a:pt x="8" y="1"/>
                    <a:pt x="8" y="1"/>
                  </a:cubicBezTo>
                  <a:cubicBezTo>
                    <a:pt x="8" y="1"/>
                    <a:pt x="8" y="1"/>
                    <a:pt x="8" y="1"/>
                  </a:cubicBezTo>
                  <a:cubicBezTo>
                    <a:pt x="8" y="1"/>
                    <a:pt x="8" y="2"/>
                    <a:pt x="9" y="2"/>
                  </a:cubicBezTo>
                  <a:cubicBezTo>
                    <a:pt x="10" y="2"/>
                    <a:pt x="11" y="2"/>
                    <a:pt x="13" y="2"/>
                  </a:cubicBezTo>
                  <a:cubicBezTo>
                    <a:pt x="15" y="2"/>
                    <a:pt x="16" y="2"/>
                    <a:pt x="17" y="2"/>
                  </a:cubicBezTo>
                  <a:cubicBezTo>
                    <a:pt x="18" y="3"/>
                    <a:pt x="18" y="3"/>
                    <a:pt x="18" y="3"/>
                  </a:cubicBezTo>
                  <a:lnTo>
                    <a:pt x="19"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6" name="Freeform 136">
              <a:extLst>
                <a:ext uri="{FF2B5EF4-FFF2-40B4-BE49-F238E27FC236}">
                  <a16:creationId xmlns:a16="http://schemas.microsoft.com/office/drawing/2014/main" id="{C3517681-3777-4650-228B-77ECAEC85C12}"/>
                </a:ext>
              </a:extLst>
            </p:cNvPr>
            <p:cNvSpPr>
              <a:spLocks noEditPoints="1"/>
            </p:cNvSpPr>
            <p:nvPr/>
          </p:nvSpPr>
          <p:spPr bwMode="auto">
            <a:xfrm>
              <a:off x="3862387" y="3533776"/>
              <a:ext cx="46038" cy="9525"/>
            </a:xfrm>
            <a:custGeom>
              <a:avLst/>
              <a:gdLst>
                <a:gd name="T0" fmla="*/ 25 w 25"/>
                <a:gd name="T1" fmla="*/ 2 h 5"/>
                <a:gd name="T2" fmla="*/ 20 w 25"/>
                <a:gd name="T3" fmla="*/ 4 h 5"/>
                <a:gd name="T4" fmla="*/ 8 w 25"/>
                <a:gd name="T5" fmla="*/ 5 h 5"/>
                <a:gd name="T6" fmla="*/ 0 w 25"/>
                <a:gd name="T7" fmla="*/ 5 h 5"/>
                <a:gd name="T8" fmla="*/ 4 w 25"/>
                <a:gd name="T9" fmla="*/ 0 h 5"/>
                <a:gd name="T10" fmla="*/ 12 w 25"/>
                <a:gd name="T11" fmla="*/ 0 h 5"/>
                <a:gd name="T12" fmla="*/ 22 w 25"/>
                <a:gd name="T13" fmla="*/ 1 h 5"/>
                <a:gd name="T14" fmla="*/ 25 w 25"/>
                <a:gd name="T15" fmla="*/ 2 h 5"/>
                <a:gd name="T16" fmla="*/ 20 w 25"/>
                <a:gd name="T17" fmla="*/ 2 h 5"/>
                <a:gd name="T18" fmla="*/ 12 w 25"/>
                <a:gd name="T19" fmla="*/ 1 h 5"/>
                <a:gd name="T20" fmla="*/ 8 w 25"/>
                <a:gd name="T21" fmla="*/ 1 h 5"/>
                <a:gd name="T22" fmla="*/ 6 w 25"/>
                <a:gd name="T23" fmla="*/ 4 h 5"/>
                <a:gd name="T24" fmla="*/ 9 w 25"/>
                <a:gd name="T25" fmla="*/ 4 h 5"/>
                <a:gd name="T26" fmla="*/ 20 w 25"/>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5">
                  <a:moveTo>
                    <a:pt x="25" y="2"/>
                  </a:moveTo>
                  <a:cubicBezTo>
                    <a:pt x="24" y="3"/>
                    <a:pt x="23" y="4"/>
                    <a:pt x="20" y="4"/>
                  </a:cubicBezTo>
                  <a:cubicBezTo>
                    <a:pt x="17" y="5"/>
                    <a:pt x="13" y="5"/>
                    <a:pt x="8" y="5"/>
                  </a:cubicBezTo>
                  <a:cubicBezTo>
                    <a:pt x="6" y="5"/>
                    <a:pt x="3" y="5"/>
                    <a:pt x="0" y="5"/>
                  </a:cubicBezTo>
                  <a:cubicBezTo>
                    <a:pt x="2" y="3"/>
                    <a:pt x="3" y="1"/>
                    <a:pt x="4" y="0"/>
                  </a:cubicBezTo>
                  <a:cubicBezTo>
                    <a:pt x="7" y="0"/>
                    <a:pt x="10" y="0"/>
                    <a:pt x="12" y="0"/>
                  </a:cubicBezTo>
                  <a:cubicBezTo>
                    <a:pt x="17" y="0"/>
                    <a:pt x="20" y="0"/>
                    <a:pt x="22" y="1"/>
                  </a:cubicBezTo>
                  <a:cubicBezTo>
                    <a:pt x="25" y="1"/>
                    <a:pt x="25" y="2"/>
                    <a:pt x="25" y="2"/>
                  </a:cubicBezTo>
                  <a:close/>
                  <a:moveTo>
                    <a:pt x="20" y="2"/>
                  </a:moveTo>
                  <a:cubicBezTo>
                    <a:pt x="21" y="1"/>
                    <a:pt x="18" y="1"/>
                    <a:pt x="12" y="1"/>
                  </a:cubicBezTo>
                  <a:cubicBezTo>
                    <a:pt x="11" y="1"/>
                    <a:pt x="9" y="1"/>
                    <a:pt x="8" y="1"/>
                  </a:cubicBezTo>
                  <a:cubicBezTo>
                    <a:pt x="7" y="2"/>
                    <a:pt x="6" y="3"/>
                    <a:pt x="6" y="4"/>
                  </a:cubicBezTo>
                  <a:cubicBezTo>
                    <a:pt x="7" y="4"/>
                    <a:pt x="8" y="4"/>
                    <a:pt x="9" y="4"/>
                  </a:cubicBezTo>
                  <a:cubicBezTo>
                    <a:pt x="16" y="4"/>
                    <a:pt x="19" y="4"/>
                    <a:pt x="2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7" name="Freeform 137">
              <a:extLst>
                <a:ext uri="{FF2B5EF4-FFF2-40B4-BE49-F238E27FC236}">
                  <a16:creationId xmlns:a16="http://schemas.microsoft.com/office/drawing/2014/main" id="{06AD940E-32A9-7F37-366D-B8851F8F1844}"/>
                </a:ext>
              </a:extLst>
            </p:cNvPr>
            <p:cNvSpPr>
              <a:spLocks/>
            </p:cNvSpPr>
            <p:nvPr/>
          </p:nvSpPr>
          <p:spPr bwMode="auto">
            <a:xfrm>
              <a:off x="4097337" y="3533776"/>
              <a:ext cx="31750" cy="9525"/>
            </a:xfrm>
            <a:custGeom>
              <a:avLst/>
              <a:gdLst>
                <a:gd name="T0" fmla="*/ 4 w 17"/>
                <a:gd name="T1" fmla="*/ 5 h 5"/>
                <a:gd name="T2" fmla="*/ 0 w 17"/>
                <a:gd name="T3" fmla="*/ 5 h 5"/>
                <a:gd name="T4" fmla="*/ 2 w 17"/>
                <a:gd name="T5" fmla="*/ 0 h 5"/>
                <a:gd name="T6" fmla="*/ 17 w 17"/>
                <a:gd name="T7" fmla="*/ 0 h 5"/>
                <a:gd name="T8" fmla="*/ 17 w 17"/>
                <a:gd name="T9" fmla="*/ 1 h 5"/>
                <a:gd name="T10" fmla="*/ 6 w 17"/>
                <a:gd name="T11" fmla="*/ 1 h 5"/>
                <a:gd name="T12" fmla="*/ 5 w 17"/>
                <a:gd name="T13" fmla="*/ 2 h 5"/>
                <a:gd name="T14" fmla="*/ 16 w 17"/>
                <a:gd name="T15" fmla="*/ 2 h 5"/>
                <a:gd name="T16" fmla="*/ 16 w 17"/>
                <a:gd name="T17" fmla="*/ 3 h 5"/>
                <a:gd name="T18" fmla="*/ 5 w 17"/>
                <a:gd name="T19" fmla="*/ 3 h 5"/>
                <a:gd name="T20" fmla="*/ 4 w 17"/>
                <a:gd name="T2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5">
                  <a:moveTo>
                    <a:pt x="4" y="5"/>
                  </a:moveTo>
                  <a:cubicBezTo>
                    <a:pt x="3" y="5"/>
                    <a:pt x="1" y="5"/>
                    <a:pt x="0" y="5"/>
                  </a:cubicBezTo>
                  <a:cubicBezTo>
                    <a:pt x="0" y="3"/>
                    <a:pt x="1" y="2"/>
                    <a:pt x="2" y="0"/>
                  </a:cubicBezTo>
                  <a:cubicBezTo>
                    <a:pt x="7" y="0"/>
                    <a:pt x="12" y="0"/>
                    <a:pt x="17" y="0"/>
                  </a:cubicBezTo>
                  <a:cubicBezTo>
                    <a:pt x="17" y="1"/>
                    <a:pt x="17" y="1"/>
                    <a:pt x="17" y="1"/>
                  </a:cubicBezTo>
                  <a:cubicBezTo>
                    <a:pt x="13" y="1"/>
                    <a:pt x="10" y="1"/>
                    <a:pt x="6" y="1"/>
                  </a:cubicBezTo>
                  <a:cubicBezTo>
                    <a:pt x="6" y="1"/>
                    <a:pt x="6" y="2"/>
                    <a:pt x="5" y="2"/>
                  </a:cubicBezTo>
                  <a:cubicBezTo>
                    <a:pt x="9" y="2"/>
                    <a:pt x="12" y="2"/>
                    <a:pt x="16" y="2"/>
                  </a:cubicBezTo>
                  <a:cubicBezTo>
                    <a:pt x="16" y="3"/>
                    <a:pt x="16" y="3"/>
                    <a:pt x="16" y="3"/>
                  </a:cubicBezTo>
                  <a:cubicBezTo>
                    <a:pt x="12" y="3"/>
                    <a:pt x="9" y="3"/>
                    <a:pt x="5" y="3"/>
                  </a:cubicBezTo>
                  <a:cubicBezTo>
                    <a:pt x="5" y="3"/>
                    <a:pt x="4" y="4"/>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8" name="Freeform 138">
              <a:extLst>
                <a:ext uri="{FF2B5EF4-FFF2-40B4-BE49-F238E27FC236}">
                  <a16:creationId xmlns:a16="http://schemas.microsoft.com/office/drawing/2014/main" id="{14AE357F-9A74-3FB1-8009-EE046BC8049C}"/>
                </a:ext>
              </a:extLst>
            </p:cNvPr>
            <p:cNvSpPr>
              <a:spLocks/>
            </p:cNvSpPr>
            <p:nvPr/>
          </p:nvSpPr>
          <p:spPr bwMode="auto">
            <a:xfrm>
              <a:off x="4311650" y="3533776"/>
              <a:ext cx="42863" cy="9525"/>
            </a:xfrm>
            <a:custGeom>
              <a:avLst/>
              <a:gdLst>
                <a:gd name="T0" fmla="*/ 13 w 23"/>
                <a:gd name="T1" fmla="*/ 2 h 5"/>
                <a:gd name="T2" fmla="*/ 23 w 23"/>
                <a:gd name="T3" fmla="*/ 2 h 5"/>
                <a:gd name="T4" fmla="*/ 22 w 23"/>
                <a:gd name="T5" fmla="*/ 5 h 5"/>
                <a:gd name="T6" fmla="*/ 17 w 23"/>
                <a:gd name="T7" fmla="*/ 5 h 5"/>
                <a:gd name="T8" fmla="*/ 12 w 23"/>
                <a:gd name="T9" fmla="*/ 5 h 5"/>
                <a:gd name="T10" fmla="*/ 3 w 23"/>
                <a:gd name="T11" fmla="*/ 4 h 5"/>
                <a:gd name="T12" fmla="*/ 0 w 23"/>
                <a:gd name="T13" fmla="*/ 2 h 5"/>
                <a:gd name="T14" fmla="*/ 4 w 23"/>
                <a:gd name="T15" fmla="*/ 0 h 5"/>
                <a:gd name="T16" fmla="*/ 15 w 23"/>
                <a:gd name="T17" fmla="*/ 0 h 5"/>
                <a:gd name="T18" fmla="*/ 23 w 23"/>
                <a:gd name="T19" fmla="*/ 0 h 5"/>
                <a:gd name="T20" fmla="*/ 21 w 23"/>
                <a:gd name="T21" fmla="*/ 1 h 5"/>
                <a:gd name="T22" fmla="*/ 15 w 23"/>
                <a:gd name="T23" fmla="*/ 1 h 5"/>
                <a:gd name="T24" fmla="*/ 7 w 23"/>
                <a:gd name="T25" fmla="*/ 1 h 5"/>
                <a:gd name="T26" fmla="*/ 5 w 23"/>
                <a:gd name="T27" fmla="*/ 2 h 5"/>
                <a:gd name="T28" fmla="*/ 7 w 23"/>
                <a:gd name="T29" fmla="*/ 4 h 5"/>
                <a:gd name="T30" fmla="*/ 13 w 23"/>
                <a:gd name="T31" fmla="*/ 4 h 5"/>
                <a:gd name="T32" fmla="*/ 18 w 23"/>
                <a:gd name="T33" fmla="*/ 4 h 5"/>
                <a:gd name="T34" fmla="*/ 18 w 23"/>
                <a:gd name="T35" fmla="*/ 3 h 5"/>
                <a:gd name="T36" fmla="*/ 12 w 23"/>
                <a:gd name="T37" fmla="*/ 3 h 5"/>
                <a:gd name="T38" fmla="*/ 13 w 23"/>
                <a:gd name="T3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 h="5">
                  <a:moveTo>
                    <a:pt x="13" y="2"/>
                  </a:moveTo>
                  <a:cubicBezTo>
                    <a:pt x="16" y="2"/>
                    <a:pt x="19" y="2"/>
                    <a:pt x="23" y="2"/>
                  </a:cubicBezTo>
                  <a:cubicBezTo>
                    <a:pt x="23" y="3"/>
                    <a:pt x="23" y="4"/>
                    <a:pt x="22" y="5"/>
                  </a:cubicBezTo>
                  <a:cubicBezTo>
                    <a:pt x="21" y="5"/>
                    <a:pt x="19" y="5"/>
                    <a:pt x="17" y="5"/>
                  </a:cubicBezTo>
                  <a:cubicBezTo>
                    <a:pt x="16" y="5"/>
                    <a:pt x="14" y="5"/>
                    <a:pt x="12" y="5"/>
                  </a:cubicBezTo>
                  <a:cubicBezTo>
                    <a:pt x="8" y="5"/>
                    <a:pt x="5" y="5"/>
                    <a:pt x="3" y="4"/>
                  </a:cubicBezTo>
                  <a:cubicBezTo>
                    <a:pt x="1" y="4"/>
                    <a:pt x="0" y="3"/>
                    <a:pt x="0" y="2"/>
                  </a:cubicBezTo>
                  <a:cubicBezTo>
                    <a:pt x="0" y="2"/>
                    <a:pt x="1" y="1"/>
                    <a:pt x="4" y="0"/>
                  </a:cubicBezTo>
                  <a:cubicBezTo>
                    <a:pt x="7" y="0"/>
                    <a:pt x="10" y="0"/>
                    <a:pt x="15" y="0"/>
                  </a:cubicBezTo>
                  <a:cubicBezTo>
                    <a:pt x="18" y="0"/>
                    <a:pt x="20" y="0"/>
                    <a:pt x="23" y="0"/>
                  </a:cubicBezTo>
                  <a:cubicBezTo>
                    <a:pt x="22" y="0"/>
                    <a:pt x="22" y="1"/>
                    <a:pt x="21" y="1"/>
                  </a:cubicBezTo>
                  <a:cubicBezTo>
                    <a:pt x="19" y="1"/>
                    <a:pt x="17" y="1"/>
                    <a:pt x="15" y="1"/>
                  </a:cubicBezTo>
                  <a:cubicBezTo>
                    <a:pt x="12" y="1"/>
                    <a:pt x="9" y="1"/>
                    <a:pt x="7" y="1"/>
                  </a:cubicBezTo>
                  <a:cubicBezTo>
                    <a:pt x="6" y="1"/>
                    <a:pt x="5" y="2"/>
                    <a:pt x="5" y="2"/>
                  </a:cubicBezTo>
                  <a:cubicBezTo>
                    <a:pt x="4" y="3"/>
                    <a:pt x="5" y="3"/>
                    <a:pt x="7" y="4"/>
                  </a:cubicBezTo>
                  <a:cubicBezTo>
                    <a:pt x="8" y="4"/>
                    <a:pt x="10" y="4"/>
                    <a:pt x="13" y="4"/>
                  </a:cubicBezTo>
                  <a:cubicBezTo>
                    <a:pt x="15" y="4"/>
                    <a:pt x="16" y="4"/>
                    <a:pt x="18" y="4"/>
                  </a:cubicBezTo>
                  <a:cubicBezTo>
                    <a:pt x="18" y="3"/>
                    <a:pt x="18" y="3"/>
                    <a:pt x="18" y="3"/>
                  </a:cubicBezTo>
                  <a:cubicBezTo>
                    <a:pt x="16" y="3"/>
                    <a:pt x="14" y="3"/>
                    <a:pt x="12" y="3"/>
                  </a:cubicBezTo>
                  <a:lnTo>
                    <a:pt x="1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39" name="Freeform 139">
              <a:extLst>
                <a:ext uri="{FF2B5EF4-FFF2-40B4-BE49-F238E27FC236}">
                  <a16:creationId xmlns:a16="http://schemas.microsoft.com/office/drawing/2014/main" id="{51E7B0C9-0C4D-0EC2-CE13-B679DF3359F0}"/>
                </a:ext>
              </a:extLst>
            </p:cNvPr>
            <p:cNvSpPr>
              <a:spLocks/>
            </p:cNvSpPr>
            <p:nvPr/>
          </p:nvSpPr>
          <p:spPr bwMode="auto">
            <a:xfrm>
              <a:off x="4530725" y="3533776"/>
              <a:ext cx="42863" cy="9525"/>
            </a:xfrm>
            <a:custGeom>
              <a:avLst/>
              <a:gdLst>
                <a:gd name="T0" fmla="*/ 23 w 23"/>
                <a:gd name="T1" fmla="*/ 5 h 5"/>
                <a:gd name="T2" fmla="*/ 18 w 23"/>
                <a:gd name="T3" fmla="*/ 5 h 5"/>
                <a:gd name="T4" fmla="*/ 18 w 23"/>
                <a:gd name="T5" fmla="*/ 3 h 5"/>
                <a:gd name="T6" fmla="*/ 5 w 23"/>
                <a:gd name="T7" fmla="*/ 3 h 5"/>
                <a:gd name="T8" fmla="*/ 5 w 23"/>
                <a:gd name="T9" fmla="*/ 5 h 5"/>
                <a:gd name="T10" fmla="*/ 0 w 23"/>
                <a:gd name="T11" fmla="*/ 5 h 5"/>
                <a:gd name="T12" fmla="*/ 1 w 23"/>
                <a:gd name="T13" fmla="*/ 0 h 5"/>
                <a:gd name="T14" fmla="*/ 5 w 23"/>
                <a:gd name="T15" fmla="*/ 0 h 5"/>
                <a:gd name="T16" fmla="*/ 5 w 23"/>
                <a:gd name="T17" fmla="*/ 2 h 5"/>
                <a:gd name="T18" fmla="*/ 18 w 23"/>
                <a:gd name="T19" fmla="*/ 2 h 5"/>
                <a:gd name="T20" fmla="*/ 18 w 23"/>
                <a:gd name="T21" fmla="*/ 0 h 5"/>
                <a:gd name="T22" fmla="*/ 22 w 23"/>
                <a:gd name="T23" fmla="*/ 0 h 5"/>
                <a:gd name="T24" fmla="*/ 23 w 23"/>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5">
                  <a:moveTo>
                    <a:pt x="23" y="5"/>
                  </a:moveTo>
                  <a:cubicBezTo>
                    <a:pt x="21" y="5"/>
                    <a:pt x="19" y="5"/>
                    <a:pt x="18" y="5"/>
                  </a:cubicBezTo>
                  <a:cubicBezTo>
                    <a:pt x="18" y="4"/>
                    <a:pt x="18" y="3"/>
                    <a:pt x="18" y="3"/>
                  </a:cubicBezTo>
                  <a:cubicBezTo>
                    <a:pt x="14" y="3"/>
                    <a:pt x="9" y="3"/>
                    <a:pt x="5" y="3"/>
                  </a:cubicBezTo>
                  <a:cubicBezTo>
                    <a:pt x="5" y="3"/>
                    <a:pt x="5" y="4"/>
                    <a:pt x="5" y="5"/>
                  </a:cubicBezTo>
                  <a:cubicBezTo>
                    <a:pt x="4" y="5"/>
                    <a:pt x="2" y="5"/>
                    <a:pt x="0" y="5"/>
                  </a:cubicBezTo>
                  <a:cubicBezTo>
                    <a:pt x="1" y="3"/>
                    <a:pt x="1" y="2"/>
                    <a:pt x="1" y="0"/>
                  </a:cubicBezTo>
                  <a:cubicBezTo>
                    <a:pt x="2" y="0"/>
                    <a:pt x="4" y="0"/>
                    <a:pt x="5" y="0"/>
                  </a:cubicBezTo>
                  <a:cubicBezTo>
                    <a:pt x="5" y="1"/>
                    <a:pt x="5" y="1"/>
                    <a:pt x="5" y="2"/>
                  </a:cubicBezTo>
                  <a:cubicBezTo>
                    <a:pt x="9" y="2"/>
                    <a:pt x="14" y="2"/>
                    <a:pt x="18" y="2"/>
                  </a:cubicBezTo>
                  <a:cubicBezTo>
                    <a:pt x="18" y="1"/>
                    <a:pt x="18" y="1"/>
                    <a:pt x="18" y="0"/>
                  </a:cubicBezTo>
                  <a:cubicBezTo>
                    <a:pt x="19" y="0"/>
                    <a:pt x="21" y="0"/>
                    <a:pt x="22" y="0"/>
                  </a:cubicBezTo>
                  <a:cubicBezTo>
                    <a:pt x="23" y="2"/>
                    <a:pt x="23" y="3"/>
                    <a:pt x="2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0" name="Freeform 140">
              <a:extLst>
                <a:ext uri="{FF2B5EF4-FFF2-40B4-BE49-F238E27FC236}">
                  <a16:creationId xmlns:a16="http://schemas.microsoft.com/office/drawing/2014/main" id="{901555B5-5171-D2DC-14E3-234A08ED9356}"/>
                </a:ext>
              </a:extLst>
            </p:cNvPr>
            <p:cNvSpPr>
              <a:spLocks/>
            </p:cNvSpPr>
            <p:nvPr/>
          </p:nvSpPr>
          <p:spPr bwMode="auto">
            <a:xfrm>
              <a:off x="4762500" y="3533776"/>
              <a:ext cx="20638" cy="11113"/>
            </a:xfrm>
            <a:custGeom>
              <a:avLst/>
              <a:gdLst>
                <a:gd name="T0" fmla="*/ 3 w 11"/>
                <a:gd name="T1" fmla="*/ 6 h 6"/>
                <a:gd name="T2" fmla="*/ 0 w 11"/>
                <a:gd name="T3" fmla="*/ 6 h 6"/>
                <a:gd name="T4" fmla="*/ 0 w 11"/>
                <a:gd name="T5" fmla="*/ 5 h 6"/>
                <a:gd name="T6" fmla="*/ 3 w 11"/>
                <a:gd name="T7" fmla="*/ 5 h 6"/>
                <a:gd name="T8" fmla="*/ 6 w 11"/>
                <a:gd name="T9" fmla="*/ 5 h 6"/>
                <a:gd name="T10" fmla="*/ 5 w 11"/>
                <a:gd name="T11" fmla="*/ 0 h 6"/>
                <a:gd name="T12" fmla="*/ 10 w 11"/>
                <a:gd name="T13" fmla="*/ 0 h 6"/>
                <a:gd name="T14" fmla="*/ 11 w 11"/>
                <a:gd name="T15" fmla="*/ 5 h 6"/>
                <a:gd name="T16" fmla="*/ 9 w 11"/>
                <a:gd name="T17" fmla="*/ 6 h 6"/>
                <a:gd name="T18" fmla="*/ 3 w 11"/>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3" y="6"/>
                  </a:moveTo>
                  <a:cubicBezTo>
                    <a:pt x="2" y="6"/>
                    <a:pt x="1" y="6"/>
                    <a:pt x="0" y="6"/>
                  </a:cubicBezTo>
                  <a:cubicBezTo>
                    <a:pt x="0" y="5"/>
                    <a:pt x="0" y="5"/>
                    <a:pt x="0" y="5"/>
                  </a:cubicBezTo>
                  <a:cubicBezTo>
                    <a:pt x="1" y="5"/>
                    <a:pt x="2" y="5"/>
                    <a:pt x="3" y="5"/>
                  </a:cubicBezTo>
                  <a:cubicBezTo>
                    <a:pt x="5" y="5"/>
                    <a:pt x="6" y="5"/>
                    <a:pt x="6" y="5"/>
                  </a:cubicBezTo>
                  <a:cubicBezTo>
                    <a:pt x="6" y="3"/>
                    <a:pt x="6" y="1"/>
                    <a:pt x="5" y="0"/>
                  </a:cubicBezTo>
                  <a:cubicBezTo>
                    <a:pt x="7" y="0"/>
                    <a:pt x="8" y="0"/>
                    <a:pt x="10" y="0"/>
                  </a:cubicBezTo>
                  <a:cubicBezTo>
                    <a:pt x="10" y="1"/>
                    <a:pt x="10" y="3"/>
                    <a:pt x="11" y="5"/>
                  </a:cubicBezTo>
                  <a:cubicBezTo>
                    <a:pt x="11" y="5"/>
                    <a:pt x="10" y="5"/>
                    <a:pt x="9" y="6"/>
                  </a:cubicBezTo>
                  <a:cubicBezTo>
                    <a:pt x="8" y="6"/>
                    <a:pt x="6" y="6"/>
                    <a:pt x="3"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1" name="Freeform 141">
              <a:extLst>
                <a:ext uri="{FF2B5EF4-FFF2-40B4-BE49-F238E27FC236}">
                  <a16:creationId xmlns:a16="http://schemas.microsoft.com/office/drawing/2014/main" id="{EE589A1A-C173-1AFA-DBA8-4B517DF0F67E}"/>
                </a:ext>
              </a:extLst>
            </p:cNvPr>
            <p:cNvSpPr>
              <a:spLocks/>
            </p:cNvSpPr>
            <p:nvPr/>
          </p:nvSpPr>
          <p:spPr bwMode="auto">
            <a:xfrm>
              <a:off x="4981575" y="3533776"/>
              <a:ext cx="41275" cy="9525"/>
            </a:xfrm>
            <a:custGeom>
              <a:avLst/>
              <a:gdLst>
                <a:gd name="T0" fmla="*/ 23 w 23"/>
                <a:gd name="T1" fmla="*/ 5 h 5"/>
                <a:gd name="T2" fmla="*/ 18 w 23"/>
                <a:gd name="T3" fmla="*/ 5 h 5"/>
                <a:gd name="T4" fmla="*/ 8 w 23"/>
                <a:gd name="T5" fmla="*/ 3 h 5"/>
                <a:gd name="T6" fmla="*/ 6 w 23"/>
                <a:gd name="T7" fmla="*/ 3 h 5"/>
                <a:gd name="T8" fmla="*/ 7 w 23"/>
                <a:gd name="T9" fmla="*/ 5 h 5"/>
                <a:gd name="T10" fmla="*/ 2 w 23"/>
                <a:gd name="T11" fmla="*/ 5 h 5"/>
                <a:gd name="T12" fmla="*/ 0 w 23"/>
                <a:gd name="T13" fmla="*/ 0 h 5"/>
                <a:gd name="T14" fmla="*/ 5 w 23"/>
                <a:gd name="T15" fmla="*/ 0 h 5"/>
                <a:gd name="T16" fmla="*/ 6 w 23"/>
                <a:gd name="T17" fmla="*/ 2 h 5"/>
                <a:gd name="T18" fmla="*/ 9 w 23"/>
                <a:gd name="T19" fmla="*/ 1 h 5"/>
                <a:gd name="T20" fmla="*/ 16 w 23"/>
                <a:gd name="T21" fmla="*/ 0 h 5"/>
                <a:gd name="T22" fmla="*/ 21 w 23"/>
                <a:gd name="T23" fmla="*/ 0 h 5"/>
                <a:gd name="T24" fmla="*/ 11 w 23"/>
                <a:gd name="T25" fmla="*/ 2 h 5"/>
                <a:gd name="T26" fmla="*/ 23 w 23"/>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5">
                  <a:moveTo>
                    <a:pt x="23" y="5"/>
                  </a:moveTo>
                  <a:cubicBezTo>
                    <a:pt x="22" y="5"/>
                    <a:pt x="20" y="5"/>
                    <a:pt x="18" y="5"/>
                  </a:cubicBezTo>
                  <a:cubicBezTo>
                    <a:pt x="15" y="4"/>
                    <a:pt x="12" y="3"/>
                    <a:pt x="8" y="3"/>
                  </a:cubicBezTo>
                  <a:cubicBezTo>
                    <a:pt x="8" y="3"/>
                    <a:pt x="7" y="3"/>
                    <a:pt x="6" y="3"/>
                  </a:cubicBezTo>
                  <a:cubicBezTo>
                    <a:pt x="6" y="4"/>
                    <a:pt x="6" y="4"/>
                    <a:pt x="7" y="5"/>
                  </a:cubicBezTo>
                  <a:cubicBezTo>
                    <a:pt x="5" y="5"/>
                    <a:pt x="4" y="5"/>
                    <a:pt x="2" y="5"/>
                  </a:cubicBezTo>
                  <a:cubicBezTo>
                    <a:pt x="1" y="3"/>
                    <a:pt x="1" y="2"/>
                    <a:pt x="0" y="0"/>
                  </a:cubicBezTo>
                  <a:cubicBezTo>
                    <a:pt x="2" y="0"/>
                    <a:pt x="3" y="0"/>
                    <a:pt x="5" y="0"/>
                  </a:cubicBezTo>
                  <a:cubicBezTo>
                    <a:pt x="5" y="1"/>
                    <a:pt x="5" y="1"/>
                    <a:pt x="6" y="2"/>
                  </a:cubicBezTo>
                  <a:cubicBezTo>
                    <a:pt x="7" y="2"/>
                    <a:pt x="8" y="2"/>
                    <a:pt x="9" y="1"/>
                  </a:cubicBezTo>
                  <a:cubicBezTo>
                    <a:pt x="11" y="1"/>
                    <a:pt x="13" y="0"/>
                    <a:pt x="16" y="0"/>
                  </a:cubicBezTo>
                  <a:cubicBezTo>
                    <a:pt x="17" y="0"/>
                    <a:pt x="19" y="0"/>
                    <a:pt x="21" y="0"/>
                  </a:cubicBezTo>
                  <a:cubicBezTo>
                    <a:pt x="16" y="1"/>
                    <a:pt x="13" y="2"/>
                    <a:pt x="11" y="2"/>
                  </a:cubicBezTo>
                  <a:cubicBezTo>
                    <a:pt x="15" y="3"/>
                    <a:pt x="19" y="4"/>
                    <a:pt x="23"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2" name="Freeform 142">
              <a:extLst>
                <a:ext uri="{FF2B5EF4-FFF2-40B4-BE49-F238E27FC236}">
                  <a16:creationId xmlns:a16="http://schemas.microsoft.com/office/drawing/2014/main" id="{071BD587-7103-BE1C-421C-086F17E9612C}"/>
                </a:ext>
              </a:extLst>
            </p:cNvPr>
            <p:cNvSpPr>
              <a:spLocks/>
            </p:cNvSpPr>
            <p:nvPr/>
          </p:nvSpPr>
          <p:spPr bwMode="auto">
            <a:xfrm>
              <a:off x="3495675" y="3573463"/>
              <a:ext cx="46038" cy="7938"/>
            </a:xfrm>
            <a:custGeom>
              <a:avLst/>
              <a:gdLst>
                <a:gd name="T0" fmla="*/ 21 w 25"/>
                <a:gd name="T1" fmla="*/ 5 h 5"/>
                <a:gd name="T2" fmla="*/ 0 w 25"/>
                <a:gd name="T3" fmla="*/ 5 h 5"/>
                <a:gd name="T4" fmla="*/ 0 w 25"/>
                <a:gd name="T5" fmla="*/ 4 h 5"/>
                <a:gd name="T6" fmla="*/ 19 w 25"/>
                <a:gd name="T7" fmla="*/ 0 h 5"/>
                <a:gd name="T8" fmla="*/ 5 w 25"/>
                <a:gd name="T9" fmla="*/ 0 h 5"/>
                <a:gd name="T10" fmla="*/ 6 w 25"/>
                <a:gd name="T11" fmla="*/ 0 h 5"/>
                <a:gd name="T12" fmla="*/ 25 w 25"/>
                <a:gd name="T13" fmla="*/ 0 h 5"/>
                <a:gd name="T14" fmla="*/ 25 w 25"/>
                <a:gd name="T15" fmla="*/ 0 h 5"/>
                <a:gd name="T16" fmla="*/ 6 w 25"/>
                <a:gd name="T17" fmla="*/ 4 h 5"/>
                <a:gd name="T18" fmla="*/ 21 w 25"/>
                <a:gd name="T19" fmla="*/ 4 h 5"/>
                <a:gd name="T20" fmla="*/ 21 w 25"/>
                <a:gd name="T2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5">
                  <a:moveTo>
                    <a:pt x="21" y="5"/>
                  </a:moveTo>
                  <a:cubicBezTo>
                    <a:pt x="14" y="5"/>
                    <a:pt x="7" y="5"/>
                    <a:pt x="0" y="5"/>
                  </a:cubicBezTo>
                  <a:cubicBezTo>
                    <a:pt x="0" y="4"/>
                    <a:pt x="0" y="4"/>
                    <a:pt x="0" y="4"/>
                  </a:cubicBezTo>
                  <a:cubicBezTo>
                    <a:pt x="7" y="3"/>
                    <a:pt x="13" y="2"/>
                    <a:pt x="19" y="0"/>
                  </a:cubicBezTo>
                  <a:cubicBezTo>
                    <a:pt x="14" y="0"/>
                    <a:pt x="10" y="0"/>
                    <a:pt x="5" y="0"/>
                  </a:cubicBezTo>
                  <a:cubicBezTo>
                    <a:pt x="6" y="0"/>
                    <a:pt x="6" y="0"/>
                    <a:pt x="6" y="0"/>
                  </a:cubicBezTo>
                  <a:cubicBezTo>
                    <a:pt x="12" y="0"/>
                    <a:pt x="19" y="0"/>
                    <a:pt x="25" y="0"/>
                  </a:cubicBezTo>
                  <a:cubicBezTo>
                    <a:pt x="25" y="0"/>
                    <a:pt x="25" y="0"/>
                    <a:pt x="25" y="0"/>
                  </a:cubicBezTo>
                  <a:cubicBezTo>
                    <a:pt x="19" y="2"/>
                    <a:pt x="13" y="3"/>
                    <a:pt x="6" y="4"/>
                  </a:cubicBezTo>
                  <a:cubicBezTo>
                    <a:pt x="11" y="4"/>
                    <a:pt x="16" y="4"/>
                    <a:pt x="21" y="4"/>
                  </a:cubicBezTo>
                  <a:lnTo>
                    <a:pt x="21"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3" name="Freeform 143">
              <a:extLst>
                <a:ext uri="{FF2B5EF4-FFF2-40B4-BE49-F238E27FC236}">
                  <a16:creationId xmlns:a16="http://schemas.microsoft.com/office/drawing/2014/main" id="{F3EA0292-E27E-4695-A945-E1F53F472962}"/>
                </a:ext>
              </a:extLst>
            </p:cNvPr>
            <p:cNvSpPr>
              <a:spLocks/>
            </p:cNvSpPr>
            <p:nvPr/>
          </p:nvSpPr>
          <p:spPr bwMode="auto">
            <a:xfrm>
              <a:off x="2916237" y="3586163"/>
              <a:ext cx="22225" cy="4763"/>
            </a:xfrm>
            <a:custGeom>
              <a:avLst/>
              <a:gdLst>
                <a:gd name="T0" fmla="*/ 10 w 12"/>
                <a:gd name="T1" fmla="*/ 2 h 3"/>
                <a:gd name="T2" fmla="*/ 8 w 12"/>
                <a:gd name="T3" fmla="*/ 2 h 3"/>
                <a:gd name="T4" fmla="*/ 4 w 12"/>
                <a:gd name="T5" fmla="*/ 3 h 3"/>
                <a:gd name="T6" fmla="*/ 0 w 12"/>
                <a:gd name="T7" fmla="*/ 2 h 3"/>
                <a:gd name="T8" fmla="*/ 0 w 12"/>
                <a:gd name="T9" fmla="*/ 2 h 3"/>
                <a:gd name="T10" fmla="*/ 4 w 12"/>
                <a:gd name="T11" fmla="*/ 2 h 3"/>
                <a:gd name="T12" fmla="*/ 7 w 12"/>
                <a:gd name="T13" fmla="*/ 2 h 3"/>
                <a:gd name="T14" fmla="*/ 7 w 12"/>
                <a:gd name="T15" fmla="*/ 2 h 3"/>
                <a:gd name="T16" fmla="*/ 6 w 12"/>
                <a:gd name="T17" fmla="*/ 2 h 3"/>
                <a:gd name="T18" fmla="*/ 5 w 12"/>
                <a:gd name="T19" fmla="*/ 2 h 3"/>
                <a:gd name="T20" fmla="*/ 2 w 12"/>
                <a:gd name="T21" fmla="*/ 1 h 3"/>
                <a:gd name="T22" fmla="*/ 2 w 12"/>
                <a:gd name="T23" fmla="*/ 1 h 3"/>
                <a:gd name="T24" fmla="*/ 4 w 12"/>
                <a:gd name="T25" fmla="*/ 0 h 3"/>
                <a:gd name="T26" fmla="*/ 8 w 12"/>
                <a:gd name="T27" fmla="*/ 0 h 3"/>
                <a:gd name="T28" fmla="*/ 12 w 12"/>
                <a:gd name="T29" fmla="*/ 0 h 3"/>
                <a:gd name="T30" fmla="*/ 11 w 12"/>
                <a:gd name="T31" fmla="*/ 1 h 3"/>
                <a:gd name="T32" fmla="*/ 7 w 12"/>
                <a:gd name="T33" fmla="*/ 1 h 3"/>
                <a:gd name="T34" fmla="*/ 5 w 12"/>
                <a:gd name="T35" fmla="*/ 1 h 3"/>
                <a:gd name="T36" fmla="*/ 5 w 12"/>
                <a:gd name="T37" fmla="*/ 1 h 3"/>
                <a:gd name="T38" fmla="*/ 7 w 12"/>
                <a:gd name="T39" fmla="*/ 1 h 3"/>
                <a:gd name="T40" fmla="*/ 9 w 12"/>
                <a:gd name="T41" fmla="*/ 1 h 3"/>
                <a:gd name="T42" fmla="*/ 10 w 12"/>
                <a:gd name="T43"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 h="3">
                  <a:moveTo>
                    <a:pt x="10" y="2"/>
                  </a:moveTo>
                  <a:cubicBezTo>
                    <a:pt x="10" y="2"/>
                    <a:pt x="9" y="2"/>
                    <a:pt x="8" y="2"/>
                  </a:cubicBezTo>
                  <a:cubicBezTo>
                    <a:pt x="7" y="3"/>
                    <a:pt x="5" y="3"/>
                    <a:pt x="4" y="3"/>
                  </a:cubicBezTo>
                  <a:cubicBezTo>
                    <a:pt x="2" y="3"/>
                    <a:pt x="1" y="3"/>
                    <a:pt x="0" y="2"/>
                  </a:cubicBezTo>
                  <a:cubicBezTo>
                    <a:pt x="0" y="2"/>
                    <a:pt x="0" y="2"/>
                    <a:pt x="0" y="2"/>
                  </a:cubicBezTo>
                  <a:cubicBezTo>
                    <a:pt x="2" y="2"/>
                    <a:pt x="3" y="2"/>
                    <a:pt x="4" y="2"/>
                  </a:cubicBezTo>
                  <a:cubicBezTo>
                    <a:pt x="6" y="2"/>
                    <a:pt x="7" y="2"/>
                    <a:pt x="7" y="2"/>
                  </a:cubicBezTo>
                  <a:cubicBezTo>
                    <a:pt x="7" y="2"/>
                    <a:pt x="7" y="2"/>
                    <a:pt x="7" y="2"/>
                  </a:cubicBezTo>
                  <a:cubicBezTo>
                    <a:pt x="6" y="2"/>
                    <a:pt x="6" y="2"/>
                    <a:pt x="6" y="2"/>
                  </a:cubicBezTo>
                  <a:cubicBezTo>
                    <a:pt x="6" y="2"/>
                    <a:pt x="6" y="2"/>
                    <a:pt x="5" y="2"/>
                  </a:cubicBezTo>
                  <a:cubicBezTo>
                    <a:pt x="4" y="1"/>
                    <a:pt x="2" y="1"/>
                    <a:pt x="2" y="1"/>
                  </a:cubicBezTo>
                  <a:cubicBezTo>
                    <a:pt x="2" y="1"/>
                    <a:pt x="2" y="1"/>
                    <a:pt x="2" y="1"/>
                  </a:cubicBezTo>
                  <a:cubicBezTo>
                    <a:pt x="2" y="1"/>
                    <a:pt x="3" y="0"/>
                    <a:pt x="4" y="0"/>
                  </a:cubicBezTo>
                  <a:cubicBezTo>
                    <a:pt x="5" y="0"/>
                    <a:pt x="7" y="0"/>
                    <a:pt x="8" y="0"/>
                  </a:cubicBezTo>
                  <a:cubicBezTo>
                    <a:pt x="10" y="0"/>
                    <a:pt x="11" y="0"/>
                    <a:pt x="12" y="0"/>
                  </a:cubicBezTo>
                  <a:cubicBezTo>
                    <a:pt x="12" y="0"/>
                    <a:pt x="11" y="1"/>
                    <a:pt x="11" y="1"/>
                  </a:cubicBezTo>
                  <a:cubicBezTo>
                    <a:pt x="9" y="1"/>
                    <a:pt x="8" y="1"/>
                    <a:pt x="7" y="1"/>
                  </a:cubicBezTo>
                  <a:cubicBezTo>
                    <a:pt x="6" y="1"/>
                    <a:pt x="5" y="1"/>
                    <a:pt x="5" y="1"/>
                  </a:cubicBezTo>
                  <a:cubicBezTo>
                    <a:pt x="5" y="1"/>
                    <a:pt x="5" y="1"/>
                    <a:pt x="5" y="1"/>
                  </a:cubicBezTo>
                  <a:cubicBezTo>
                    <a:pt x="5" y="1"/>
                    <a:pt x="6" y="1"/>
                    <a:pt x="7" y="1"/>
                  </a:cubicBezTo>
                  <a:cubicBezTo>
                    <a:pt x="8" y="1"/>
                    <a:pt x="9" y="1"/>
                    <a:pt x="9" y="1"/>
                  </a:cubicBezTo>
                  <a:cubicBezTo>
                    <a:pt x="10" y="2"/>
                    <a:pt x="10" y="2"/>
                    <a:pt x="1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4" name="Freeform 144">
              <a:extLst>
                <a:ext uri="{FF2B5EF4-FFF2-40B4-BE49-F238E27FC236}">
                  <a16:creationId xmlns:a16="http://schemas.microsoft.com/office/drawing/2014/main" id="{52F47F93-5B3E-A61F-7A57-038CCCA452A3}"/>
                </a:ext>
              </a:extLst>
            </p:cNvPr>
            <p:cNvSpPr>
              <a:spLocks/>
            </p:cNvSpPr>
            <p:nvPr/>
          </p:nvSpPr>
          <p:spPr bwMode="auto">
            <a:xfrm>
              <a:off x="2938462" y="3584576"/>
              <a:ext cx="26988" cy="6350"/>
            </a:xfrm>
            <a:custGeom>
              <a:avLst/>
              <a:gdLst>
                <a:gd name="T0" fmla="*/ 11 w 14"/>
                <a:gd name="T1" fmla="*/ 4 h 4"/>
                <a:gd name="T2" fmla="*/ 8 w 14"/>
                <a:gd name="T3" fmla="*/ 4 h 4"/>
                <a:gd name="T4" fmla="*/ 10 w 14"/>
                <a:gd name="T5" fmla="*/ 2 h 4"/>
                <a:gd name="T6" fmla="*/ 11 w 14"/>
                <a:gd name="T7" fmla="*/ 2 h 4"/>
                <a:gd name="T8" fmla="*/ 9 w 14"/>
                <a:gd name="T9" fmla="*/ 2 h 4"/>
                <a:gd name="T10" fmla="*/ 6 w 14"/>
                <a:gd name="T11" fmla="*/ 2 h 4"/>
                <a:gd name="T12" fmla="*/ 4 w 14"/>
                <a:gd name="T13" fmla="*/ 2 h 4"/>
                <a:gd name="T14" fmla="*/ 3 w 14"/>
                <a:gd name="T15" fmla="*/ 4 h 4"/>
                <a:gd name="T16" fmla="*/ 0 w 14"/>
                <a:gd name="T17" fmla="*/ 4 h 4"/>
                <a:gd name="T18" fmla="*/ 5 w 14"/>
                <a:gd name="T19" fmla="*/ 0 h 4"/>
                <a:gd name="T20" fmla="*/ 8 w 14"/>
                <a:gd name="T21" fmla="*/ 0 h 4"/>
                <a:gd name="T22" fmla="*/ 6 w 14"/>
                <a:gd name="T23" fmla="*/ 1 h 4"/>
                <a:gd name="T24" fmla="*/ 5 w 14"/>
                <a:gd name="T25" fmla="*/ 2 h 4"/>
                <a:gd name="T26" fmla="*/ 6 w 14"/>
                <a:gd name="T27" fmla="*/ 2 h 4"/>
                <a:gd name="T28" fmla="*/ 8 w 14"/>
                <a:gd name="T29" fmla="*/ 1 h 4"/>
                <a:gd name="T30" fmla="*/ 10 w 14"/>
                <a:gd name="T31" fmla="*/ 1 h 4"/>
                <a:gd name="T32" fmla="*/ 13 w 14"/>
                <a:gd name="T33" fmla="*/ 2 h 4"/>
                <a:gd name="T34" fmla="*/ 11 w 14"/>
                <a:gd name="T3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4">
                  <a:moveTo>
                    <a:pt x="11" y="4"/>
                  </a:moveTo>
                  <a:cubicBezTo>
                    <a:pt x="10" y="4"/>
                    <a:pt x="9" y="4"/>
                    <a:pt x="8" y="4"/>
                  </a:cubicBezTo>
                  <a:cubicBezTo>
                    <a:pt x="9" y="3"/>
                    <a:pt x="10" y="3"/>
                    <a:pt x="10" y="2"/>
                  </a:cubicBezTo>
                  <a:cubicBezTo>
                    <a:pt x="11" y="2"/>
                    <a:pt x="11" y="2"/>
                    <a:pt x="11" y="2"/>
                  </a:cubicBezTo>
                  <a:cubicBezTo>
                    <a:pt x="11" y="2"/>
                    <a:pt x="10" y="2"/>
                    <a:pt x="9" y="2"/>
                  </a:cubicBezTo>
                  <a:cubicBezTo>
                    <a:pt x="8" y="2"/>
                    <a:pt x="7" y="2"/>
                    <a:pt x="6" y="2"/>
                  </a:cubicBezTo>
                  <a:cubicBezTo>
                    <a:pt x="5" y="2"/>
                    <a:pt x="4" y="2"/>
                    <a:pt x="4" y="2"/>
                  </a:cubicBezTo>
                  <a:cubicBezTo>
                    <a:pt x="4" y="3"/>
                    <a:pt x="3" y="3"/>
                    <a:pt x="3" y="4"/>
                  </a:cubicBezTo>
                  <a:cubicBezTo>
                    <a:pt x="2" y="4"/>
                    <a:pt x="1" y="4"/>
                    <a:pt x="0" y="4"/>
                  </a:cubicBezTo>
                  <a:cubicBezTo>
                    <a:pt x="2" y="2"/>
                    <a:pt x="3" y="1"/>
                    <a:pt x="5" y="0"/>
                  </a:cubicBezTo>
                  <a:cubicBezTo>
                    <a:pt x="6" y="0"/>
                    <a:pt x="7" y="0"/>
                    <a:pt x="8" y="0"/>
                  </a:cubicBezTo>
                  <a:cubicBezTo>
                    <a:pt x="6" y="1"/>
                    <a:pt x="6" y="1"/>
                    <a:pt x="6" y="1"/>
                  </a:cubicBezTo>
                  <a:cubicBezTo>
                    <a:pt x="5" y="2"/>
                    <a:pt x="5" y="2"/>
                    <a:pt x="5" y="2"/>
                  </a:cubicBezTo>
                  <a:cubicBezTo>
                    <a:pt x="6" y="2"/>
                    <a:pt x="6" y="2"/>
                    <a:pt x="6" y="2"/>
                  </a:cubicBezTo>
                  <a:cubicBezTo>
                    <a:pt x="6" y="1"/>
                    <a:pt x="7" y="1"/>
                    <a:pt x="8" y="1"/>
                  </a:cubicBezTo>
                  <a:cubicBezTo>
                    <a:pt x="8" y="1"/>
                    <a:pt x="9" y="1"/>
                    <a:pt x="10" y="1"/>
                  </a:cubicBezTo>
                  <a:cubicBezTo>
                    <a:pt x="13" y="1"/>
                    <a:pt x="14" y="1"/>
                    <a:pt x="13" y="2"/>
                  </a:cubicBezTo>
                  <a:cubicBezTo>
                    <a:pt x="13" y="3"/>
                    <a:pt x="12" y="3"/>
                    <a:pt x="1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5" name="Freeform 145">
              <a:extLst>
                <a:ext uri="{FF2B5EF4-FFF2-40B4-BE49-F238E27FC236}">
                  <a16:creationId xmlns:a16="http://schemas.microsoft.com/office/drawing/2014/main" id="{23B331F8-7AE8-FC96-3F72-B6900BBF46A9}"/>
                </a:ext>
              </a:extLst>
            </p:cNvPr>
            <p:cNvSpPr>
              <a:spLocks noEditPoints="1"/>
            </p:cNvSpPr>
            <p:nvPr/>
          </p:nvSpPr>
          <p:spPr bwMode="auto">
            <a:xfrm>
              <a:off x="2967037" y="3584576"/>
              <a:ext cx="12700" cy="6350"/>
            </a:xfrm>
            <a:custGeom>
              <a:avLst/>
              <a:gdLst>
                <a:gd name="T0" fmla="*/ 4 w 7"/>
                <a:gd name="T1" fmla="*/ 1 h 4"/>
                <a:gd name="T2" fmla="*/ 5 w 7"/>
                <a:gd name="T3" fmla="*/ 0 h 4"/>
                <a:gd name="T4" fmla="*/ 6 w 7"/>
                <a:gd name="T5" fmla="*/ 0 h 4"/>
                <a:gd name="T6" fmla="*/ 7 w 7"/>
                <a:gd name="T7" fmla="*/ 0 h 4"/>
                <a:gd name="T8" fmla="*/ 7 w 7"/>
                <a:gd name="T9" fmla="*/ 1 h 4"/>
                <a:gd name="T10" fmla="*/ 6 w 7"/>
                <a:gd name="T11" fmla="*/ 1 h 4"/>
                <a:gd name="T12" fmla="*/ 5 w 7"/>
                <a:gd name="T13" fmla="*/ 1 h 4"/>
                <a:gd name="T14" fmla="*/ 4 w 7"/>
                <a:gd name="T15" fmla="*/ 1 h 4"/>
                <a:gd name="T16" fmla="*/ 2 w 7"/>
                <a:gd name="T17" fmla="*/ 4 h 4"/>
                <a:gd name="T18" fmla="*/ 0 w 7"/>
                <a:gd name="T19" fmla="*/ 4 h 4"/>
                <a:gd name="T20" fmla="*/ 3 w 7"/>
                <a:gd name="T21" fmla="*/ 1 h 4"/>
                <a:gd name="T22" fmla="*/ 6 w 7"/>
                <a:gd name="T23" fmla="*/ 1 h 4"/>
                <a:gd name="T24" fmla="*/ 2 w 7"/>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4">
                  <a:moveTo>
                    <a:pt x="4" y="1"/>
                  </a:moveTo>
                  <a:cubicBezTo>
                    <a:pt x="5" y="0"/>
                    <a:pt x="5" y="0"/>
                    <a:pt x="5" y="0"/>
                  </a:cubicBezTo>
                  <a:cubicBezTo>
                    <a:pt x="5" y="0"/>
                    <a:pt x="6" y="0"/>
                    <a:pt x="6" y="0"/>
                  </a:cubicBezTo>
                  <a:cubicBezTo>
                    <a:pt x="7" y="0"/>
                    <a:pt x="7" y="0"/>
                    <a:pt x="7" y="0"/>
                  </a:cubicBezTo>
                  <a:cubicBezTo>
                    <a:pt x="7" y="1"/>
                    <a:pt x="7" y="1"/>
                    <a:pt x="7" y="1"/>
                  </a:cubicBezTo>
                  <a:cubicBezTo>
                    <a:pt x="6" y="1"/>
                    <a:pt x="6" y="1"/>
                    <a:pt x="6" y="1"/>
                  </a:cubicBezTo>
                  <a:cubicBezTo>
                    <a:pt x="5" y="1"/>
                    <a:pt x="5" y="1"/>
                    <a:pt x="5" y="1"/>
                  </a:cubicBezTo>
                  <a:cubicBezTo>
                    <a:pt x="4" y="1"/>
                    <a:pt x="4" y="1"/>
                    <a:pt x="4" y="1"/>
                  </a:cubicBezTo>
                  <a:close/>
                  <a:moveTo>
                    <a:pt x="2" y="4"/>
                  </a:moveTo>
                  <a:cubicBezTo>
                    <a:pt x="2" y="4"/>
                    <a:pt x="1" y="4"/>
                    <a:pt x="0" y="4"/>
                  </a:cubicBezTo>
                  <a:cubicBezTo>
                    <a:pt x="1" y="3"/>
                    <a:pt x="2" y="2"/>
                    <a:pt x="3" y="1"/>
                  </a:cubicBezTo>
                  <a:cubicBezTo>
                    <a:pt x="4" y="1"/>
                    <a:pt x="5" y="1"/>
                    <a:pt x="6" y="1"/>
                  </a:cubicBezTo>
                  <a:cubicBezTo>
                    <a:pt x="5" y="2"/>
                    <a:pt x="4" y="3"/>
                    <a:pt x="2"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6" name="Freeform 146">
              <a:extLst>
                <a:ext uri="{FF2B5EF4-FFF2-40B4-BE49-F238E27FC236}">
                  <a16:creationId xmlns:a16="http://schemas.microsoft.com/office/drawing/2014/main" id="{7D2AF596-C11E-641B-E455-4D05E113456D}"/>
                </a:ext>
              </a:extLst>
            </p:cNvPr>
            <p:cNvSpPr>
              <a:spLocks/>
            </p:cNvSpPr>
            <p:nvPr/>
          </p:nvSpPr>
          <p:spPr bwMode="auto">
            <a:xfrm>
              <a:off x="2979737" y="3584576"/>
              <a:ext cx="22225" cy="6350"/>
            </a:xfrm>
            <a:custGeom>
              <a:avLst/>
              <a:gdLst>
                <a:gd name="T0" fmla="*/ 9 w 12"/>
                <a:gd name="T1" fmla="*/ 2 h 4"/>
                <a:gd name="T2" fmla="*/ 6 w 12"/>
                <a:gd name="T3" fmla="*/ 2 h 4"/>
                <a:gd name="T4" fmla="*/ 3 w 12"/>
                <a:gd name="T5" fmla="*/ 4 h 4"/>
                <a:gd name="T6" fmla="*/ 0 w 12"/>
                <a:gd name="T7" fmla="*/ 4 h 4"/>
                <a:gd name="T8" fmla="*/ 3 w 12"/>
                <a:gd name="T9" fmla="*/ 2 h 4"/>
                <a:gd name="T10" fmla="*/ 1 w 12"/>
                <a:gd name="T11" fmla="*/ 2 h 4"/>
                <a:gd name="T12" fmla="*/ 1 w 12"/>
                <a:gd name="T13" fmla="*/ 1 h 4"/>
                <a:gd name="T14" fmla="*/ 3 w 12"/>
                <a:gd name="T15" fmla="*/ 1 h 4"/>
                <a:gd name="T16" fmla="*/ 4 w 12"/>
                <a:gd name="T17" fmla="*/ 1 h 4"/>
                <a:gd name="T18" fmla="*/ 6 w 12"/>
                <a:gd name="T19" fmla="*/ 0 h 4"/>
                <a:gd name="T20" fmla="*/ 9 w 12"/>
                <a:gd name="T21" fmla="*/ 0 h 4"/>
                <a:gd name="T22" fmla="*/ 12 w 12"/>
                <a:gd name="T23" fmla="*/ 0 h 4"/>
                <a:gd name="T24" fmla="*/ 11 w 12"/>
                <a:gd name="T25" fmla="*/ 1 h 4"/>
                <a:gd name="T26" fmla="*/ 9 w 12"/>
                <a:gd name="T27" fmla="*/ 1 h 4"/>
                <a:gd name="T28" fmla="*/ 7 w 12"/>
                <a:gd name="T29" fmla="*/ 1 h 4"/>
                <a:gd name="T30" fmla="*/ 6 w 12"/>
                <a:gd name="T31" fmla="*/ 1 h 4"/>
                <a:gd name="T32" fmla="*/ 6 w 12"/>
                <a:gd name="T33" fmla="*/ 1 h 4"/>
                <a:gd name="T34" fmla="*/ 9 w 12"/>
                <a:gd name="T35" fmla="*/ 1 h 4"/>
                <a:gd name="T36" fmla="*/ 9 w 12"/>
                <a:gd name="T3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4">
                  <a:moveTo>
                    <a:pt x="9" y="2"/>
                  </a:moveTo>
                  <a:cubicBezTo>
                    <a:pt x="8" y="2"/>
                    <a:pt x="7" y="2"/>
                    <a:pt x="6" y="2"/>
                  </a:cubicBezTo>
                  <a:cubicBezTo>
                    <a:pt x="5" y="2"/>
                    <a:pt x="4" y="3"/>
                    <a:pt x="3" y="4"/>
                  </a:cubicBezTo>
                  <a:cubicBezTo>
                    <a:pt x="2" y="4"/>
                    <a:pt x="1" y="4"/>
                    <a:pt x="0" y="4"/>
                  </a:cubicBezTo>
                  <a:cubicBezTo>
                    <a:pt x="1" y="3"/>
                    <a:pt x="2" y="2"/>
                    <a:pt x="3" y="2"/>
                  </a:cubicBezTo>
                  <a:cubicBezTo>
                    <a:pt x="2" y="2"/>
                    <a:pt x="1" y="2"/>
                    <a:pt x="1" y="2"/>
                  </a:cubicBezTo>
                  <a:cubicBezTo>
                    <a:pt x="1" y="1"/>
                    <a:pt x="1" y="1"/>
                    <a:pt x="1" y="1"/>
                  </a:cubicBezTo>
                  <a:cubicBezTo>
                    <a:pt x="2" y="1"/>
                    <a:pt x="3" y="1"/>
                    <a:pt x="3" y="1"/>
                  </a:cubicBezTo>
                  <a:cubicBezTo>
                    <a:pt x="4" y="1"/>
                    <a:pt x="4" y="1"/>
                    <a:pt x="4" y="1"/>
                  </a:cubicBezTo>
                  <a:cubicBezTo>
                    <a:pt x="4" y="1"/>
                    <a:pt x="5" y="1"/>
                    <a:pt x="6" y="0"/>
                  </a:cubicBezTo>
                  <a:cubicBezTo>
                    <a:pt x="7" y="0"/>
                    <a:pt x="8" y="0"/>
                    <a:pt x="9" y="0"/>
                  </a:cubicBezTo>
                  <a:cubicBezTo>
                    <a:pt x="10" y="0"/>
                    <a:pt x="11" y="0"/>
                    <a:pt x="12" y="0"/>
                  </a:cubicBezTo>
                  <a:cubicBezTo>
                    <a:pt x="11" y="1"/>
                    <a:pt x="11" y="1"/>
                    <a:pt x="11" y="1"/>
                  </a:cubicBezTo>
                  <a:cubicBezTo>
                    <a:pt x="10" y="1"/>
                    <a:pt x="9" y="1"/>
                    <a:pt x="9" y="1"/>
                  </a:cubicBezTo>
                  <a:cubicBezTo>
                    <a:pt x="8" y="1"/>
                    <a:pt x="7" y="1"/>
                    <a:pt x="7" y="1"/>
                  </a:cubicBezTo>
                  <a:cubicBezTo>
                    <a:pt x="6" y="1"/>
                    <a:pt x="6" y="1"/>
                    <a:pt x="6" y="1"/>
                  </a:cubicBezTo>
                  <a:cubicBezTo>
                    <a:pt x="6" y="1"/>
                    <a:pt x="6" y="1"/>
                    <a:pt x="6" y="1"/>
                  </a:cubicBezTo>
                  <a:cubicBezTo>
                    <a:pt x="7" y="1"/>
                    <a:pt x="8" y="1"/>
                    <a:pt x="9" y="1"/>
                  </a:cubicBezTo>
                  <a:lnTo>
                    <a:pt x="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7" name="Freeform 147">
              <a:extLst>
                <a:ext uri="{FF2B5EF4-FFF2-40B4-BE49-F238E27FC236}">
                  <a16:creationId xmlns:a16="http://schemas.microsoft.com/office/drawing/2014/main" id="{E8AD183A-2C95-2936-5D8C-8BF9AA411675}"/>
                </a:ext>
              </a:extLst>
            </p:cNvPr>
            <p:cNvSpPr>
              <a:spLocks/>
            </p:cNvSpPr>
            <p:nvPr/>
          </p:nvSpPr>
          <p:spPr bwMode="auto">
            <a:xfrm>
              <a:off x="2994025" y="3586163"/>
              <a:ext cx="19050" cy="4763"/>
            </a:xfrm>
            <a:custGeom>
              <a:avLst/>
              <a:gdLst>
                <a:gd name="T0" fmla="*/ 5 w 10"/>
                <a:gd name="T1" fmla="*/ 2 h 3"/>
                <a:gd name="T2" fmla="*/ 7 w 10"/>
                <a:gd name="T3" fmla="*/ 2 h 3"/>
                <a:gd name="T4" fmla="*/ 7 w 10"/>
                <a:gd name="T5" fmla="*/ 3 h 3"/>
                <a:gd name="T6" fmla="*/ 5 w 10"/>
                <a:gd name="T7" fmla="*/ 3 h 3"/>
                <a:gd name="T8" fmla="*/ 4 w 10"/>
                <a:gd name="T9" fmla="*/ 3 h 3"/>
                <a:gd name="T10" fmla="*/ 1 w 10"/>
                <a:gd name="T11" fmla="*/ 2 h 3"/>
                <a:gd name="T12" fmla="*/ 3 w 10"/>
                <a:gd name="T13" fmla="*/ 1 h 3"/>
                <a:gd name="T14" fmla="*/ 1 w 10"/>
                <a:gd name="T15" fmla="*/ 1 h 3"/>
                <a:gd name="T16" fmla="*/ 2 w 10"/>
                <a:gd name="T17" fmla="*/ 0 h 3"/>
                <a:gd name="T18" fmla="*/ 4 w 10"/>
                <a:gd name="T19" fmla="*/ 0 h 3"/>
                <a:gd name="T20" fmla="*/ 5 w 10"/>
                <a:gd name="T21" fmla="*/ 0 h 3"/>
                <a:gd name="T22" fmla="*/ 7 w 10"/>
                <a:gd name="T23" fmla="*/ 0 h 3"/>
                <a:gd name="T24" fmla="*/ 6 w 10"/>
                <a:gd name="T25" fmla="*/ 0 h 3"/>
                <a:gd name="T26" fmla="*/ 10 w 10"/>
                <a:gd name="T27" fmla="*/ 0 h 3"/>
                <a:gd name="T28" fmla="*/ 9 w 10"/>
                <a:gd name="T29" fmla="*/ 1 h 3"/>
                <a:gd name="T30" fmla="*/ 6 w 10"/>
                <a:gd name="T31" fmla="*/ 1 h 3"/>
                <a:gd name="T32" fmla="*/ 4 w 10"/>
                <a:gd name="T33" fmla="*/ 2 h 3"/>
                <a:gd name="T34" fmla="*/ 4 w 10"/>
                <a:gd name="T35" fmla="*/ 2 h 3"/>
                <a:gd name="T36" fmla="*/ 5 w 10"/>
                <a:gd name="T3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3">
                  <a:moveTo>
                    <a:pt x="5" y="2"/>
                  </a:moveTo>
                  <a:cubicBezTo>
                    <a:pt x="6" y="2"/>
                    <a:pt x="7" y="2"/>
                    <a:pt x="7" y="2"/>
                  </a:cubicBezTo>
                  <a:cubicBezTo>
                    <a:pt x="7" y="3"/>
                    <a:pt x="7" y="3"/>
                    <a:pt x="7" y="3"/>
                  </a:cubicBezTo>
                  <a:cubicBezTo>
                    <a:pt x="7" y="3"/>
                    <a:pt x="6" y="3"/>
                    <a:pt x="5" y="3"/>
                  </a:cubicBezTo>
                  <a:cubicBezTo>
                    <a:pt x="5" y="3"/>
                    <a:pt x="4" y="3"/>
                    <a:pt x="4" y="3"/>
                  </a:cubicBezTo>
                  <a:cubicBezTo>
                    <a:pt x="1" y="3"/>
                    <a:pt x="0" y="2"/>
                    <a:pt x="1" y="2"/>
                  </a:cubicBezTo>
                  <a:cubicBezTo>
                    <a:pt x="2" y="1"/>
                    <a:pt x="2" y="1"/>
                    <a:pt x="3" y="1"/>
                  </a:cubicBezTo>
                  <a:cubicBezTo>
                    <a:pt x="2" y="1"/>
                    <a:pt x="2" y="1"/>
                    <a:pt x="1" y="1"/>
                  </a:cubicBezTo>
                  <a:cubicBezTo>
                    <a:pt x="2" y="0"/>
                    <a:pt x="2" y="0"/>
                    <a:pt x="2" y="0"/>
                  </a:cubicBezTo>
                  <a:cubicBezTo>
                    <a:pt x="2" y="0"/>
                    <a:pt x="3" y="0"/>
                    <a:pt x="4" y="0"/>
                  </a:cubicBezTo>
                  <a:cubicBezTo>
                    <a:pt x="4" y="0"/>
                    <a:pt x="5" y="0"/>
                    <a:pt x="5" y="0"/>
                  </a:cubicBezTo>
                  <a:cubicBezTo>
                    <a:pt x="6" y="0"/>
                    <a:pt x="7" y="0"/>
                    <a:pt x="7" y="0"/>
                  </a:cubicBezTo>
                  <a:cubicBezTo>
                    <a:pt x="6" y="0"/>
                    <a:pt x="6" y="0"/>
                    <a:pt x="6" y="0"/>
                  </a:cubicBezTo>
                  <a:cubicBezTo>
                    <a:pt x="8" y="0"/>
                    <a:pt x="9" y="0"/>
                    <a:pt x="10" y="0"/>
                  </a:cubicBezTo>
                  <a:cubicBezTo>
                    <a:pt x="9" y="1"/>
                    <a:pt x="9" y="1"/>
                    <a:pt x="9" y="1"/>
                  </a:cubicBezTo>
                  <a:cubicBezTo>
                    <a:pt x="8" y="1"/>
                    <a:pt x="7" y="1"/>
                    <a:pt x="6" y="1"/>
                  </a:cubicBezTo>
                  <a:cubicBezTo>
                    <a:pt x="5" y="1"/>
                    <a:pt x="5" y="1"/>
                    <a:pt x="4" y="2"/>
                  </a:cubicBezTo>
                  <a:cubicBezTo>
                    <a:pt x="4" y="2"/>
                    <a:pt x="4" y="2"/>
                    <a:pt x="4" y="2"/>
                  </a:cubicBezTo>
                  <a:cubicBezTo>
                    <a:pt x="4" y="2"/>
                    <a:pt x="5" y="2"/>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8" name="Freeform 148">
              <a:extLst>
                <a:ext uri="{FF2B5EF4-FFF2-40B4-BE49-F238E27FC236}">
                  <a16:creationId xmlns:a16="http://schemas.microsoft.com/office/drawing/2014/main" id="{F9BCA15E-F816-4ABC-A6F5-6093A63AD391}"/>
                </a:ext>
              </a:extLst>
            </p:cNvPr>
            <p:cNvSpPr>
              <a:spLocks/>
            </p:cNvSpPr>
            <p:nvPr/>
          </p:nvSpPr>
          <p:spPr bwMode="auto">
            <a:xfrm>
              <a:off x="6110288" y="3586163"/>
              <a:ext cx="20638" cy="4763"/>
            </a:xfrm>
            <a:custGeom>
              <a:avLst/>
              <a:gdLst>
                <a:gd name="T0" fmla="*/ 11 w 11"/>
                <a:gd name="T1" fmla="*/ 2 h 3"/>
                <a:gd name="T2" fmla="*/ 10 w 11"/>
                <a:gd name="T3" fmla="*/ 2 h 3"/>
                <a:gd name="T4" fmla="*/ 7 w 11"/>
                <a:gd name="T5" fmla="*/ 3 h 3"/>
                <a:gd name="T6" fmla="*/ 2 w 11"/>
                <a:gd name="T7" fmla="*/ 2 h 3"/>
                <a:gd name="T8" fmla="*/ 2 w 11"/>
                <a:gd name="T9" fmla="*/ 2 h 3"/>
                <a:gd name="T10" fmla="*/ 6 w 11"/>
                <a:gd name="T11" fmla="*/ 2 h 3"/>
                <a:gd name="T12" fmla="*/ 8 w 11"/>
                <a:gd name="T13" fmla="*/ 2 h 3"/>
                <a:gd name="T14" fmla="*/ 8 w 11"/>
                <a:gd name="T15" fmla="*/ 2 h 3"/>
                <a:gd name="T16" fmla="*/ 7 w 11"/>
                <a:gd name="T17" fmla="*/ 2 h 3"/>
                <a:gd name="T18" fmla="*/ 5 w 11"/>
                <a:gd name="T19" fmla="*/ 2 h 3"/>
                <a:gd name="T20" fmla="*/ 1 w 11"/>
                <a:gd name="T21" fmla="*/ 1 h 3"/>
                <a:gd name="T22" fmla="*/ 0 w 11"/>
                <a:gd name="T23" fmla="*/ 1 h 3"/>
                <a:gd name="T24" fmla="*/ 0 w 11"/>
                <a:gd name="T25" fmla="*/ 0 h 3"/>
                <a:gd name="T26" fmla="*/ 4 w 11"/>
                <a:gd name="T27" fmla="*/ 0 h 3"/>
                <a:gd name="T28" fmla="*/ 8 w 11"/>
                <a:gd name="T29" fmla="*/ 0 h 3"/>
                <a:gd name="T30" fmla="*/ 8 w 11"/>
                <a:gd name="T31" fmla="*/ 1 h 3"/>
                <a:gd name="T32" fmla="*/ 4 w 11"/>
                <a:gd name="T33" fmla="*/ 1 h 3"/>
                <a:gd name="T34" fmla="*/ 2 w 11"/>
                <a:gd name="T35" fmla="*/ 1 h 3"/>
                <a:gd name="T36" fmla="*/ 3 w 11"/>
                <a:gd name="T37" fmla="*/ 1 h 3"/>
                <a:gd name="T38" fmla="*/ 6 w 11"/>
                <a:gd name="T39" fmla="*/ 1 h 3"/>
                <a:gd name="T40" fmla="*/ 9 w 11"/>
                <a:gd name="T41" fmla="*/ 1 h 3"/>
                <a:gd name="T42" fmla="*/ 10 w 11"/>
                <a:gd name="T43" fmla="*/ 2 h 3"/>
                <a:gd name="T44" fmla="*/ 11 w 11"/>
                <a:gd name="T45"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 h="3">
                  <a:moveTo>
                    <a:pt x="11" y="2"/>
                  </a:moveTo>
                  <a:cubicBezTo>
                    <a:pt x="11" y="2"/>
                    <a:pt x="11" y="2"/>
                    <a:pt x="10" y="2"/>
                  </a:cubicBezTo>
                  <a:cubicBezTo>
                    <a:pt x="9" y="3"/>
                    <a:pt x="8" y="3"/>
                    <a:pt x="7" y="3"/>
                  </a:cubicBezTo>
                  <a:cubicBezTo>
                    <a:pt x="5" y="3"/>
                    <a:pt x="3" y="3"/>
                    <a:pt x="2" y="2"/>
                  </a:cubicBezTo>
                  <a:cubicBezTo>
                    <a:pt x="2" y="2"/>
                    <a:pt x="2" y="2"/>
                    <a:pt x="2" y="2"/>
                  </a:cubicBezTo>
                  <a:cubicBezTo>
                    <a:pt x="3" y="2"/>
                    <a:pt x="5" y="2"/>
                    <a:pt x="6" y="2"/>
                  </a:cubicBezTo>
                  <a:cubicBezTo>
                    <a:pt x="8" y="2"/>
                    <a:pt x="8" y="2"/>
                    <a:pt x="8" y="2"/>
                  </a:cubicBezTo>
                  <a:cubicBezTo>
                    <a:pt x="8" y="2"/>
                    <a:pt x="8" y="2"/>
                    <a:pt x="8" y="2"/>
                  </a:cubicBezTo>
                  <a:cubicBezTo>
                    <a:pt x="7" y="2"/>
                    <a:pt x="7" y="2"/>
                    <a:pt x="7" y="2"/>
                  </a:cubicBezTo>
                  <a:cubicBezTo>
                    <a:pt x="6" y="2"/>
                    <a:pt x="5" y="2"/>
                    <a:pt x="5" y="2"/>
                  </a:cubicBezTo>
                  <a:cubicBezTo>
                    <a:pt x="3" y="1"/>
                    <a:pt x="2" y="1"/>
                    <a:pt x="1" y="1"/>
                  </a:cubicBezTo>
                  <a:cubicBezTo>
                    <a:pt x="0" y="1"/>
                    <a:pt x="0" y="1"/>
                    <a:pt x="0" y="1"/>
                  </a:cubicBezTo>
                  <a:cubicBezTo>
                    <a:pt x="0" y="1"/>
                    <a:pt x="0" y="0"/>
                    <a:pt x="0" y="0"/>
                  </a:cubicBezTo>
                  <a:cubicBezTo>
                    <a:pt x="1" y="0"/>
                    <a:pt x="2" y="0"/>
                    <a:pt x="4" y="0"/>
                  </a:cubicBezTo>
                  <a:cubicBezTo>
                    <a:pt x="5" y="0"/>
                    <a:pt x="7" y="0"/>
                    <a:pt x="8" y="0"/>
                  </a:cubicBezTo>
                  <a:cubicBezTo>
                    <a:pt x="8" y="1"/>
                    <a:pt x="8" y="1"/>
                    <a:pt x="8" y="1"/>
                  </a:cubicBezTo>
                  <a:cubicBezTo>
                    <a:pt x="6" y="1"/>
                    <a:pt x="5" y="1"/>
                    <a:pt x="4" y="1"/>
                  </a:cubicBezTo>
                  <a:cubicBezTo>
                    <a:pt x="3" y="1"/>
                    <a:pt x="2" y="1"/>
                    <a:pt x="2" y="1"/>
                  </a:cubicBezTo>
                  <a:cubicBezTo>
                    <a:pt x="3" y="1"/>
                    <a:pt x="3" y="1"/>
                    <a:pt x="3" y="1"/>
                  </a:cubicBezTo>
                  <a:cubicBezTo>
                    <a:pt x="3" y="1"/>
                    <a:pt x="5" y="1"/>
                    <a:pt x="6" y="1"/>
                  </a:cubicBezTo>
                  <a:cubicBezTo>
                    <a:pt x="7" y="1"/>
                    <a:pt x="8" y="1"/>
                    <a:pt x="9" y="1"/>
                  </a:cubicBezTo>
                  <a:cubicBezTo>
                    <a:pt x="9" y="1"/>
                    <a:pt x="10" y="2"/>
                    <a:pt x="10" y="2"/>
                  </a:cubicBezTo>
                  <a:lnTo>
                    <a:pt x="11"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49" name="Freeform 149">
              <a:extLst>
                <a:ext uri="{FF2B5EF4-FFF2-40B4-BE49-F238E27FC236}">
                  <a16:creationId xmlns:a16="http://schemas.microsoft.com/office/drawing/2014/main" id="{1B353EDC-CC8E-EF67-0EF5-517A4129C922}"/>
                </a:ext>
              </a:extLst>
            </p:cNvPr>
            <p:cNvSpPr>
              <a:spLocks/>
            </p:cNvSpPr>
            <p:nvPr/>
          </p:nvSpPr>
          <p:spPr bwMode="auto">
            <a:xfrm>
              <a:off x="6127750" y="3584576"/>
              <a:ext cx="30163" cy="6350"/>
            </a:xfrm>
            <a:custGeom>
              <a:avLst/>
              <a:gdLst>
                <a:gd name="T0" fmla="*/ 16 w 16"/>
                <a:gd name="T1" fmla="*/ 4 h 4"/>
                <a:gd name="T2" fmla="*/ 13 w 16"/>
                <a:gd name="T3" fmla="*/ 4 h 4"/>
                <a:gd name="T4" fmla="*/ 11 w 16"/>
                <a:gd name="T5" fmla="*/ 2 h 4"/>
                <a:gd name="T6" fmla="*/ 10 w 16"/>
                <a:gd name="T7" fmla="*/ 2 h 4"/>
                <a:gd name="T8" fmla="*/ 8 w 16"/>
                <a:gd name="T9" fmla="*/ 2 h 4"/>
                <a:gd name="T10" fmla="*/ 5 w 16"/>
                <a:gd name="T11" fmla="*/ 2 h 4"/>
                <a:gd name="T12" fmla="*/ 6 w 16"/>
                <a:gd name="T13" fmla="*/ 2 h 4"/>
                <a:gd name="T14" fmla="*/ 7 w 16"/>
                <a:gd name="T15" fmla="*/ 4 h 4"/>
                <a:gd name="T16" fmla="*/ 5 w 16"/>
                <a:gd name="T17" fmla="*/ 4 h 4"/>
                <a:gd name="T18" fmla="*/ 0 w 16"/>
                <a:gd name="T19" fmla="*/ 0 h 4"/>
                <a:gd name="T20" fmla="*/ 2 w 16"/>
                <a:gd name="T21" fmla="*/ 0 h 4"/>
                <a:gd name="T22" fmla="*/ 4 w 16"/>
                <a:gd name="T23" fmla="*/ 1 h 4"/>
                <a:gd name="T24" fmla="*/ 4 w 16"/>
                <a:gd name="T25" fmla="*/ 2 h 4"/>
                <a:gd name="T26" fmla="*/ 4 w 16"/>
                <a:gd name="T27" fmla="*/ 2 h 4"/>
                <a:gd name="T28" fmla="*/ 5 w 16"/>
                <a:gd name="T29" fmla="*/ 1 h 4"/>
                <a:gd name="T30" fmla="*/ 8 w 16"/>
                <a:gd name="T31" fmla="*/ 1 h 4"/>
                <a:gd name="T32" fmla="*/ 14 w 16"/>
                <a:gd name="T33" fmla="*/ 2 h 4"/>
                <a:gd name="T34" fmla="*/ 16 w 16"/>
                <a:gd name="T3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4">
                  <a:moveTo>
                    <a:pt x="16" y="4"/>
                  </a:moveTo>
                  <a:cubicBezTo>
                    <a:pt x="15" y="4"/>
                    <a:pt x="14" y="4"/>
                    <a:pt x="13" y="4"/>
                  </a:cubicBezTo>
                  <a:cubicBezTo>
                    <a:pt x="12" y="3"/>
                    <a:pt x="12" y="3"/>
                    <a:pt x="11" y="2"/>
                  </a:cubicBezTo>
                  <a:cubicBezTo>
                    <a:pt x="11" y="2"/>
                    <a:pt x="10" y="2"/>
                    <a:pt x="10" y="2"/>
                  </a:cubicBezTo>
                  <a:cubicBezTo>
                    <a:pt x="9" y="2"/>
                    <a:pt x="9" y="2"/>
                    <a:pt x="8" y="2"/>
                  </a:cubicBezTo>
                  <a:cubicBezTo>
                    <a:pt x="7" y="2"/>
                    <a:pt x="5" y="2"/>
                    <a:pt x="5" y="2"/>
                  </a:cubicBezTo>
                  <a:cubicBezTo>
                    <a:pt x="6" y="2"/>
                    <a:pt x="6" y="2"/>
                    <a:pt x="6" y="2"/>
                  </a:cubicBezTo>
                  <a:cubicBezTo>
                    <a:pt x="6" y="3"/>
                    <a:pt x="7" y="3"/>
                    <a:pt x="7" y="4"/>
                  </a:cubicBezTo>
                  <a:cubicBezTo>
                    <a:pt x="6" y="4"/>
                    <a:pt x="6" y="4"/>
                    <a:pt x="5" y="4"/>
                  </a:cubicBezTo>
                  <a:cubicBezTo>
                    <a:pt x="3" y="2"/>
                    <a:pt x="1" y="1"/>
                    <a:pt x="0" y="0"/>
                  </a:cubicBezTo>
                  <a:cubicBezTo>
                    <a:pt x="1" y="0"/>
                    <a:pt x="2" y="0"/>
                    <a:pt x="2" y="0"/>
                  </a:cubicBezTo>
                  <a:cubicBezTo>
                    <a:pt x="4" y="1"/>
                    <a:pt x="4" y="1"/>
                    <a:pt x="4" y="1"/>
                  </a:cubicBezTo>
                  <a:cubicBezTo>
                    <a:pt x="4" y="2"/>
                    <a:pt x="4" y="2"/>
                    <a:pt x="4" y="2"/>
                  </a:cubicBezTo>
                  <a:cubicBezTo>
                    <a:pt x="4" y="2"/>
                    <a:pt x="4" y="2"/>
                    <a:pt x="4" y="2"/>
                  </a:cubicBezTo>
                  <a:cubicBezTo>
                    <a:pt x="4" y="2"/>
                    <a:pt x="5" y="1"/>
                    <a:pt x="5" y="1"/>
                  </a:cubicBezTo>
                  <a:cubicBezTo>
                    <a:pt x="6" y="1"/>
                    <a:pt x="7" y="1"/>
                    <a:pt x="8" y="1"/>
                  </a:cubicBezTo>
                  <a:cubicBezTo>
                    <a:pt x="11" y="1"/>
                    <a:pt x="13" y="1"/>
                    <a:pt x="14" y="2"/>
                  </a:cubicBezTo>
                  <a:cubicBezTo>
                    <a:pt x="14" y="3"/>
                    <a:pt x="15" y="3"/>
                    <a:pt x="16"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0" name="Freeform 150">
              <a:extLst>
                <a:ext uri="{FF2B5EF4-FFF2-40B4-BE49-F238E27FC236}">
                  <a16:creationId xmlns:a16="http://schemas.microsoft.com/office/drawing/2014/main" id="{E5AE10F8-3168-7A90-A495-B1A8E9513380}"/>
                </a:ext>
              </a:extLst>
            </p:cNvPr>
            <p:cNvSpPr>
              <a:spLocks noEditPoints="1"/>
            </p:cNvSpPr>
            <p:nvPr/>
          </p:nvSpPr>
          <p:spPr bwMode="auto">
            <a:xfrm>
              <a:off x="6156325" y="3584576"/>
              <a:ext cx="12700" cy="6350"/>
            </a:xfrm>
            <a:custGeom>
              <a:avLst/>
              <a:gdLst>
                <a:gd name="T0" fmla="*/ 0 w 7"/>
                <a:gd name="T1" fmla="*/ 1 h 4"/>
                <a:gd name="T2" fmla="*/ 0 w 7"/>
                <a:gd name="T3" fmla="*/ 0 h 4"/>
                <a:gd name="T4" fmla="*/ 1 w 7"/>
                <a:gd name="T5" fmla="*/ 0 h 4"/>
                <a:gd name="T6" fmla="*/ 2 w 7"/>
                <a:gd name="T7" fmla="*/ 0 h 4"/>
                <a:gd name="T8" fmla="*/ 3 w 7"/>
                <a:gd name="T9" fmla="*/ 1 h 4"/>
                <a:gd name="T10" fmla="*/ 3 w 7"/>
                <a:gd name="T11" fmla="*/ 1 h 4"/>
                <a:gd name="T12" fmla="*/ 2 w 7"/>
                <a:gd name="T13" fmla="*/ 1 h 4"/>
                <a:gd name="T14" fmla="*/ 1 w 7"/>
                <a:gd name="T15" fmla="*/ 1 h 4"/>
                <a:gd name="T16" fmla="*/ 0 w 7"/>
                <a:gd name="T17" fmla="*/ 1 h 4"/>
                <a:gd name="T18" fmla="*/ 7 w 7"/>
                <a:gd name="T19" fmla="*/ 4 h 4"/>
                <a:gd name="T20" fmla="*/ 5 w 7"/>
                <a:gd name="T21" fmla="*/ 4 h 4"/>
                <a:gd name="T22" fmla="*/ 1 w 7"/>
                <a:gd name="T23" fmla="*/ 1 h 4"/>
                <a:gd name="T24" fmla="*/ 4 w 7"/>
                <a:gd name="T25" fmla="*/ 1 h 4"/>
                <a:gd name="T26" fmla="*/ 7 w 7"/>
                <a:gd name="T2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4">
                  <a:moveTo>
                    <a:pt x="0" y="1"/>
                  </a:moveTo>
                  <a:cubicBezTo>
                    <a:pt x="0" y="0"/>
                    <a:pt x="0" y="0"/>
                    <a:pt x="0" y="0"/>
                  </a:cubicBezTo>
                  <a:cubicBezTo>
                    <a:pt x="1" y="0"/>
                    <a:pt x="1" y="0"/>
                    <a:pt x="1" y="0"/>
                  </a:cubicBezTo>
                  <a:cubicBezTo>
                    <a:pt x="2" y="0"/>
                    <a:pt x="2" y="0"/>
                    <a:pt x="2" y="0"/>
                  </a:cubicBezTo>
                  <a:cubicBezTo>
                    <a:pt x="3" y="1"/>
                    <a:pt x="3" y="1"/>
                    <a:pt x="3" y="1"/>
                  </a:cubicBezTo>
                  <a:cubicBezTo>
                    <a:pt x="3" y="1"/>
                    <a:pt x="3" y="1"/>
                    <a:pt x="3" y="1"/>
                  </a:cubicBezTo>
                  <a:cubicBezTo>
                    <a:pt x="3" y="1"/>
                    <a:pt x="2" y="1"/>
                    <a:pt x="2" y="1"/>
                  </a:cubicBezTo>
                  <a:cubicBezTo>
                    <a:pt x="1" y="1"/>
                    <a:pt x="1" y="1"/>
                    <a:pt x="1" y="1"/>
                  </a:cubicBezTo>
                  <a:lnTo>
                    <a:pt x="0" y="1"/>
                  </a:lnTo>
                  <a:close/>
                  <a:moveTo>
                    <a:pt x="7" y="4"/>
                  </a:moveTo>
                  <a:cubicBezTo>
                    <a:pt x="6" y="4"/>
                    <a:pt x="5" y="4"/>
                    <a:pt x="5" y="4"/>
                  </a:cubicBezTo>
                  <a:cubicBezTo>
                    <a:pt x="3" y="3"/>
                    <a:pt x="2" y="2"/>
                    <a:pt x="1" y="1"/>
                  </a:cubicBezTo>
                  <a:cubicBezTo>
                    <a:pt x="2" y="1"/>
                    <a:pt x="3" y="1"/>
                    <a:pt x="4" y="1"/>
                  </a:cubicBezTo>
                  <a:cubicBezTo>
                    <a:pt x="5" y="2"/>
                    <a:pt x="6" y="3"/>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1" name="Freeform 151">
              <a:extLst>
                <a:ext uri="{FF2B5EF4-FFF2-40B4-BE49-F238E27FC236}">
                  <a16:creationId xmlns:a16="http://schemas.microsoft.com/office/drawing/2014/main" id="{17847455-3CFA-5DE9-BB53-053116DBB3C2}"/>
                </a:ext>
              </a:extLst>
            </p:cNvPr>
            <p:cNvSpPr>
              <a:spLocks/>
            </p:cNvSpPr>
            <p:nvPr/>
          </p:nvSpPr>
          <p:spPr bwMode="auto">
            <a:xfrm>
              <a:off x="6167438" y="3584576"/>
              <a:ext cx="15875" cy="6350"/>
            </a:xfrm>
            <a:custGeom>
              <a:avLst/>
              <a:gdLst>
                <a:gd name="T0" fmla="*/ 9 w 9"/>
                <a:gd name="T1" fmla="*/ 2 h 4"/>
                <a:gd name="T2" fmla="*/ 5 w 9"/>
                <a:gd name="T3" fmla="*/ 2 h 4"/>
                <a:gd name="T4" fmla="*/ 8 w 9"/>
                <a:gd name="T5" fmla="*/ 4 h 4"/>
                <a:gd name="T6" fmla="*/ 6 w 9"/>
                <a:gd name="T7" fmla="*/ 4 h 4"/>
                <a:gd name="T8" fmla="*/ 3 w 9"/>
                <a:gd name="T9" fmla="*/ 2 h 4"/>
                <a:gd name="T10" fmla="*/ 1 w 9"/>
                <a:gd name="T11" fmla="*/ 2 h 4"/>
                <a:gd name="T12" fmla="*/ 0 w 9"/>
                <a:gd name="T13" fmla="*/ 1 h 4"/>
                <a:gd name="T14" fmla="*/ 2 w 9"/>
                <a:gd name="T15" fmla="*/ 1 h 4"/>
                <a:gd name="T16" fmla="*/ 2 w 9"/>
                <a:gd name="T17" fmla="*/ 1 h 4"/>
                <a:gd name="T18" fmla="*/ 2 w 9"/>
                <a:gd name="T19" fmla="*/ 0 h 4"/>
                <a:gd name="T20" fmla="*/ 5 w 9"/>
                <a:gd name="T21" fmla="*/ 0 h 4"/>
                <a:gd name="T22" fmla="*/ 8 w 9"/>
                <a:gd name="T23" fmla="*/ 0 h 4"/>
                <a:gd name="T24" fmla="*/ 8 w 9"/>
                <a:gd name="T25" fmla="*/ 1 h 4"/>
                <a:gd name="T26" fmla="*/ 6 w 9"/>
                <a:gd name="T27" fmla="*/ 1 h 4"/>
                <a:gd name="T28" fmla="*/ 5 w 9"/>
                <a:gd name="T29" fmla="*/ 1 h 4"/>
                <a:gd name="T30" fmla="*/ 5 w 9"/>
                <a:gd name="T31" fmla="*/ 1 h 4"/>
                <a:gd name="T32" fmla="*/ 5 w 9"/>
                <a:gd name="T33" fmla="*/ 1 h 4"/>
                <a:gd name="T34" fmla="*/ 8 w 9"/>
                <a:gd name="T35" fmla="*/ 1 h 4"/>
                <a:gd name="T36" fmla="*/ 9 w 9"/>
                <a:gd name="T3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 h="4">
                  <a:moveTo>
                    <a:pt x="9" y="2"/>
                  </a:moveTo>
                  <a:cubicBezTo>
                    <a:pt x="7" y="2"/>
                    <a:pt x="6" y="2"/>
                    <a:pt x="5" y="2"/>
                  </a:cubicBezTo>
                  <a:cubicBezTo>
                    <a:pt x="6" y="2"/>
                    <a:pt x="7" y="3"/>
                    <a:pt x="8" y="4"/>
                  </a:cubicBezTo>
                  <a:cubicBezTo>
                    <a:pt x="8" y="4"/>
                    <a:pt x="7" y="4"/>
                    <a:pt x="6" y="4"/>
                  </a:cubicBezTo>
                  <a:cubicBezTo>
                    <a:pt x="5" y="3"/>
                    <a:pt x="4" y="2"/>
                    <a:pt x="3" y="2"/>
                  </a:cubicBezTo>
                  <a:cubicBezTo>
                    <a:pt x="2" y="2"/>
                    <a:pt x="1" y="2"/>
                    <a:pt x="1" y="2"/>
                  </a:cubicBezTo>
                  <a:cubicBezTo>
                    <a:pt x="0" y="1"/>
                    <a:pt x="0" y="1"/>
                    <a:pt x="0" y="1"/>
                  </a:cubicBezTo>
                  <a:cubicBezTo>
                    <a:pt x="1" y="1"/>
                    <a:pt x="2" y="1"/>
                    <a:pt x="2" y="1"/>
                  </a:cubicBezTo>
                  <a:cubicBezTo>
                    <a:pt x="2" y="1"/>
                    <a:pt x="2" y="1"/>
                    <a:pt x="2" y="1"/>
                  </a:cubicBezTo>
                  <a:cubicBezTo>
                    <a:pt x="2" y="1"/>
                    <a:pt x="2" y="1"/>
                    <a:pt x="2" y="0"/>
                  </a:cubicBezTo>
                  <a:cubicBezTo>
                    <a:pt x="3" y="0"/>
                    <a:pt x="3" y="0"/>
                    <a:pt x="5" y="0"/>
                  </a:cubicBezTo>
                  <a:cubicBezTo>
                    <a:pt x="6" y="0"/>
                    <a:pt x="7" y="0"/>
                    <a:pt x="8" y="0"/>
                  </a:cubicBezTo>
                  <a:cubicBezTo>
                    <a:pt x="8" y="1"/>
                    <a:pt x="8" y="1"/>
                    <a:pt x="8" y="1"/>
                  </a:cubicBezTo>
                  <a:cubicBezTo>
                    <a:pt x="7" y="1"/>
                    <a:pt x="6" y="1"/>
                    <a:pt x="6" y="1"/>
                  </a:cubicBezTo>
                  <a:cubicBezTo>
                    <a:pt x="5" y="1"/>
                    <a:pt x="5" y="1"/>
                    <a:pt x="5" y="1"/>
                  </a:cubicBezTo>
                  <a:cubicBezTo>
                    <a:pt x="5" y="1"/>
                    <a:pt x="5" y="1"/>
                    <a:pt x="5" y="1"/>
                  </a:cubicBezTo>
                  <a:cubicBezTo>
                    <a:pt x="5" y="1"/>
                    <a:pt x="5" y="1"/>
                    <a:pt x="5" y="1"/>
                  </a:cubicBezTo>
                  <a:cubicBezTo>
                    <a:pt x="6" y="1"/>
                    <a:pt x="7" y="1"/>
                    <a:pt x="8" y="1"/>
                  </a:cubicBezTo>
                  <a:lnTo>
                    <a:pt x="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2" name="Freeform 152">
              <a:extLst>
                <a:ext uri="{FF2B5EF4-FFF2-40B4-BE49-F238E27FC236}">
                  <a16:creationId xmlns:a16="http://schemas.microsoft.com/office/drawing/2014/main" id="{987E5ED8-0BD6-09E6-ECA2-C3B70F9F5C32}"/>
                </a:ext>
              </a:extLst>
            </p:cNvPr>
            <p:cNvSpPr>
              <a:spLocks/>
            </p:cNvSpPr>
            <p:nvPr/>
          </p:nvSpPr>
          <p:spPr bwMode="auto">
            <a:xfrm>
              <a:off x="6183313" y="3586163"/>
              <a:ext cx="20638" cy="4763"/>
            </a:xfrm>
            <a:custGeom>
              <a:avLst/>
              <a:gdLst>
                <a:gd name="T0" fmla="*/ 9 w 11"/>
                <a:gd name="T1" fmla="*/ 2 h 3"/>
                <a:gd name="T2" fmla="*/ 11 w 11"/>
                <a:gd name="T3" fmla="*/ 2 h 3"/>
                <a:gd name="T4" fmla="*/ 11 w 11"/>
                <a:gd name="T5" fmla="*/ 3 h 3"/>
                <a:gd name="T6" fmla="*/ 10 w 11"/>
                <a:gd name="T7" fmla="*/ 3 h 3"/>
                <a:gd name="T8" fmla="*/ 9 w 11"/>
                <a:gd name="T9" fmla="*/ 3 h 3"/>
                <a:gd name="T10" fmla="*/ 4 w 11"/>
                <a:gd name="T11" fmla="*/ 2 h 3"/>
                <a:gd name="T12" fmla="*/ 2 w 11"/>
                <a:gd name="T13" fmla="*/ 1 h 3"/>
                <a:gd name="T14" fmla="*/ 0 w 11"/>
                <a:gd name="T15" fmla="*/ 1 h 3"/>
                <a:gd name="T16" fmla="*/ 0 w 11"/>
                <a:gd name="T17" fmla="*/ 0 h 3"/>
                <a:gd name="T18" fmla="*/ 1 w 11"/>
                <a:gd name="T19" fmla="*/ 0 h 3"/>
                <a:gd name="T20" fmla="*/ 2 w 11"/>
                <a:gd name="T21" fmla="*/ 0 h 3"/>
                <a:gd name="T22" fmla="*/ 3 w 11"/>
                <a:gd name="T23" fmla="*/ 0 h 3"/>
                <a:gd name="T24" fmla="*/ 4 w 11"/>
                <a:gd name="T25" fmla="*/ 0 h 3"/>
                <a:gd name="T26" fmla="*/ 8 w 11"/>
                <a:gd name="T27" fmla="*/ 0 h 3"/>
                <a:gd name="T28" fmla="*/ 8 w 11"/>
                <a:gd name="T29" fmla="*/ 1 h 3"/>
                <a:gd name="T30" fmla="*/ 5 w 11"/>
                <a:gd name="T31" fmla="*/ 1 h 3"/>
                <a:gd name="T32" fmla="*/ 7 w 11"/>
                <a:gd name="T33" fmla="*/ 2 h 3"/>
                <a:gd name="T34" fmla="*/ 7 w 11"/>
                <a:gd name="T35" fmla="*/ 2 h 3"/>
                <a:gd name="T36" fmla="*/ 9 w 11"/>
                <a:gd name="T3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3">
                  <a:moveTo>
                    <a:pt x="9" y="2"/>
                  </a:moveTo>
                  <a:cubicBezTo>
                    <a:pt x="10" y="2"/>
                    <a:pt x="10" y="2"/>
                    <a:pt x="11" y="2"/>
                  </a:cubicBezTo>
                  <a:cubicBezTo>
                    <a:pt x="11" y="3"/>
                    <a:pt x="11" y="3"/>
                    <a:pt x="11" y="3"/>
                  </a:cubicBezTo>
                  <a:cubicBezTo>
                    <a:pt x="10" y="3"/>
                    <a:pt x="10" y="3"/>
                    <a:pt x="10" y="3"/>
                  </a:cubicBezTo>
                  <a:cubicBezTo>
                    <a:pt x="10" y="3"/>
                    <a:pt x="9" y="3"/>
                    <a:pt x="9" y="3"/>
                  </a:cubicBezTo>
                  <a:cubicBezTo>
                    <a:pt x="6" y="3"/>
                    <a:pt x="5" y="2"/>
                    <a:pt x="4" y="2"/>
                  </a:cubicBezTo>
                  <a:cubicBezTo>
                    <a:pt x="3" y="1"/>
                    <a:pt x="3" y="1"/>
                    <a:pt x="2" y="1"/>
                  </a:cubicBezTo>
                  <a:cubicBezTo>
                    <a:pt x="1" y="1"/>
                    <a:pt x="1" y="1"/>
                    <a:pt x="0" y="1"/>
                  </a:cubicBezTo>
                  <a:cubicBezTo>
                    <a:pt x="0" y="0"/>
                    <a:pt x="0" y="0"/>
                    <a:pt x="0" y="0"/>
                  </a:cubicBezTo>
                  <a:cubicBezTo>
                    <a:pt x="0" y="0"/>
                    <a:pt x="1" y="0"/>
                    <a:pt x="1" y="0"/>
                  </a:cubicBezTo>
                  <a:cubicBezTo>
                    <a:pt x="2" y="0"/>
                    <a:pt x="2" y="0"/>
                    <a:pt x="2" y="0"/>
                  </a:cubicBezTo>
                  <a:cubicBezTo>
                    <a:pt x="2" y="0"/>
                    <a:pt x="3" y="0"/>
                    <a:pt x="3" y="0"/>
                  </a:cubicBezTo>
                  <a:cubicBezTo>
                    <a:pt x="4" y="0"/>
                    <a:pt x="4" y="0"/>
                    <a:pt x="4" y="0"/>
                  </a:cubicBezTo>
                  <a:cubicBezTo>
                    <a:pt x="5" y="0"/>
                    <a:pt x="6" y="0"/>
                    <a:pt x="8" y="0"/>
                  </a:cubicBezTo>
                  <a:cubicBezTo>
                    <a:pt x="8" y="1"/>
                    <a:pt x="8" y="1"/>
                    <a:pt x="8" y="1"/>
                  </a:cubicBezTo>
                  <a:cubicBezTo>
                    <a:pt x="7" y="1"/>
                    <a:pt x="6" y="1"/>
                    <a:pt x="5" y="1"/>
                  </a:cubicBezTo>
                  <a:cubicBezTo>
                    <a:pt x="5" y="1"/>
                    <a:pt x="6" y="1"/>
                    <a:pt x="7" y="2"/>
                  </a:cubicBezTo>
                  <a:cubicBezTo>
                    <a:pt x="7" y="2"/>
                    <a:pt x="7" y="2"/>
                    <a:pt x="7" y="2"/>
                  </a:cubicBezTo>
                  <a:cubicBezTo>
                    <a:pt x="7" y="2"/>
                    <a:pt x="8" y="2"/>
                    <a:pt x="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3" name="Freeform 153">
              <a:extLst>
                <a:ext uri="{FF2B5EF4-FFF2-40B4-BE49-F238E27FC236}">
                  <a16:creationId xmlns:a16="http://schemas.microsoft.com/office/drawing/2014/main" id="{70FC371A-A05F-8407-549B-B9AF0641B8F9}"/>
                </a:ext>
              </a:extLst>
            </p:cNvPr>
            <p:cNvSpPr>
              <a:spLocks/>
            </p:cNvSpPr>
            <p:nvPr/>
          </p:nvSpPr>
          <p:spPr bwMode="auto">
            <a:xfrm>
              <a:off x="2849562" y="3629026"/>
              <a:ext cx="25400" cy="4763"/>
            </a:xfrm>
            <a:custGeom>
              <a:avLst/>
              <a:gdLst>
                <a:gd name="T0" fmla="*/ 9 w 13"/>
                <a:gd name="T1" fmla="*/ 1 h 3"/>
                <a:gd name="T2" fmla="*/ 6 w 13"/>
                <a:gd name="T3" fmla="*/ 1 h 3"/>
                <a:gd name="T4" fmla="*/ 3 w 13"/>
                <a:gd name="T5" fmla="*/ 3 h 3"/>
                <a:gd name="T6" fmla="*/ 0 w 13"/>
                <a:gd name="T7" fmla="*/ 3 h 3"/>
                <a:gd name="T8" fmla="*/ 3 w 13"/>
                <a:gd name="T9" fmla="*/ 1 h 3"/>
                <a:gd name="T10" fmla="*/ 1 w 13"/>
                <a:gd name="T11" fmla="*/ 1 h 3"/>
                <a:gd name="T12" fmla="*/ 2 w 13"/>
                <a:gd name="T13" fmla="*/ 1 h 3"/>
                <a:gd name="T14" fmla="*/ 4 w 13"/>
                <a:gd name="T15" fmla="*/ 1 h 3"/>
                <a:gd name="T16" fmla="*/ 4 w 13"/>
                <a:gd name="T17" fmla="*/ 1 h 3"/>
                <a:gd name="T18" fmla="*/ 6 w 13"/>
                <a:gd name="T19" fmla="*/ 0 h 3"/>
                <a:gd name="T20" fmla="*/ 10 w 13"/>
                <a:gd name="T21" fmla="*/ 0 h 3"/>
                <a:gd name="T22" fmla="*/ 13 w 13"/>
                <a:gd name="T23" fmla="*/ 0 h 3"/>
                <a:gd name="T24" fmla="*/ 12 w 13"/>
                <a:gd name="T25" fmla="*/ 0 h 3"/>
                <a:gd name="T26" fmla="*/ 10 w 13"/>
                <a:gd name="T27" fmla="*/ 0 h 3"/>
                <a:gd name="T28" fmla="*/ 8 w 13"/>
                <a:gd name="T29" fmla="*/ 0 h 3"/>
                <a:gd name="T30" fmla="*/ 7 w 13"/>
                <a:gd name="T31" fmla="*/ 1 h 3"/>
                <a:gd name="T32" fmla="*/ 7 w 13"/>
                <a:gd name="T33" fmla="*/ 1 h 3"/>
                <a:gd name="T34" fmla="*/ 10 w 13"/>
                <a:gd name="T35" fmla="*/ 1 h 3"/>
                <a:gd name="T36" fmla="*/ 9 w 13"/>
                <a:gd name="T3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3">
                  <a:moveTo>
                    <a:pt x="9" y="1"/>
                  </a:moveTo>
                  <a:cubicBezTo>
                    <a:pt x="8" y="1"/>
                    <a:pt x="7" y="1"/>
                    <a:pt x="6" y="1"/>
                  </a:cubicBezTo>
                  <a:cubicBezTo>
                    <a:pt x="5" y="2"/>
                    <a:pt x="4" y="3"/>
                    <a:pt x="3" y="3"/>
                  </a:cubicBezTo>
                  <a:cubicBezTo>
                    <a:pt x="2" y="3"/>
                    <a:pt x="1" y="3"/>
                    <a:pt x="0" y="3"/>
                  </a:cubicBezTo>
                  <a:cubicBezTo>
                    <a:pt x="1" y="3"/>
                    <a:pt x="2" y="2"/>
                    <a:pt x="3" y="1"/>
                  </a:cubicBezTo>
                  <a:cubicBezTo>
                    <a:pt x="3" y="1"/>
                    <a:pt x="2" y="1"/>
                    <a:pt x="1" y="1"/>
                  </a:cubicBezTo>
                  <a:cubicBezTo>
                    <a:pt x="2" y="1"/>
                    <a:pt x="2" y="1"/>
                    <a:pt x="2" y="1"/>
                  </a:cubicBezTo>
                  <a:cubicBezTo>
                    <a:pt x="2" y="1"/>
                    <a:pt x="3" y="1"/>
                    <a:pt x="4" y="1"/>
                  </a:cubicBezTo>
                  <a:cubicBezTo>
                    <a:pt x="4" y="1"/>
                    <a:pt x="4" y="1"/>
                    <a:pt x="4" y="1"/>
                  </a:cubicBezTo>
                  <a:cubicBezTo>
                    <a:pt x="4" y="1"/>
                    <a:pt x="5" y="0"/>
                    <a:pt x="6" y="0"/>
                  </a:cubicBezTo>
                  <a:cubicBezTo>
                    <a:pt x="7" y="0"/>
                    <a:pt x="9" y="0"/>
                    <a:pt x="10" y="0"/>
                  </a:cubicBezTo>
                  <a:cubicBezTo>
                    <a:pt x="11" y="0"/>
                    <a:pt x="12" y="0"/>
                    <a:pt x="13" y="0"/>
                  </a:cubicBezTo>
                  <a:cubicBezTo>
                    <a:pt x="12" y="0"/>
                    <a:pt x="12" y="0"/>
                    <a:pt x="12" y="0"/>
                  </a:cubicBezTo>
                  <a:cubicBezTo>
                    <a:pt x="11" y="0"/>
                    <a:pt x="10" y="0"/>
                    <a:pt x="10" y="0"/>
                  </a:cubicBezTo>
                  <a:cubicBezTo>
                    <a:pt x="9" y="0"/>
                    <a:pt x="8" y="0"/>
                    <a:pt x="8" y="0"/>
                  </a:cubicBezTo>
                  <a:cubicBezTo>
                    <a:pt x="7" y="1"/>
                    <a:pt x="7" y="1"/>
                    <a:pt x="7" y="1"/>
                  </a:cubicBezTo>
                  <a:cubicBezTo>
                    <a:pt x="7" y="1"/>
                    <a:pt x="7" y="1"/>
                    <a:pt x="7" y="1"/>
                  </a:cubicBezTo>
                  <a:cubicBezTo>
                    <a:pt x="8" y="1"/>
                    <a:pt x="9" y="1"/>
                    <a:pt x="10" y="1"/>
                  </a:cubicBez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4" name="Freeform 154">
              <a:extLst>
                <a:ext uri="{FF2B5EF4-FFF2-40B4-BE49-F238E27FC236}">
                  <a16:creationId xmlns:a16="http://schemas.microsoft.com/office/drawing/2014/main" id="{7310B720-3E54-B923-8807-FE5D7EAC37EE}"/>
                </a:ext>
              </a:extLst>
            </p:cNvPr>
            <p:cNvSpPr>
              <a:spLocks/>
            </p:cNvSpPr>
            <p:nvPr/>
          </p:nvSpPr>
          <p:spPr bwMode="auto">
            <a:xfrm>
              <a:off x="2865437" y="3630613"/>
              <a:ext cx="28575" cy="3175"/>
            </a:xfrm>
            <a:custGeom>
              <a:avLst/>
              <a:gdLst>
                <a:gd name="T0" fmla="*/ 12 w 16"/>
                <a:gd name="T1" fmla="*/ 2 h 2"/>
                <a:gd name="T2" fmla="*/ 9 w 16"/>
                <a:gd name="T3" fmla="*/ 2 h 2"/>
                <a:gd name="T4" fmla="*/ 12 w 16"/>
                <a:gd name="T5" fmla="*/ 1 h 2"/>
                <a:gd name="T6" fmla="*/ 12 w 16"/>
                <a:gd name="T7" fmla="*/ 0 h 2"/>
                <a:gd name="T8" fmla="*/ 10 w 16"/>
                <a:gd name="T9" fmla="*/ 0 h 2"/>
                <a:gd name="T10" fmla="*/ 7 w 16"/>
                <a:gd name="T11" fmla="*/ 0 h 2"/>
                <a:gd name="T12" fmla="*/ 5 w 16"/>
                <a:gd name="T13" fmla="*/ 1 h 2"/>
                <a:gd name="T14" fmla="*/ 3 w 16"/>
                <a:gd name="T15" fmla="*/ 2 h 2"/>
                <a:gd name="T16" fmla="*/ 0 w 16"/>
                <a:gd name="T17" fmla="*/ 2 h 2"/>
                <a:gd name="T18" fmla="*/ 4 w 16"/>
                <a:gd name="T19" fmla="*/ 0 h 2"/>
                <a:gd name="T20" fmla="*/ 7 w 16"/>
                <a:gd name="T21" fmla="*/ 0 h 2"/>
                <a:gd name="T22" fmla="*/ 6 w 16"/>
                <a:gd name="T23" fmla="*/ 0 h 2"/>
                <a:gd name="T24" fmla="*/ 7 w 16"/>
                <a:gd name="T25" fmla="*/ 0 h 2"/>
                <a:gd name="T26" fmla="*/ 9 w 16"/>
                <a:gd name="T27" fmla="*/ 0 h 2"/>
                <a:gd name="T28" fmla="*/ 11 w 16"/>
                <a:gd name="T29" fmla="*/ 0 h 2"/>
                <a:gd name="T30" fmla="*/ 15 w 16"/>
                <a:gd name="T31" fmla="*/ 1 h 2"/>
                <a:gd name="T32" fmla="*/ 12 w 16"/>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2">
                  <a:moveTo>
                    <a:pt x="12" y="2"/>
                  </a:moveTo>
                  <a:cubicBezTo>
                    <a:pt x="11" y="2"/>
                    <a:pt x="10" y="2"/>
                    <a:pt x="9" y="2"/>
                  </a:cubicBezTo>
                  <a:cubicBezTo>
                    <a:pt x="10" y="2"/>
                    <a:pt x="11" y="1"/>
                    <a:pt x="12" y="1"/>
                  </a:cubicBezTo>
                  <a:cubicBezTo>
                    <a:pt x="12" y="0"/>
                    <a:pt x="12" y="0"/>
                    <a:pt x="12" y="0"/>
                  </a:cubicBezTo>
                  <a:cubicBezTo>
                    <a:pt x="12" y="0"/>
                    <a:pt x="11" y="0"/>
                    <a:pt x="10" y="0"/>
                  </a:cubicBezTo>
                  <a:cubicBezTo>
                    <a:pt x="9" y="0"/>
                    <a:pt x="8" y="0"/>
                    <a:pt x="7" y="0"/>
                  </a:cubicBezTo>
                  <a:cubicBezTo>
                    <a:pt x="6" y="0"/>
                    <a:pt x="6" y="1"/>
                    <a:pt x="5" y="1"/>
                  </a:cubicBezTo>
                  <a:cubicBezTo>
                    <a:pt x="5" y="1"/>
                    <a:pt x="4" y="2"/>
                    <a:pt x="3" y="2"/>
                  </a:cubicBezTo>
                  <a:cubicBezTo>
                    <a:pt x="2" y="2"/>
                    <a:pt x="1" y="2"/>
                    <a:pt x="0" y="2"/>
                  </a:cubicBezTo>
                  <a:cubicBezTo>
                    <a:pt x="2" y="1"/>
                    <a:pt x="3" y="1"/>
                    <a:pt x="4" y="0"/>
                  </a:cubicBezTo>
                  <a:cubicBezTo>
                    <a:pt x="5" y="0"/>
                    <a:pt x="6" y="0"/>
                    <a:pt x="7" y="0"/>
                  </a:cubicBezTo>
                  <a:cubicBezTo>
                    <a:pt x="6" y="0"/>
                    <a:pt x="6" y="0"/>
                    <a:pt x="6" y="0"/>
                  </a:cubicBezTo>
                  <a:cubicBezTo>
                    <a:pt x="7" y="0"/>
                    <a:pt x="7" y="0"/>
                    <a:pt x="7" y="0"/>
                  </a:cubicBezTo>
                  <a:cubicBezTo>
                    <a:pt x="7" y="0"/>
                    <a:pt x="8" y="0"/>
                    <a:pt x="9" y="0"/>
                  </a:cubicBezTo>
                  <a:cubicBezTo>
                    <a:pt x="9" y="0"/>
                    <a:pt x="10" y="0"/>
                    <a:pt x="11" y="0"/>
                  </a:cubicBezTo>
                  <a:cubicBezTo>
                    <a:pt x="14" y="0"/>
                    <a:pt x="16" y="0"/>
                    <a:pt x="15" y="1"/>
                  </a:cubicBezTo>
                  <a:cubicBezTo>
                    <a:pt x="14" y="1"/>
                    <a:pt x="13" y="2"/>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5" name="Freeform 155">
              <a:extLst>
                <a:ext uri="{FF2B5EF4-FFF2-40B4-BE49-F238E27FC236}">
                  <a16:creationId xmlns:a16="http://schemas.microsoft.com/office/drawing/2014/main" id="{C131B602-F6B3-0C30-2B18-F7C88250FB40}"/>
                </a:ext>
              </a:extLst>
            </p:cNvPr>
            <p:cNvSpPr>
              <a:spLocks/>
            </p:cNvSpPr>
            <p:nvPr/>
          </p:nvSpPr>
          <p:spPr bwMode="auto">
            <a:xfrm>
              <a:off x="3084512" y="3630613"/>
              <a:ext cx="22225" cy="3175"/>
            </a:xfrm>
            <a:custGeom>
              <a:avLst/>
              <a:gdLst>
                <a:gd name="T0" fmla="*/ 5 w 12"/>
                <a:gd name="T1" fmla="*/ 2 h 2"/>
                <a:gd name="T2" fmla="*/ 1 w 12"/>
                <a:gd name="T3" fmla="*/ 2 h 2"/>
                <a:gd name="T4" fmla="*/ 1 w 12"/>
                <a:gd name="T5" fmla="*/ 1 h 2"/>
                <a:gd name="T6" fmla="*/ 4 w 12"/>
                <a:gd name="T7" fmla="*/ 0 h 2"/>
                <a:gd name="T8" fmla="*/ 9 w 12"/>
                <a:gd name="T9" fmla="*/ 0 h 2"/>
                <a:gd name="T10" fmla="*/ 12 w 12"/>
                <a:gd name="T11" fmla="*/ 0 h 2"/>
                <a:gd name="T12" fmla="*/ 11 w 12"/>
                <a:gd name="T13" fmla="*/ 0 h 2"/>
                <a:gd name="T14" fmla="*/ 8 w 12"/>
                <a:gd name="T15" fmla="*/ 0 h 2"/>
                <a:gd name="T16" fmla="*/ 4 w 12"/>
                <a:gd name="T17" fmla="*/ 1 h 2"/>
                <a:gd name="T18" fmla="*/ 4 w 12"/>
                <a:gd name="T19" fmla="*/ 2 h 2"/>
                <a:gd name="T20" fmla="*/ 6 w 12"/>
                <a:gd name="T21" fmla="*/ 2 h 2"/>
                <a:gd name="T22" fmla="*/ 10 w 12"/>
                <a:gd name="T23" fmla="*/ 2 h 2"/>
                <a:gd name="T24" fmla="*/ 9 w 12"/>
                <a:gd name="T25" fmla="*/ 2 h 2"/>
                <a:gd name="T26" fmla="*/ 7 w 12"/>
                <a:gd name="T27" fmla="*/ 2 h 2"/>
                <a:gd name="T28" fmla="*/ 5 w 12"/>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2">
                  <a:moveTo>
                    <a:pt x="5" y="2"/>
                  </a:moveTo>
                  <a:cubicBezTo>
                    <a:pt x="3" y="2"/>
                    <a:pt x="2" y="2"/>
                    <a:pt x="1" y="2"/>
                  </a:cubicBezTo>
                  <a:cubicBezTo>
                    <a:pt x="0" y="2"/>
                    <a:pt x="0" y="1"/>
                    <a:pt x="1" y="1"/>
                  </a:cubicBezTo>
                  <a:cubicBezTo>
                    <a:pt x="1" y="1"/>
                    <a:pt x="2" y="0"/>
                    <a:pt x="4" y="0"/>
                  </a:cubicBezTo>
                  <a:cubicBezTo>
                    <a:pt x="5" y="0"/>
                    <a:pt x="7" y="0"/>
                    <a:pt x="9" y="0"/>
                  </a:cubicBezTo>
                  <a:cubicBezTo>
                    <a:pt x="10" y="0"/>
                    <a:pt x="11" y="0"/>
                    <a:pt x="12" y="0"/>
                  </a:cubicBezTo>
                  <a:cubicBezTo>
                    <a:pt x="11" y="0"/>
                    <a:pt x="11" y="0"/>
                    <a:pt x="11" y="0"/>
                  </a:cubicBezTo>
                  <a:cubicBezTo>
                    <a:pt x="10" y="0"/>
                    <a:pt x="9" y="0"/>
                    <a:pt x="8" y="0"/>
                  </a:cubicBezTo>
                  <a:cubicBezTo>
                    <a:pt x="6" y="0"/>
                    <a:pt x="4" y="0"/>
                    <a:pt x="4" y="1"/>
                  </a:cubicBezTo>
                  <a:cubicBezTo>
                    <a:pt x="4" y="2"/>
                    <a:pt x="4" y="2"/>
                    <a:pt x="4" y="2"/>
                  </a:cubicBezTo>
                  <a:cubicBezTo>
                    <a:pt x="4" y="2"/>
                    <a:pt x="5" y="2"/>
                    <a:pt x="6" y="2"/>
                  </a:cubicBezTo>
                  <a:cubicBezTo>
                    <a:pt x="7" y="2"/>
                    <a:pt x="8" y="2"/>
                    <a:pt x="10" y="2"/>
                  </a:cubicBezTo>
                  <a:cubicBezTo>
                    <a:pt x="9" y="2"/>
                    <a:pt x="9" y="2"/>
                    <a:pt x="9" y="2"/>
                  </a:cubicBezTo>
                  <a:cubicBezTo>
                    <a:pt x="8" y="2"/>
                    <a:pt x="8" y="2"/>
                    <a:pt x="7" y="2"/>
                  </a:cubicBezTo>
                  <a:cubicBezTo>
                    <a:pt x="7" y="2"/>
                    <a:pt x="6" y="2"/>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6" name="Freeform 156">
              <a:extLst>
                <a:ext uri="{FF2B5EF4-FFF2-40B4-BE49-F238E27FC236}">
                  <a16:creationId xmlns:a16="http://schemas.microsoft.com/office/drawing/2014/main" id="{76FAF9E7-5C02-1784-32E6-52DDC64A4928}"/>
                </a:ext>
              </a:extLst>
            </p:cNvPr>
            <p:cNvSpPr>
              <a:spLocks noEditPoints="1"/>
            </p:cNvSpPr>
            <p:nvPr/>
          </p:nvSpPr>
          <p:spPr bwMode="auto">
            <a:xfrm>
              <a:off x="3108325" y="3630613"/>
              <a:ext cx="23813" cy="3175"/>
            </a:xfrm>
            <a:custGeom>
              <a:avLst/>
              <a:gdLst>
                <a:gd name="T0" fmla="*/ 12 w 13"/>
                <a:gd name="T1" fmla="*/ 1 h 2"/>
                <a:gd name="T2" fmla="*/ 9 w 13"/>
                <a:gd name="T3" fmla="*/ 2 h 2"/>
                <a:gd name="T4" fmla="*/ 4 w 13"/>
                <a:gd name="T5" fmla="*/ 2 h 2"/>
                <a:gd name="T6" fmla="*/ 1 w 13"/>
                <a:gd name="T7" fmla="*/ 2 h 2"/>
                <a:gd name="T8" fmla="*/ 0 w 13"/>
                <a:gd name="T9" fmla="*/ 2 h 2"/>
                <a:gd name="T10" fmla="*/ 0 w 13"/>
                <a:gd name="T11" fmla="*/ 1 h 2"/>
                <a:gd name="T12" fmla="*/ 3 w 13"/>
                <a:gd name="T13" fmla="*/ 0 h 2"/>
                <a:gd name="T14" fmla="*/ 8 w 13"/>
                <a:gd name="T15" fmla="*/ 0 h 2"/>
                <a:gd name="T16" fmla="*/ 12 w 13"/>
                <a:gd name="T17" fmla="*/ 0 h 2"/>
                <a:gd name="T18" fmla="*/ 12 w 13"/>
                <a:gd name="T19" fmla="*/ 1 h 2"/>
                <a:gd name="T20" fmla="*/ 3 w 13"/>
                <a:gd name="T21" fmla="*/ 1 h 2"/>
                <a:gd name="T22" fmla="*/ 5 w 13"/>
                <a:gd name="T23" fmla="*/ 2 h 2"/>
                <a:gd name="T24" fmla="*/ 9 w 13"/>
                <a:gd name="T25" fmla="*/ 1 h 2"/>
                <a:gd name="T26" fmla="*/ 7 w 13"/>
                <a:gd name="T27" fmla="*/ 0 h 2"/>
                <a:gd name="T28" fmla="*/ 4 w 13"/>
                <a:gd name="T29" fmla="*/ 0 h 2"/>
                <a:gd name="T30" fmla="*/ 3 w 13"/>
                <a:gd name="T31"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2">
                  <a:moveTo>
                    <a:pt x="12" y="1"/>
                  </a:moveTo>
                  <a:cubicBezTo>
                    <a:pt x="12" y="1"/>
                    <a:pt x="11" y="2"/>
                    <a:pt x="9" y="2"/>
                  </a:cubicBezTo>
                  <a:cubicBezTo>
                    <a:pt x="8" y="2"/>
                    <a:pt x="6" y="2"/>
                    <a:pt x="4" y="2"/>
                  </a:cubicBezTo>
                  <a:cubicBezTo>
                    <a:pt x="3" y="2"/>
                    <a:pt x="2" y="2"/>
                    <a:pt x="1" y="2"/>
                  </a:cubicBezTo>
                  <a:cubicBezTo>
                    <a:pt x="0" y="2"/>
                    <a:pt x="0" y="2"/>
                    <a:pt x="0" y="2"/>
                  </a:cubicBezTo>
                  <a:cubicBezTo>
                    <a:pt x="0" y="1"/>
                    <a:pt x="0" y="1"/>
                    <a:pt x="0" y="1"/>
                  </a:cubicBezTo>
                  <a:cubicBezTo>
                    <a:pt x="0" y="1"/>
                    <a:pt x="1" y="0"/>
                    <a:pt x="3" y="0"/>
                  </a:cubicBezTo>
                  <a:cubicBezTo>
                    <a:pt x="4" y="0"/>
                    <a:pt x="6" y="0"/>
                    <a:pt x="8" y="0"/>
                  </a:cubicBezTo>
                  <a:cubicBezTo>
                    <a:pt x="10" y="0"/>
                    <a:pt x="11" y="0"/>
                    <a:pt x="12" y="0"/>
                  </a:cubicBezTo>
                  <a:cubicBezTo>
                    <a:pt x="13" y="0"/>
                    <a:pt x="13" y="1"/>
                    <a:pt x="12" y="1"/>
                  </a:cubicBezTo>
                  <a:close/>
                  <a:moveTo>
                    <a:pt x="3" y="1"/>
                  </a:moveTo>
                  <a:cubicBezTo>
                    <a:pt x="2" y="2"/>
                    <a:pt x="3" y="2"/>
                    <a:pt x="5" y="2"/>
                  </a:cubicBezTo>
                  <a:cubicBezTo>
                    <a:pt x="7" y="2"/>
                    <a:pt x="9" y="2"/>
                    <a:pt x="9" y="1"/>
                  </a:cubicBezTo>
                  <a:cubicBezTo>
                    <a:pt x="10" y="0"/>
                    <a:pt x="9" y="0"/>
                    <a:pt x="7" y="0"/>
                  </a:cubicBezTo>
                  <a:cubicBezTo>
                    <a:pt x="6" y="0"/>
                    <a:pt x="5" y="0"/>
                    <a:pt x="4" y="0"/>
                  </a:cubicBezTo>
                  <a:cubicBezTo>
                    <a:pt x="4" y="0"/>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7" name="Freeform 157">
              <a:extLst>
                <a:ext uri="{FF2B5EF4-FFF2-40B4-BE49-F238E27FC236}">
                  <a16:creationId xmlns:a16="http://schemas.microsoft.com/office/drawing/2014/main" id="{49D2EA8F-247F-4A4B-38F0-321C8C1A6D61}"/>
                </a:ext>
              </a:extLst>
            </p:cNvPr>
            <p:cNvSpPr>
              <a:spLocks/>
            </p:cNvSpPr>
            <p:nvPr/>
          </p:nvSpPr>
          <p:spPr bwMode="auto">
            <a:xfrm>
              <a:off x="3133725" y="3630613"/>
              <a:ext cx="26988" cy="3175"/>
            </a:xfrm>
            <a:custGeom>
              <a:avLst/>
              <a:gdLst>
                <a:gd name="T0" fmla="*/ 12 w 14"/>
                <a:gd name="T1" fmla="*/ 2 h 2"/>
                <a:gd name="T2" fmla="*/ 9 w 14"/>
                <a:gd name="T3" fmla="*/ 2 h 2"/>
                <a:gd name="T4" fmla="*/ 11 w 14"/>
                <a:gd name="T5" fmla="*/ 1 h 2"/>
                <a:gd name="T6" fmla="*/ 11 w 14"/>
                <a:gd name="T7" fmla="*/ 0 h 2"/>
                <a:gd name="T8" fmla="*/ 9 w 14"/>
                <a:gd name="T9" fmla="*/ 0 h 2"/>
                <a:gd name="T10" fmla="*/ 6 w 14"/>
                <a:gd name="T11" fmla="*/ 0 h 2"/>
                <a:gd name="T12" fmla="*/ 4 w 14"/>
                <a:gd name="T13" fmla="*/ 1 h 2"/>
                <a:gd name="T14" fmla="*/ 3 w 14"/>
                <a:gd name="T15" fmla="*/ 2 h 2"/>
                <a:gd name="T16" fmla="*/ 0 w 14"/>
                <a:gd name="T17" fmla="*/ 2 h 2"/>
                <a:gd name="T18" fmla="*/ 3 w 14"/>
                <a:gd name="T19" fmla="*/ 0 h 2"/>
                <a:gd name="T20" fmla="*/ 5 w 14"/>
                <a:gd name="T21" fmla="*/ 0 h 2"/>
                <a:gd name="T22" fmla="*/ 5 w 14"/>
                <a:gd name="T23" fmla="*/ 0 h 2"/>
                <a:gd name="T24" fmla="*/ 5 w 14"/>
                <a:gd name="T25" fmla="*/ 0 h 2"/>
                <a:gd name="T26" fmla="*/ 8 w 14"/>
                <a:gd name="T27" fmla="*/ 0 h 2"/>
                <a:gd name="T28" fmla="*/ 10 w 14"/>
                <a:gd name="T29" fmla="*/ 0 h 2"/>
                <a:gd name="T30" fmla="*/ 14 w 14"/>
                <a:gd name="T31" fmla="*/ 1 h 2"/>
                <a:gd name="T32" fmla="*/ 12 w 14"/>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2">
                  <a:moveTo>
                    <a:pt x="12" y="2"/>
                  </a:moveTo>
                  <a:cubicBezTo>
                    <a:pt x="11" y="2"/>
                    <a:pt x="10" y="2"/>
                    <a:pt x="9" y="2"/>
                  </a:cubicBezTo>
                  <a:cubicBezTo>
                    <a:pt x="9" y="2"/>
                    <a:pt x="10" y="1"/>
                    <a:pt x="11" y="1"/>
                  </a:cubicBezTo>
                  <a:cubicBezTo>
                    <a:pt x="11" y="0"/>
                    <a:pt x="11" y="0"/>
                    <a:pt x="11" y="0"/>
                  </a:cubicBezTo>
                  <a:cubicBezTo>
                    <a:pt x="11" y="0"/>
                    <a:pt x="10" y="0"/>
                    <a:pt x="9" y="0"/>
                  </a:cubicBezTo>
                  <a:cubicBezTo>
                    <a:pt x="8" y="0"/>
                    <a:pt x="7" y="0"/>
                    <a:pt x="6" y="0"/>
                  </a:cubicBezTo>
                  <a:cubicBezTo>
                    <a:pt x="5" y="0"/>
                    <a:pt x="4" y="1"/>
                    <a:pt x="4" y="1"/>
                  </a:cubicBezTo>
                  <a:cubicBezTo>
                    <a:pt x="4" y="1"/>
                    <a:pt x="3" y="2"/>
                    <a:pt x="3" y="2"/>
                  </a:cubicBezTo>
                  <a:cubicBezTo>
                    <a:pt x="2" y="2"/>
                    <a:pt x="1" y="2"/>
                    <a:pt x="0" y="2"/>
                  </a:cubicBezTo>
                  <a:cubicBezTo>
                    <a:pt x="1" y="1"/>
                    <a:pt x="2" y="1"/>
                    <a:pt x="3" y="0"/>
                  </a:cubicBezTo>
                  <a:cubicBezTo>
                    <a:pt x="4" y="0"/>
                    <a:pt x="5" y="0"/>
                    <a:pt x="5" y="0"/>
                  </a:cubicBezTo>
                  <a:cubicBezTo>
                    <a:pt x="5" y="0"/>
                    <a:pt x="5" y="0"/>
                    <a:pt x="5" y="0"/>
                  </a:cubicBezTo>
                  <a:cubicBezTo>
                    <a:pt x="5" y="0"/>
                    <a:pt x="5" y="0"/>
                    <a:pt x="5" y="0"/>
                  </a:cubicBezTo>
                  <a:cubicBezTo>
                    <a:pt x="6" y="0"/>
                    <a:pt x="7" y="0"/>
                    <a:pt x="8" y="0"/>
                  </a:cubicBezTo>
                  <a:cubicBezTo>
                    <a:pt x="8" y="0"/>
                    <a:pt x="9" y="0"/>
                    <a:pt x="10" y="0"/>
                  </a:cubicBezTo>
                  <a:cubicBezTo>
                    <a:pt x="13" y="0"/>
                    <a:pt x="14" y="0"/>
                    <a:pt x="14" y="1"/>
                  </a:cubicBezTo>
                  <a:cubicBezTo>
                    <a:pt x="13" y="1"/>
                    <a:pt x="12" y="2"/>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8" name="Freeform 158">
              <a:extLst>
                <a:ext uri="{FF2B5EF4-FFF2-40B4-BE49-F238E27FC236}">
                  <a16:creationId xmlns:a16="http://schemas.microsoft.com/office/drawing/2014/main" id="{7217B3CD-E021-224D-957C-CD2731DB1F45}"/>
                </a:ext>
              </a:extLst>
            </p:cNvPr>
            <p:cNvSpPr>
              <a:spLocks/>
            </p:cNvSpPr>
            <p:nvPr/>
          </p:nvSpPr>
          <p:spPr bwMode="auto">
            <a:xfrm>
              <a:off x="3163887" y="3629026"/>
              <a:ext cx="15875" cy="4763"/>
            </a:xfrm>
            <a:custGeom>
              <a:avLst/>
              <a:gdLst>
                <a:gd name="T0" fmla="*/ 5 w 9"/>
                <a:gd name="T1" fmla="*/ 3 h 3"/>
                <a:gd name="T2" fmla="*/ 7 w 9"/>
                <a:gd name="T3" fmla="*/ 3 h 3"/>
                <a:gd name="T4" fmla="*/ 6 w 9"/>
                <a:gd name="T5" fmla="*/ 3 h 3"/>
                <a:gd name="T6" fmla="*/ 5 w 9"/>
                <a:gd name="T7" fmla="*/ 3 h 3"/>
                <a:gd name="T8" fmla="*/ 4 w 9"/>
                <a:gd name="T9" fmla="*/ 3 h 3"/>
                <a:gd name="T10" fmla="*/ 1 w 9"/>
                <a:gd name="T11" fmla="*/ 2 h 3"/>
                <a:gd name="T12" fmla="*/ 2 w 9"/>
                <a:gd name="T13" fmla="*/ 1 h 3"/>
                <a:gd name="T14" fmla="*/ 1 w 9"/>
                <a:gd name="T15" fmla="*/ 1 h 3"/>
                <a:gd name="T16" fmla="*/ 1 w 9"/>
                <a:gd name="T17" fmla="*/ 1 h 3"/>
                <a:gd name="T18" fmla="*/ 3 w 9"/>
                <a:gd name="T19" fmla="*/ 1 h 3"/>
                <a:gd name="T20" fmla="*/ 5 w 9"/>
                <a:gd name="T21" fmla="*/ 0 h 3"/>
                <a:gd name="T22" fmla="*/ 6 w 9"/>
                <a:gd name="T23" fmla="*/ 0 h 3"/>
                <a:gd name="T24" fmla="*/ 6 w 9"/>
                <a:gd name="T25" fmla="*/ 1 h 3"/>
                <a:gd name="T26" fmla="*/ 9 w 9"/>
                <a:gd name="T27" fmla="*/ 1 h 3"/>
                <a:gd name="T28" fmla="*/ 9 w 9"/>
                <a:gd name="T29" fmla="*/ 1 h 3"/>
                <a:gd name="T30" fmla="*/ 5 w 9"/>
                <a:gd name="T31" fmla="*/ 1 h 3"/>
                <a:gd name="T32" fmla="*/ 4 w 9"/>
                <a:gd name="T33" fmla="*/ 2 h 3"/>
                <a:gd name="T34" fmla="*/ 4 w 9"/>
                <a:gd name="T35" fmla="*/ 3 h 3"/>
                <a:gd name="T36" fmla="*/ 5 w 9"/>
                <a:gd name="T3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 h="3">
                  <a:moveTo>
                    <a:pt x="5" y="3"/>
                  </a:moveTo>
                  <a:cubicBezTo>
                    <a:pt x="6" y="3"/>
                    <a:pt x="6" y="3"/>
                    <a:pt x="7" y="3"/>
                  </a:cubicBezTo>
                  <a:cubicBezTo>
                    <a:pt x="6" y="3"/>
                    <a:pt x="6" y="3"/>
                    <a:pt x="6" y="3"/>
                  </a:cubicBezTo>
                  <a:cubicBezTo>
                    <a:pt x="5" y="3"/>
                    <a:pt x="5" y="3"/>
                    <a:pt x="5" y="3"/>
                  </a:cubicBezTo>
                  <a:cubicBezTo>
                    <a:pt x="5" y="3"/>
                    <a:pt x="4" y="3"/>
                    <a:pt x="4" y="3"/>
                  </a:cubicBezTo>
                  <a:cubicBezTo>
                    <a:pt x="1" y="3"/>
                    <a:pt x="0" y="3"/>
                    <a:pt x="1" y="2"/>
                  </a:cubicBezTo>
                  <a:cubicBezTo>
                    <a:pt x="1" y="2"/>
                    <a:pt x="2" y="2"/>
                    <a:pt x="2" y="1"/>
                  </a:cubicBezTo>
                  <a:cubicBezTo>
                    <a:pt x="2" y="1"/>
                    <a:pt x="1" y="1"/>
                    <a:pt x="1" y="1"/>
                  </a:cubicBezTo>
                  <a:cubicBezTo>
                    <a:pt x="1" y="1"/>
                    <a:pt x="1" y="1"/>
                    <a:pt x="1" y="1"/>
                  </a:cubicBezTo>
                  <a:cubicBezTo>
                    <a:pt x="2" y="1"/>
                    <a:pt x="2" y="1"/>
                    <a:pt x="3" y="1"/>
                  </a:cubicBezTo>
                  <a:cubicBezTo>
                    <a:pt x="4" y="0"/>
                    <a:pt x="4" y="0"/>
                    <a:pt x="5" y="0"/>
                  </a:cubicBezTo>
                  <a:cubicBezTo>
                    <a:pt x="5" y="0"/>
                    <a:pt x="6" y="0"/>
                    <a:pt x="6" y="0"/>
                  </a:cubicBezTo>
                  <a:cubicBezTo>
                    <a:pt x="6" y="1"/>
                    <a:pt x="6" y="1"/>
                    <a:pt x="6" y="1"/>
                  </a:cubicBezTo>
                  <a:cubicBezTo>
                    <a:pt x="7" y="1"/>
                    <a:pt x="8" y="1"/>
                    <a:pt x="9" y="1"/>
                  </a:cubicBezTo>
                  <a:cubicBezTo>
                    <a:pt x="9" y="1"/>
                    <a:pt x="9" y="1"/>
                    <a:pt x="9" y="1"/>
                  </a:cubicBezTo>
                  <a:cubicBezTo>
                    <a:pt x="8" y="1"/>
                    <a:pt x="6" y="1"/>
                    <a:pt x="5" y="1"/>
                  </a:cubicBezTo>
                  <a:cubicBezTo>
                    <a:pt x="5" y="2"/>
                    <a:pt x="4" y="2"/>
                    <a:pt x="4" y="2"/>
                  </a:cubicBezTo>
                  <a:cubicBezTo>
                    <a:pt x="4" y="3"/>
                    <a:pt x="4" y="3"/>
                    <a:pt x="4" y="3"/>
                  </a:cubicBezTo>
                  <a:cubicBezTo>
                    <a:pt x="4" y="3"/>
                    <a:pt x="4" y="3"/>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59" name="Freeform 159">
              <a:extLst>
                <a:ext uri="{FF2B5EF4-FFF2-40B4-BE49-F238E27FC236}">
                  <a16:creationId xmlns:a16="http://schemas.microsoft.com/office/drawing/2014/main" id="{D9F5CE55-E523-14D1-08DA-D0EB74FE5B10}"/>
                </a:ext>
              </a:extLst>
            </p:cNvPr>
            <p:cNvSpPr>
              <a:spLocks/>
            </p:cNvSpPr>
            <p:nvPr/>
          </p:nvSpPr>
          <p:spPr bwMode="auto">
            <a:xfrm>
              <a:off x="3179762" y="3630613"/>
              <a:ext cx="20638" cy="3175"/>
            </a:xfrm>
            <a:custGeom>
              <a:avLst/>
              <a:gdLst>
                <a:gd name="T0" fmla="*/ 10 w 11"/>
                <a:gd name="T1" fmla="*/ 0 h 2"/>
                <a:gd name="T2" fmla="*/ 11 w 11"/>
                <a:gd name="T3" fmla="*/ 0 h 2"/>
                <a:gd name="T4" fmla="*/ 10 w 11"/>
                <a:gd name="T5" fmla="*/ 0 h 2"/>
                <a:gd name="T6" fmla="*/ 9 w 11"/>
                <a:gd name="T7" fmla="*/ 0 h 2"/>
                <a:gd name="T8" fmla="*/ 6 w 11"/>
                <a:gd name="T9" fmla="*/ 0 h 2"/>
                <a:gd name="T10" fmla="*/ 5 w 11"/>
                <a:gd name="T11" fmla="*/ 1 h 2"/>
                <a:gd name="T12" fmla="*/ 3 w 11"/>
                <a:gd name="T13" fmla="*/ 2 h 2"/>
                <a:gd name="T14" fmla="*/ 0 w 11"/>
                <a:gd name="T15" fmla="*/ 2 h 2"/>
                <a:gd name="T16" fmla="*/ 3 w 11"/>
                <a:gd name="T17" fmla="*/ 0 h 2"/>
                <a:gd name="T18" fmla="*/ 5 w 11"/>
                <a:gd name="T19" fmla="*/ 0 h 2"/>
                <a:gd name="T20" fmla="*/ 5 w 11"/>
                <a:gd name="T21" fmla="*/ 0 h 2"/>
                <a:gd name="T22" fmla="*/ 5 w 11"/>
                <a:gd name="T23" fmla="*/ 0 h 2"/>
                <a:gd name="T24" fmla="*/ 8 w 11"/>
                <a:gd name="T25" fmla="*/ 0 h 2"/>
                <a:gd name="T26" fmla="*/ 10 w 11"/>
                <a:gd name="T2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2">
                  <a:moveTo>
                    <a:pt x="10" y="0"/>
                  </a:moveTo>
                  <a:cubicBezTo>
                    <a:pt x="11" y="0"/>
                    <a:pt x="11" y="0"/>
                    <a:pt x="11" y="0"/>
                  </a:cubicBezTo>
                  <a:cubicBezTo>
                    <a:pt x="10" y="0"/>
                    <a:pt x="10" y="0"/>
                    <a:pt x="10" y="0"/>
                  </a:cubicBezTo>
                  <a:cubicBezTo>
                    <a:pt x="9" y="0"/>
                    <a:pt x="9" y="0"/>
                    <a:pt x="9" y="0"/>
                  </a:cubicBezTo>
                  <a:cubicBezTo>
                    <a:pt x="8" y="0"/>
                    <a:pt x="7" y="0"/>
                    <a:pt x="6" y="0"/>
                  </a:cubicBezTo>
                  <a:cubicBezTo>
                    <a:pt x="5" y="1"/>
                    <a:pt x="5" y="1"/>
                    <a:pt x="5" y="1"/>
                  </a:cubicBezTo>
                  <a:cubicBezTo>
                    <a:pt x="4" y="1"/>
                    <a:pt x="3" y="2"/>
                    <a:pt x="3" y="2"/>
                  </a:cubicBezTo>
                  <a:cubicBezTo>
                    <a:pt x="2" y="2"/>
                    <a:pt x="1" y="2"/>
                    <a:pt x="0" y="2"/>
                  </a:cubicBezTo>
                  <a:cubicBezTo>
                    <a:pt x="1" y="1"/>
                    <a:pt x="2" y="1"/>
                    <a:pt x="3" y="0"/>
                  </a:cubicBezTo>
                  <a:cubicBezTo>
                    <a:pt x="4" y="0"/>
                    <a:pt x="5" y="0"/>
                    <a:pt x="5" y="0"/>
                  </a:cubicBezTo>
                  <a:cubicBezTo>
                    <a:pt x="5" y="0"/>
                    <a:pt x="5" y="0"/>
                    <a:pt x="5" y="0"/>
                  </a:cubicBezTo>
                  <a:cubicBezTo>
                    <a:pt x="5" y="0"/>
                    <a:pt x="5" y="0"/>
                    <a:pt x="5" y="0"/>
                  </a:cubicBezTo>
                  <a:cubicBezTo>
                    <a:pt x="6" y="0"/>
                    <a:pt x="7" y="0"/>
                    <a:pt x="8" y="0"/>
                  </a:cubicBezTo>
                  <a:cubicBezTo>
                    <a:pt x="8" y="0"/>
                    <a:pt x="9" y="0"/>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0" name="Freeform 160">
              <a:extLst>
                <a:ext uri="{FF2B5EF4-FFF2-40B4-BE49-F238E27FC236}">
                  <a16:creationId xmlns:a16="http://schemas.microsoft.com/office/drawing/2014/main" id="{735D37E5-91AF-D061-B188-44D254B537EB}"/>
                </a:ext>
              </a:extLst>
            </p:cNvPr>
            <p:cNvSpPr>
              <a:spLocks noEditPoints="1"/>
            </p:cNvSpPr>
            <p:nvPr/>
          </p:nvSpPr>
          <p:spPr bwMode="auto">
            <a:xfrm>
              <a:off x="3200400" y="3630613"/>
              <a:ext cx="23813" cy="3175"/>
            </a:xfrm>
            <a:custGeom>
              <a:avLst/>
              <a:gdLst>
                <a:gd name="T0" fmla="*/ 13 w 13"/>
                <a:gd name="T1" fmla="*/ 1 h 2"/>
                <a:gd name="T2" fmla="*/ 10 w 13"/>
                <a:gd name="T3" fmla="*/ 2 h 2"/>
                <a:gd name="T4" fmla="*/ 5 w 13"/>
                <a:gd name="T5" fmla="*/ 2 h 2"/>
                <a:gd name="T6" fmla="*/ 2 w 13"/>
                <a:gd name="T7" fmla="*/ 2 h 2"/>
                <a:gd name="T8" fmla="*/ 0 w 13"/>
                <a:gd name="T9" fmla="*/ 2 h 2"/>
                <a:gd name="T10" fmla="*/ 0 w 13"/>
                <a:gd name="T11" fmla="*/ 1 h 2"/>
                <a:gd name="T12" fmla="*/ 3 w 13"/>
                <a:gd name="T13" fmla="*/ 0 h 2"/>
                <a:gd name="T14" fmla="*/ 8 w 13"/>
                <a:gd name="T15" fmla="*/ 0 h 2"/>
                <a:gd name="T16" fmla="*/ 12 w 13"/>
                <a:gd name="T17" fmla="*/ 0 h 2"/>
                <a:gd name="T18" fmla="*/ 13 w 13"/>
                <a:gd name="T19" fmla="*/ 1 h 2"/>
                <a:gd name="T20" fmla="*/ 3 w 13"/>
                <a:gd name="T21" fmla="*/ 1 h 2"/>
                <a:gd name="T22" fmla="*/ 6 w 13"/>
                <a:gd name="T23" fmla="*/ 2 h 2"/>
                <a:gd name="T24" fmla="*/ 10 w 13"/>
                <a:gd name="T25" fmla="*/ 1 h 2"/>
                <a:gd name="T26" fmla="*/ 8 w 13"/>
                <a:gd name="T27" fmla="*/ 0 h 2"/>
                <a:gd name="T28" fmla="*/ 5 w 13"/>
                <a:gd name="T29" fmla="*/ 0 h 2"/>
                <a:gd name="T30" fmla="*/ 3 w 13"/>
                <a:gd name="T31"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2">
                  <a:moveTo>
                    <a:pt x="13" y="1"/>
                  </a:moveTo>
                  <a:cubicBezTo>
                    <a:pt x="12" y="1"/>
                    <a:pt x="11" y="2"/>
                    <a:pt x="10" y="2"/>
                  </a:cubicBezTo>
                  <a:cubicBezTo>
                    <a:pt x="9" y="2"/>
                    <a:pt x="7" y="2"/>
                    <a:pt x="5" y="2"/>
                  </a:cubicBezTo>
                  <a:cubicBezTo>
                    <a:pt x="4" y="2"/>
                    <a:pt x="3" y="2"/>
                    <a:pt x="2" y="2"/>
                  </a:cubicBezTo>
                  <a:cubicBezTo>
                    <a:pt x="1" y="2"/>
                    <a:pt x="0" y="2"/>
                    <a:pt x="0" y="2"/>
                  </a:cubicBezTo>
                  <a:cubicBezTo>
                    <a:pt x="0" y="1"/>
                    <a:pt x="0" y="1"/>
                    <a:pt x="0" y="1"/>
                  </a:cubicBezTo>
                  <a:cubicBezTo>
                    <a:pt x="1" y="1"/>
                    <a:pt x="2" y="0"/>
                    <a:pt x="3" y="0"/>
                  </a:cubicBezTo>
                  <a:cubicBezTo>
                    <a:pt x="5" y="0"/>
                    <a:pt x="6" y="0"/>
                    <a:pt x="8" y="0"/>
                  </a:cubicBezTo>
                  <a:cubicBezTo>
                    <a:pt x="10" y="0"/>
                    <a:pt x="12" y="0"/>
                    <a:pt x="12" y="0"/>
                  </a:cubicBezTo>
                  <a:cubicBezTo>
                    <a:pt x="13" y="0"/>
                    <a:pt x="13" y="1"/>
                    <a:pt x="13" y="1"/>
                  </a:cubicBezTo>
                  <a:close/>
                  <a:moveTo>
                    <a:pt x="3" y="1"/>
                  </a:moveTo>
                  <a:cubicBezTo>
                    <a:pt x="3" y="2"/>
                    <a:pt x="3" y="2"/>
                    <a:pt x="6" y="2"/>
                  </a:cubicBezTo>
                  <a:cubicBezTo>
                    <a:pt x="8" y="2"/>
                    <a:pt x="9" y="2"/>
                    <a:pt x="10" y="1"/>
                  </a:cubicBezTo>
                  <a:cubicBezTo>
                    <a:pt x="11" y="0"/>
                    <a:pt x="10" y="0"/>
                    <a:pt x="8" y="0"/>
                  </a:cubicBezTo>
                  <a:cubicBezTo>
                    <a:pt x="7" y="0"/>
                    <a:pt x="6" y="0"/>
                    <a:pt x="5" y="0"/>
                  </a:cubicBezTo>
                  <a:cubicBezTo>
                    <a:pt x="4" y="0"/>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1" name="Freeform 161">
              <a:extLst>
                <a:ext uri="{FF2B5EF4-FFF2-40B4-BE49-F238E27FC236}">
                  <a16:creationId xmlns:a16="http://schemas.microsoft.com/office/drawing/2014/main" id="{2C78714B-0A36-E193-9AAB-5E31DE0FC4E2}"/>
                </a:ext>
              </a:extLst>
            </p:cNvPr>
            <p:cNvSpPr>
              <a:spLocks/>
            </p:cNvSpPr>
            <p:nvPr/>
          </p:nvSpPr>
          <p:spPr bwMode="auto">
            <a:xfrm>
              <a:off x="3228975" y="3629026"/>
              <a:ext cx="12700" cy="4763"/>
            </a:xfrm>
            <a:custGeom>
              <a:avLst/>
              <a:gdLst>
                <a:gd name="T0" fmla="*/ 2 w 7"/>
                <a:gd name="T1" fmla="*/ 3 h 3"/>
                <a:gd name="T2" fmla="*/ 0 w 7"/>
                <a:gd name="T3" fmla="*/ 3 h 3"/>
                <a:gd name="T4" fmla="*/ 4 w 7"/>
                <a:gd name="T5" fmla="*/ 0 h 3"/>
                <a:gd name="T6" fmla="*/ 7 w 7"/>
                <a:gd name="T7" fmla="*/ 0 h 3"/>
                <a:gd name="T8" fmla="*/ 2 w 7"/>
                <a:gd name="T9" fmla="*/ 3 h 3"/>
              </a:gdLst>
              <a:ahLst/>
              <a:cxnLst>
                <a:cxn ang="0">
                  <a:pos x="T0" y="T1"/>
                </a:cxn>
                <a:cxn ang="0">
                  <a:pos x="T2" y="T3"/>
                </a:cxn>
                <a:cxn ang="0">
                  <a:pos x="T4" y="T5"/>
                </a:cxn>
                <a:cxn ang="0">
                  <a:pos x="T6" y="T7"/>
                </a:cxn>
                <a:cxn ang="0">
                  <a:pos x="T8" y="T9"/>
                </a:cxn>
              </a:cxnLst>
              <a:rect l="0" t="0" r="r" b="b"/>
              <a:pathLst>
                <a:path w="7" h="3">
                  <a:moveTo>
                    <a:pt x="2" y="3"/>
                  </a:moveTo>
                  <a:cubicBezTo>
                    <a:pt x="2" y="3"/>
                    <a:pt x="1" y="3"/>
                    <a:pt x="0" y="3"/>
                  </a:cubicBezTo>
                  <a:cubicBezTo>
                    <a:pt x="1" y="2"/>
                    <a:pt x="3" y="1"/>
                    <a:pt x="4" y="0"/>
                  </a:cubicBezTo>
                  <a:cubicBezTo>
                    <a:pt x="5" y="0"/>
                    <a:pt x="6" y="0"/>
                    <a:pt x="7" y="0"/>
                  </a:cubicBezTo>
                  <a:cubicBezTo>
                    <a:pt x="5" y="1"/>
                    <a:pt x="4" y="2"/>
                    <a:pt x="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2" name="Freeform 162">
              <a:extLst>
                <a:ext uri="{FF2B5EF4-FFF2-40B4-BE49-F238E27FC236}">
                  <a16:creationId xmlns:a16="http://schemas.microsoft.com/office/drawing/2014/main" id="{76C8D708-A4FB-FCE3-F2FE-A6FF71EA8CA3}"/>
                </a:ext>
              </a:extLst>
            </p:cNvPr>
            <p:cNvSpPr>
              <a:spLocks noEditPoints="1"/>
            </p:cNvSpPr>
            <p:nvPr/>
          </p:nvSpPr>
          <p:spPr bwMode="auto">
            <a:xfrm>
              <a:off x="3336925" y="3630613"/>
              <a:ext cx="23813" cy="3175"/>
            </a:xfrm>
            <a:custGeom>
              <a:avLst/>
              <a:gdLst>
                <a:gd name="T0" fmla="*/ 13 w 13"/>
                <a:gd name="T1" fmla="*/ 1 h 2"/>
                <a:gd name="T2" fmla="*/ 10 w 13"/>
                <a:gd name="T3" fmla="*/ 2 h 2"/>
                <a:gd name="T4" fmla="*/ 5 w 13"/>
                <a:gd name="T5" fmla="*/ 2 h 2"/>
                <a:gd name="T6" fmla="*/ 2 w 13"/>
                <a:gd name="T7" fmla="*/ 2 h 2"/>
                <a:gd name="T8" fmla="*/ 0 w 13"/>
                <a:gd name="T9" fmla="*/ 2 h 2"/>
                <a:gd name="T10" fmla="*/ 0 w 13"/>
                <a:gd name="T11" fmla="*/ 1 h 2"/>
                <a:gd name="T12" fmla="*/ 3 w 13"/>
                <a:gd name="T13" fmla="*/ 0 h 2"/>
                <a:gd name="T14" fmla="*/ 8 w 13"/>
                <a:gd name="T15" fmla="*/ 0 h 2"/>
                <a:gd name="T16" fmla="*/ 12 w 13"/>
                <a:gd name="T17" fmla="*/ 0 h 2"/>
                <a:gd name="T18" fmla="*/ 13 w 13"/>
                <a:gd name="T19" fmla="*/ 1 h 2"/>
                <a:gd name="T20" fmla="*/ 3 w 13"/>
                <a:gd name="T21" fmla="*/ 1 h 2"/>
                <a:gd name="T22" fmla="*/ 6 w 13"/>
                <a:gd name="T23" fmla="*/ 2 h 2"/>
                <a:gd name="T24" fmla="*/ 10 w 13"/>
                <a:gd name="T25" fmla="*/ 1 h 2"/>
                <a:gd name="T26" fmla="*/ 7 w 13"/>
                <a:gd name="T27" fmla="*/ 0 h 2"/>
                <a:gd name="T28" fmla="*/ 5 w 13"/>
                <a:gd name="T29" fmla="*/ 0 h 2"/>
                <a:gd name="T30" fmla="*/ 3 w 13"/>
                <a:gd name="T31"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2">
                  <a:moveTo>
                    <a:pt x="13" y="1"/>
                  </a:moveTo>
                  <a:cubicBezTo>
                    <a:pt x="13" y="1"/>
                    <a:pt x="11" y="2"/>
                    <a:pt x="10" y="2"/>
                  </a:cubicBezTo>
                  <a:cubicBezTo>
                    <a:pt x="9" y="2"/>
                    <a:pt x="7" y="2"/>
                    <a:pt x="5" y="2"/>
                  </a:cubicBezTo>
                  <a:cubicBezTo>
                    <a:pt x="4" y="2"/>
                    <a:pt x="3" y="2"/>
                    <a:pt x="2" y="2"/>
                  </a:cubicBezTo>
                  <a:cubicBezTo>
                    <a:pt x="1" y="2"/>
                    <a:pt x="0" y="2"/>
                    <a:pt x="0" y="2"/>
                  </a:cubicBezTo>
                  <a:cubicBezTo>
                    <a:pt x="0" y="1"/>
                    <a:pt x="0" y="1"/>
                    <a:pt x="0" y="1"/>
                  </a:cubicBezTo>
                  <a:cubicBezTo>
                    <a:pt x="0" y="1"/>
                    <a:pt x="2" y="0"/>
                    <a:pt x="3" y="0"/>
                  </a:cubicBezTo>
                  <a:cubicBezTo>
                    <a:pt x="4" y="0"/>
                    <a:pt x="6" y="0"/>
                    <a:pt x="8" y="0"/>
                  </a:cubicBezTo>
                  <a:cubicBezTo>
                    <a:pt x="10" y="0"/>
                    <a:pt x="11" y="0"/>
                    <a:pt x="12" y="0"/>
                  </a:cubicBezTo>
                  <a:cubicBezTo>
                    <a:pt x="13" y="0"/>
                    <a:pt x="13" y="1"/>
                    <a:pt x="13" y="1"/>
                  </a:cubicBezTo>
                  <a:close/>
                  <a:moveTo>
                    <a:pt x="3" y="1"/>
                  </a:moveTo>
                  <a:cubicBezTo>
                    <a:pt x="3" y="2"/>
                    <a:pt x="3" y="2"/>
                    <a:pt x="6" y="2"/>
                  </a:cubicBezTo>
                  <a:cubicBezTo>
                    <a:pt x="8" y="2"/>
                    <a:pt x="9" y="2"/>
                    <a:pt x="10" y="1"/>
                  </a:cubicBezTo>
                  <a:cubicBezTo>
                    <a:pt x="11" y="0"/>
                    <a:pt x="10" y="0"/>
                    <a:pt x="7" y="0"/>
                  </a:cubicBezTo>
                  <a:cubicBezTo>
                    <a:pt x="6" y="0"/>
                    <a:pt x="5" y="0"/>
                    <a:pt x="5" y="0"/>
                  </a:cubicBezTo>
                  <a:cubicBezTo>
                    <a:pt x="4" y="0"/>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3" name="Freeform 163">
              <a:extLst>
                <a:ext uri="{FF2B5EF4-FFF2-40B4-BE49-F238E27FC236}">
                  <a16:creationId xmlns:a16="http://schemas.microsoft.com/office/drawing/2014/main" id="{A94C8B09-09DB-E655-246A-BCAA5CBBB983}"/>
                </a:ext>
              </a:extLst>
            </p:cNvPr>
            <p:cNvSpPr>
              <a:spLocks noEditPoints="1"/>
            </p:cNvSpPr>
            <p:nvPr/>
          </p:nvSpPr>
          <p:spPr bwMode="auto">
            <a:xfrm>
              <a:off x="3360737" y="3630613"/>
              <a:ext cx="28575" cy="4763"/>
            </a:xfrm>
            <a:custGeom>
              <a:avLst/>
              <a:gdLst>
                <a:gd name="T0" fmla="*/ 8 w 15"/>
                <a:gd name="T1" fmla="*/ 2 h 3"/>
                <a:gd name="T2" fmla="*/ 5 w 15"/>
                <a:gd name="T3" fmla="*/ 2 h 3"/>
                <a:gd name="T4" fmla="*/ 5 w 15"/>
                <a:gd name="T5" fmla="*/ 2 h 3"/>
                <a:gd name="T6" fmla="*/ 4 w 15"/>
                <a:gd name="T7" fmla="*/ 2 h 3"/>
                <a:gd name="T8" fmla="*/ 3 w 15"/>
                <a:gd name="T9" fmla="*/ 3 h 3"/>
                <a:gd name="T10" fmla="*/ 0 w 15"/>
                <a:gd name="T11" fmla="*/ 3 h 3"/>
                <a:gd name="T12" fmla="*/ 4 w 15"/>
                <a:gd name="T13" fmla="*/ 0 h 3"/>
                <a:gd name="T14" fmla="*/ 7 w 15"/>
                <a:gd name="T15" fmla="*/ 0 h 3"/>
                <a:gd name="T16" fmla="*/ 7 w 15"/>
                <a:gd name="T17" fmla="*/ 0 h 3"/>
                <a:gd name="T18" fmla="*/ 7 w 15"/>
                <a:gd name="T19" fmla="*/ 0 h 3"/>
                <a:gd name="T20" fmla="*/ 11 w 15"/>
                <a:gd name="T21" fmla="*/ 0 h 3"/>
                <a:gd name="T22" fmla="*/ 15 w 15"/>
                <a:gd name="T23" fmla="*/ 0 h 3"/>
                <a:gd name="T24" fmla="*/ 15 w 15"/>
                <a:gd name="T25" fmla="*/ 1 h 3"/>
                <a:gd name="T26" fmla="*/ 13 w 15"/>
                <a:gd name="T27" fmla="*/ 2 h 3"/>
                <a:gd name="T28" fmla="*/ 8 w 15"/>
                <a:gd name="T29" fmla="*/ 2 h 3"/>
                <a:gd name="T30" fmla="*/ 10 w 15"/>
                <a:gd name="T31" fmla="*/ 0 h 3"/>
                <a:gd name="T32" fmla="*/ 7 w 15"/>
                <a:gd name="T33" fmla="*/ 0 h 3"/>
                <a:gd name="T34" fmla="*/ 6 w 15"/>
                <a:gd name="T35" fmla="*/ 1 h 3"/>
                <a:gd name="T36" fmla="*/ 6 w 15"/>
                <a:gd name="T37" fmla="*/ 1 h 3"/>
                <a:gd name="T38" fmla="*/ 6 w 15"/>
                <a:gd name="T39" fmla="*/ 2 h 3"/>
                <a:gd name="T40" fmla="*/ 8 w 15"/>
                <a:gd name="T41" fmla="*/ 2 h 3"/>
                <a:gd name="T42" fmla="*/ 11 w 15"/>
                <a:gd name="T43" fmla="*/ 2 h 3"/>
                <a:gd name="T44" fmla="*/ 12 w 15"/>
                <a:gd name="T45" fmla="*/ 1 h 3"/>
                <a:gd name="T46" fmla="*/ 12 w 15"/>
                <a:gd name="T47" fmla="*/ 0 h 3"/>
                <a:gd name="T48" fmla="*/ 10 w 15"/>
                <a:gd name="T4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 h="3">
                  <a:moveTo>
                    <a:pt x="8" y="2"/>
                  </a:moveTo>
                  <a:cubicBezTo>
                    <a:pt x="7" y="2"/>
                    <a:pt x="5" y="2"/>
                    <a:pt x="5" y="2"/>
                  </a:cubicBezTo>
                  <a:cubicBezTo>
                    <a:pt x="5" y="2"/>
                    <a:pt x="5" y="2"/>
                    <a:pt x="5" y="2"/>
                  </a:cubicBezTo>
                  <a:cubicBezTo>
                    <a:pt x="4" y="2"/>
                    <a:pt x="4" y="2"/>
                    <a:pt x="4" y="2"/>
                  </a:cubicBezTo>
                  <a:cubicBezTo>
                    <a:pt x="3" y="3"/>
                    <a:pt x="3" y="3"/>
                    <a:pt x="3" y="3"/>
                  </a:cubicBezTo>
                  <a:cubicBezTo>
                    <a:pt x="2" y="3"/>
                    <a:pt x="1" y="3"/>
                    <a:pt x="0" y="3"/>
                  </a:cubicBezTo>
                  <a:cubicBezTo>
                    <a:pt x="2" y="2"/>
                    <a:pt x="3" y="1"/>
                    <a:pt x="4" y="0"/>
                  </a:cubicBezTo>
                  <a:cubicBezTo>
                    <a:pt x="5" y="0"/>
                    <a:pt x="6" y="0"/>
                    <a:pt x="7" y="0"/>
                  </a:cubicBezTo>
                  <a:cubicBezTo>
                    <a:pt x="7" y="0"/>
                    <a:pt x="7" y="0"/>
                    <a:pt x="7" y="0"/>
                  </a:cubicBezTo>
                  <a:cubicBezTo>
                    <a:pt x="7" y="0"/>
                    <a:pt x="7" y="0"/>
                    <a:pt x="7" y="0"/>
                  </a:cubicBezTo>
                  <a:cubicBezTo>
                    <a:pt x="8" y="0"/>
                    <a:pt x="9" y="0"/>
                    <a:pt x="11" y="0"/>
                  </a:cubicBezTo>
                  <a:cubicBezTo>
                    <a:pt x="13" y="0"/>
                    <a:pt x="14" y="0"/>
                    <a:pt x="15" y="0"/>
                  </a:cubicBezTo>
                  <a:cubicBezTo>
                    <a:pt x="15" y="0"/>
                    <a:pt x="15" y="1"/>
                    <a:pt x="15" y="1"/>
                  </a:cubicBezTo>
                  <a:cubicBezTo>
                    <a:pt x="15" y="1"/>
                    <a:pt x="14" y="2"/>
                    <a:pt x="13" y="2"/>
                  </a:cubicBezTo>
                  <a:cubicBezTo>
                    <a:pt x="11" y="2"/>
                    <a:pt x="10" y="2"/>
                    <a:pt x="8" y="2"/>
                  </a:cubicBezTo>
                  <a:close/>
                  <a:moveTo>
                    <a:pt x="10" y="0"/>
                  </a:moveTo>
                  <a:cubicBezTo>
                    <a:pt x="9" y="0"/>
                    <a:pt x="8" y="0"/>
                    <a:pt x="7" y="0"/>
                  </a:cubicBezTo>
                  <a:cubicBezTo>
                    <a:pt x="7" y="0"/>
                    <a:pt x="6" y="1"/>
                    <a:pt x="6" y="1"/>
                  </a:cubicBezTo>
                  <a:cubicBezTo>
                    <a:pt x="6" y="1"/>
                    <a:pt x="6" y="1"/>
                    <a:pt x="6" y="1"/>
                  </a:cubicBezTo>
                  <a:cubicBezTo>
                    <a:pt x="6" y="2"/>
                    <a:pt x="6" y="2"/>
                    <a:pt x="6" y="2"/>
                  </a:cubicBezTo>
                  <a:cubicBezTo>
                    <a:pt x="6" y="2"/>
                    <a:pt x="7" y="2"/>
                    <a:pt x="8" y="2"/>
                  </a:cubicBezTo>
                  <a:cubicBezTo>
                    <a:pt x="9" y="2"/>
                    <a:pt x="10" y="2"/>
                    <a:pt x="11" y="2"/>
                  </a:cubicBezTo>
                  <a:cubicBezTo>
                    <a:pt x="11" y="1"/>
                    <a:pt x="12" y="1"/>
                    <a:pt x="12" y="1"/>
                  </a:cubicBezTo>
                  <a:cubicBezTo>
                    <a:pt x="12" y="0"/>
                    <a:pt x="12" y="0"/>
                    <a:pt x="12" y="0"/>
                  </a:cubicBezTo>
                  <a:cubicBezTo>
                    <a:pt x="12" y="0"/>
                    <a:pt x="11" y="0"/>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4" name="Freeform 164">
              <a:extLst>
                <a:ext uri="{FF2B5EF4-FFF2-40B4-BE49-F238E27FC236}">
                  <a16:creationId xmlns:a16="http://schemas.microsoft.com/office/drawing/2014/main" id="{318293F9-983A-A816-7AC9-0DC3C51872B2}"/>
                </a:ext>
              </a:extLst>
            </p:cNvPr>
            <p:cNvSpPr>
              <a:spLocks/>
            </p:cNvSpPr>
            <p:nvPr/>
          </p:nvSpPr>
          <p:spPr bwMode="auto">
            <a:xfrm>
              <a:off x="3392487" y="3629026"/>
              <a:ext cx="17463" cy="4763"/>
            </a:xfrm>
            <a:custGeom>
              <a:avLst/>
              <a:gdLst>
                <a:gd name="T0" fmla="*/ 5 w 9"/>
                <a:gd name="T1" fmla="*/ 3 h 3"/>
                <a:gd name="T2" fmla="*/ 7 w 9"/>
                <a:gd name="T3" fmla="*/ 3 h 3"/>
                <a:gd name="T4" fmla="*/ 7 w 9"/>
                <a:gd name="T5" fmla="*/ 3 h 3"/>
                <a:gd name="T6" fmla="*/ 6 w 9"/>
                <a:gd name="T7" fmla="*/ 3 h 3"/>
                <a:gd name="T8" fmla="*/ 4 w 9"/>
                <a:gd name="T9" fmla="*/ 3 h 3"/>
                <a:gd name="T10" fmla="*/ 1 w 9"/>
                <a:gd name="T11" fmla="*/ 2 h 3"/>
                <a:gd name="T12" fmla="*/ 2 w 9"/>
                <a:gd name="T13" fmla="*/ 1 h 3"/>
                <a:gd name="T14" fmla="*/ 1 w 9"/>
                <a:gd name="T15" fmla="*/ 1 h 3"/>
                <a:gd name="T16" fmla="*/ 1 w 9"/>
                <a:gd name="T17" fmla="*/ 1 h 3"/>
                <a:gd name="T18" fmla="*/ 3 w 9"/>
                <a:gd name="T19" fmla="*/ 1 h 3"/>
                <a:gd name="T20" fmla="*/ 5 w 9"/>
                <a:gd name="T21" fmla="*/ 0 h 3"/>
                <a:gd name="T22" fmla="*/ 6 w 9"/>
                <a:gd name="T23" fmla="*/ 0 h 3"/>
                <a:gd name="T24" fmla="*/ 6 w 9"/>
                <a:gd name="T25" fmla="*/ 1 h 3"/>
                <a:gd name="T26" fmla="*/ 9 w 9"/>
                <a:gd name="T27" fmla="*/ 1 h 3"/>
                <a:gd name="T28" fmla="*/ 9 w 9"/>
                <a:gd name="T29" fmla="*/ 1 h 3"/>
                <a:gd name="T30" fmla="*/ 5 w 9"/>
                <a:gd name="T31" fmla="*/ 1 h 3"/>
                <a:gd name="T32" fmla="*/ 4 w 9"/>
                <a:gd name="T33" fmla="*/ 2 h 3"/>
                <a:gd name="T34" fmla="*/ 4 w 9"/>
                <a:gd name="T35" fmla="*/ 3 h 3"/>
                <a:gd name="T36" fmla="*/ 5 w 9"/>
                <a:gd name="T3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 h="3">
                  <a:moveTo>
                    <a:pt x="5" y="3"/>
                  </a:moveTo>
                  <a:cubicBezTo>
                    <a:pt x="6" y="3"/>
                    <a:pt x="7" y="3"/>
                    <a:pt x="7" y="3"/>
                  </a:cubicBezTo>
                  <a:cubicBezTo>
                    <a:pt x="7" y="3"/>
                    <a:pt x="7" y="3"/>
                    <a:pt x="7" y="3"/>
                  </a:cubicBezTo>
                  <a:cubicBezTo>
                    <a:pt x="7" y="3"/>
                    <a:pt x="6" y="3"/>
                    <a:pt x="6" y="3"/>
                  </a:cubicBezTo>
                  <a:cubicBezTo>
                    <a:pt x="5" y="3"/>
                    <a:pt x="5" y="3"/>
                    <a:pt x="4" y="3"/>
                  </a:cubicBezTo>
                  <a:cubicBezTo>
                    <a:pt x="1" y="3"/>
                    <a:pt x="0" y="3"/>
                    <a:pt x="1" y="2"/>
                  </a:cubicBezTo>
                  <a:cubicBezTo>
                    <a:pt x="1" y="2"/>
                    <a:pt x="2" y="1"/>
                    <a:pt x="2" y="1"/>
                  </a:cubicBezTo>
                  <a:cubicBezTo>
                    <a:pt x="2" y="1"/>
                    <a:pt x="1" y="1"/>
                    <a:pt x="1" y="1"/>
                  </a:cubicBezTo>
                  <a:cubicBezTo>
                    <a:pt x="1" y="1"/>
                    <a:pt x="1" y="1"/>
                    <a:pt x="1" y="1"/>
                  </a:cubicBezTo>
                  <a:cubicBezTo>
                    <a:pt x="2" y="1"/>
                    <a:pt x="2" y="1"/>
                    <a:pt x="3" y="1"/>
                  </a:cubicBezTo>
                  <a:cubicBezTo>
                    <a:pt x="4" y="0"/>
                    <a:pt x="4" y="0"/>
                    <a:pt x="5" y="0"/>
                  </a:cubicBezTo>
                  <a:cubicBezTo>
                    <a:pt x="5" y="0"/>
                    <a:pt x="6" y="0"/>
                    <a:pt x="6" y="0"/>
                  </a:cubicBezTo>
                  <a:cubicBezTo>
                    <a:pt x="6" y="1"/>
                    <a:pt x="6" y="1"/>
                    <a:pt x="6" y="1"/>
                  </a:cubicBezTo>
                  <a:cubicBezTo>
                    <a:pt x="7" y="1"/>
                    <a:pt x="8" y="1"/>
                    <a:pt x="9" y="1"/>
                  </a:cubicBezTo>
                  <a:cubicBezTo>
                    <a:pt x="9" y="1"/>
                    <a:pt x="9" y="1"/>
                    <a:pt x="9" y="1"/>
                  </a:cubicBezTo>
                  <a:cubicBezTo>
                    <a:pt x="8" y="1"/>
                    <a:pt x="7" y="1"/>
                    <a:pt x="5" y="1"/>
                  </a:cubicBezTo>
                  <a:cubicBezTo>
                    <a:pt x="5" y="1"/>
                    <a:pt x="4" y="2"/>
                    <a:pt x="4" y="2"/>
                  </a:cubicBezTo>
                  <a:cubicBezTo>
                    <a:pt x="4" y="3"/>
                    <a:pt x="4" y="3"/>
                    <a:pt x="4" y="3"/>
                  </a:cubicBezTo>
                  <a:cubicBezTo>
                    <a:pt x="4" y="3"/>
                    <a:pt x="5" y="3"/>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5" name="Freeform 165">
              <a:extLst>
                <a:ext uri="{FF2B5EF4-FFF2-40B4-BE49-F238E27FC236}">
                  <a16:creationId xmlns:a16="http://schemas.microsoft.com/office/drawing/2014/main" id="{1492BEB4-7BAC-5D7B-0D49-8FF1AC73D2A4}"/>
                </a:ext>
              </a:extLst>
            </p:cNvPr>
            <p:cNvSpPr>
              <a:spLocks noEditPoints="1"/>
            </p:cNvSpPr>
            <p:nvPr/>
          </p:nvSpPr>
          <p:spPr bwMode="auto">
            <a:xfrm>
              <a:off x="3411537" y="3629026"/>
              <a:ext cx="11113" cy="4763"/>
            </a:xfrm>
            <a:custGeom>
              <a:avLst/>
              <a:gdLst>
                <a:gd name="T0" fmla="*/ 3 w 6"/>
                <a:gd name="T1" fmla="*/ 0 h 3"/>
                <a:gd name="T2" fmla="*/ 3 w 6"/>
                <a:gd name="T3" fmla="*/ 0 h 3"/>
                <a:gd name="T4" fmla="*/ 5 w 6"/>
                <a:gd name="T5" fmla="*/ 0 h 3"/>
                <a:gd name="T6" fmla="*/ 6 w 6"/>
                <a:gd name="T7" fmla="*/ 0 h 3"/>
                <a:gd name="T8" fmla="*/ 6 w 6"/>
                <a:gd name="T9" fmla="*/ 0 h 3"/>
                <a:gd name="T10" fmla="*/ 5 w 6"/>
                <a:gd name="T11" fmla="*/ 0 h 3"/>
                <a:gd name="T12" fmla="*/ 4 w 6"/>
                <a:gd name="T13" fmla="*/ 0 h 3"/>
                <a:gd name="T14" fmla="*/ 3 w 6"/>
                <a:gd name="T15" fmla="*/ 0 h 3"/>
                <a:gd name="T16" fmla="*/ 2 w 6"/>
                <a:gd name="T17" fmla="*/ 3 h 3"/>
                <a:gd name="T18" fmla="*/ 0 w 6"/>
                <a:gd name="T19" fmla="*/ 3 h 3"/>
                <a:gd name="T20" fmla="*/ 2 w 6"/>
                <a:gd name="T21" fmla="*/ 1 h 3"/>
                <a:gd name="T22" fmla="*/ 5 w 6"/>
                <a:gd name="T23" fmla="*/ 1 h 3"/>
                <a:gd name="T24" fmla="*/ 2 w 6"/>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3">
                  <a:moveTo>
                    <a:pt x="3" y="0"/>
                  </a:moveTo>
                  <a:cubicBezTo>
                    <a:pt x="3" y="0"/>
                    <a:pt x="3" y="0"/>
                    <a:pt x="3" y="0"/>
                  </a:cubicBezTo>
                  <a:cubicBezTo>
                    <a:pt x="3" y="0"/>
                    <a:pt x="4" y="0"/>
                    <a:pt x="5" y="0"/>
                  </a:cubicBezTo>
                  <a:cubicBezTo>
                    <a:pt x="5" y="0"/>
                    <a:pt x="6" y="0"/>
                    <a:pt x="6" y="0"/>
                  </a:cubicBezTo>
                  <a:cubicBezTo>
                    <a:pt x="6" y="0"/>
                    <a:pt x="6" y="0"/>
                    <a:pt x="6" y="0"/>
                  </a:cubicBezTo>
                  <a:cubicBezTo>
                    <a:pt x="5" y="0"/>
                    <a:pt x="5" y="0"/>
                    <a:pt x="5" y="0"/>
                  </a:cubicBezTo>
                  <a:cubicBezTo>
                    <a:pt x="5" y="0"/>
                    <a:pt x="5" y="0"/>
                    <a:pt x="4" y="0"/>
                  </a:cubicBezTo>
                  <a:cubicBezTo>
                    <a:pt x="4" y="0"/>
                    <a:pt x="3" y="0"/>
                    <a:pt x="3" y="0"/>
                  </a:cubicBezTo>
                  <a:close/>
                  <a:moveTo>
                    <a:pt x="2" y="3"/>
                  </a:moveTo>
                  <a:cubicBezTo>
                    <a:pt x="1" y="3"/>
                    <a:pt x="0" y="3"/>
                    <a:pt x="0" y="3"/>
                  </a:cubicBezTo>
                  <a:cubicBezTo>
                    <a:pt x="0" y="2"/>
                    <a:pt x="1" y="2"/>
                    <a:pt x="2" y="1"/>
                  </a:cubicBezTo>
                  <a:cubicBezTo>
                    <a:pt x="3" y="1"/>
                    <a:pt x="4" y="1"/>
                    <a:pt x="5" y="1"/>
                  </a:cubicBezTo>
                  <a:cubicBezTo>
                    <a:pt x="4" y="2"/>
                    <a:pt x="3" y="2"/>
                    <a:pt x="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6" name="Freeform 166">
              <a:extLst>
                <a:ext uri="{FF2B5EF4-FFF2-40B4-BE49-F238E27FC236}">
                  <a16:creationId xmlns:a16="http://schemas.microsoft.com/office/drawing/2014/main" id="{57F995CA-92F1-C443-8F7C-99F6B3EC9C32}"/>
                </a:ext>
              </a:extLst>
            </p:cNvPr>
            <p:cNvSpPr>
              <a:spLocks noEditPoints="1"/>
            </p:cNvSpPr>
            <p:nvPr/>
          </p:nvSpPr>
          <p:spPr bwMode="auto">
            <a:xfrm>
              <a:off x="3424237" y="3630613"/>
              <a:ext cx="23813" cy="3175"/>
            </a:xfrm>
            <a:custGeom>
              <a:avLst/>
              <a:gdLst>
                <a:gd name="T0" fmla="*/ 12 w 13"/>
                <a:gd name="T1" fmla="*/ 1 h 2"/>
                <a:gd name="T2" fmla="*/ 10 w 13"/>
                <a:gd name="T3" fmla="*/ 2 h 2"/>
                <a:gd name="T4" fmla="*/ 5 w 13"/>
                <a:gd name="T5" fmla="*/ 2 h 2"/>
                <a:gd name="T6" fmla="*/ 2 w 13"/>
                <a:gd name="T7" fmla="*/ 2 h 2"/>
                <a:gd name="T8" fmla="*/ 0 w 13"/>
                <a:gd name="T9" fmla="*/ 2 h 2"/>
                <a:gd name="T10" fmla="*/ 0 w 13"/>
                <a:gd name="T11" fmla="*/ 1 h 2"/>
                <a:gd name="T12" fmla="*/ 3 w 13"/>
                <a:gd name="T13" fmla="*/ 0 h 2"/>
                <a:gd name="T14" fmla="*/ 8 w 13"/>
                <a:gd name="T15" fmla="*/ 0 h 2"/>
                <a:gd name="T16" fmla="*/ 12 w 13"/>
                <a:gd name="T17" fmla="*/ 0 h 2"/>
                <a:gd name="T18" fmla="*/ 12 w 13"/>
                <a:gd name="T19" fmla="*/ 1 h 2"/>
                <a:gd name="T20" fmla="*/ 3 w 13"/>
                <a:gd name="T21" fmla="*/ 1 h 2"/>
                <a:gd name="T22" fmla="*/ 5 w 13"/>
                <a:gd name="T23" fmla="*/ 2 h 2"/>
                <a:gd name="T24" fmla="*/ 10 w 13"/>
                <a:gd name="T25" fmla="*/ 1 h 2"/>
                <a:gd name="T26" fmla="*/ 7 w 13"/>
                <a:gd name="T27" fmla="*/ 0 h 2"/>
                <a:gd name="T28" fmla="*/ 4 w 13"/>
                <a:gd name="T29" fmla="*/ 0 h 2"/>
                <a:gd name="T30" fmla="*/ 3 w 13"/>
                <a:gd name="T31"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2">
                  <a:moveTo>
                    <a:pt x="12" y="1"/>
                  </a:moveTo>
                  <a:cubicBezTo>
                    <a:pt x="12" y="1"/>
                    <a:pt x="11" y="2"/>
                    <a:pt x="10" y="2"/>
                  </a:cubicBezTo>
                  <a:cubicBezTo>
                    <a:pt x="8" y="2"/>
                    <a:pt x="7" y="2"/>
                    <a:pt x="5" y="2"/>
                  </a:cubicBezTo>
                  <a:cubicBezTo>
                    <a:pt x="4" y="2"/>
                    <a:pt x="3" y="2"/>
                    <a:pt x="2" y="2"/>
                  </a:cubicBezTo>
                  <a:cubicBezTo>
                    <a:pt x="1" y="2"/>
                    <a:pt x="0" y="2"/>
                    <a:pt x="0" y="2"/>
                  </a:cubicBezTo>
                  <a:cubicBezTo>
                    <a:pt x="0" y="1"/>
                    <a:pt x="0" y="1"/>
                    <a:pt x="0" y="1"/>
                  </a:cubicBezTo>
                  <a:cubicBezTo>
                    <a:pt x="0" y="1"/>
                    <a:pt x="1" y="0"/>
                    <a:pt x="3" y="0"/>
                  </a:cubicBezTo>
                  <a:cubicBezTo>
                    <a:pt x="4" y="0"/>
                    <a:pt x="6" y="0"/>
                    <a:pt x="8" y="0"/>
                  </a:cubicBezTo>
                  <a:cubicBezTo>
                    <a:pt x="9" y="0"/>
                    <a:pt x="11" y="0"/>
                    <a:pt x="12" y="0"/>
                  </a:cubicBezTo>
                  <a:cubicBezTo>
                    <a:pt x="13" y="0"/>
                    <a:pt x="12" y="1"/>
                    <a:pt x="12" y="1"/>
                  </a:cubicBezTo>
                  <a:close/>
                  <a:moveTo>
                    <a:pt x="3" y="1"/>
                  </a:moveTo>
                  <a:cubicBezTo>
                    <a:pt x="2" y="2"/>
                    <a:pt x="3" y="2"/>
                    <a:pt x="5" y="2"/>
                  </a:cubicBezTo>
                  <a:cubicBezTo>
                    <a:pt x="8" y="2"/>
                    <a:pt x="9" y="2"/>
                    <a:pt x="10" y="1"/>
                  </a:cubicBezTo>
                  <a:cubicBezTo>
                    <a:pt x="10" y="0"/>
                    <a:pt x="9" y="0"/>
                    <a:pt x="7" y="0"/>
                  </a:cubicBezTo>
                  <a:cubicBezTo>
                    <a:pt x="6" y="0"/>
                    <a:pt x="5" y="0"/>
                    <a:pt x="4" y="0"/>
                  </a:cubicBezTo>
                  <a:cubicBezTo>
                    <a:pt x="4" y="0"/>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7" name="Freeform 167">
              <a:extLst>
                <a:ext uri="{FF2B5EF4-FFF2-40B4-BE49-F238E27FC236}">
                  <a16:creationId xmlns:a16="http://schemas.microsoft.com/office/drawing/2014/main" id="{1BC1BD6D-AF6A-EB73-9F56-39F8B7CA0387}"/>
                </a:ext>
              </a:extLst>
            </p:cNvPr>
            <p:cNvSpPr>
              <a:spLocks/>
            </p:cNvSpPr>
            <p:nvPr/>
          </p:nvSpPr>
          <p:spPr bwMode="auto">
            <a:xfrm>
              <a:off x="3449637" y="3630613"/>
              <a:ext cx="25400" cy="3175"/>
            </a:xfrm>
            <a:custGeom>
              <a:avLst/>
              <a:gdLst>
                <a:gd name="T0" fmla="*/ 12 w 14"/>
                <a:gd name="T1" fmla="*/ 2 h 2"/>
                <a:gd name="T2" fmla="*/ 9 w 14"/>
                <a:gd name="T3" fmla="*/ 2 h 2"/>
                <a:gd name="T4" fmla="*/ 11 w 14"/>
                <a:gd name="T5" fmla="*/ 1 h 2"/>
                <a:gd name="T6" fmla="*/ 11 w 14"/>
                <a:gd name="T7" fmla="*/ 0 h 2"/>
                <a:gd name="T8" fmla="*/ 9 w 14"/>
                <a:gd name="T9" fmla="*/ 0 h 2"/>
                <a:gd name="T10" fmla="*/ 6 w 14"/>
                <a:gd name="T11" fmla="*/ 0 h 2"/>
                <a:gd name="T12" fmla="*/ 4 w 14"/>
                <a:gd name="T13" fmla="*/ 1 h 2"/>
                <a:gd name="T14" fmla="*/ 3 w 14"/>
                <a:gd name="T15" fmla="*/ 2 h 2"/>
                <a:gd name="T16" fmla="*/ 0 w 14"/>
                <a:gd name="T17" fmla="*/ 2 h 2"/>
                <a:gd name="T18" fmla="*/ 3 w 14"/>
                <a:gd name="T19" fmla="*/ 0 h 2"/>
                <a:gd name="T20" fmla="*/ 5 w 14"/>
                <a:gd name="T21" fmla="*/ 0 h 2"/>
                <a:gd name="T22" fmla="*/ 5 w 14"/>
                <a:gd name="T23" fmla="*/ 0 h 2"/>
                <a:gd name="T24" fmla="*/ 5 w 14"/>
                <a:gd name="T25" fmla="*/ 0 h 2"/>
                <a:gd name="T26" fmla="*/ 7 w 14"/>
                <a:gd name="T27" fmla="*/ 0 h 2"/>
                <a:gd name="T28" fmla="*/ 10 w 14"/>
                <a:gd name="T29" fmla="*/ 0 h 2"/>
                <a:gd name="T30" fmla="*/ 14 w 14"/>
                <a:gd name="T31" fmla="*/ 1 h 2"/>
                <a:gd name="T32" fmla="*/ 12 w 14"/>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2">
                  <a:moveTo>
                    <a:pt x="12" y="2"/>
                  </a:moveTo>
                  <a:cubicBezTo>
                    <a:pt x="11" y="2"/>
                    <a:pt x="10" y="2"/>
                    <a:pt x="9" y="2"/>
                  </a:cubicBezTo>
                  <a:cubicBezTo>
                    <a:pt x="10" y="2"/>
                    <a:pt x="10" y="1"/>
                    <a:pt x="11" y="1"/>
                  </a:cubicBezTo>
                  <a:cubicBezTo>
                    <a:pt x="11" y="0"/>
                    <a:pt x="11" y="0"/>
                    <a:pt x="11" y="0"/>
                  </a:cubicBezTo>
                  <a:cubicBezTo>
                    <a:pt x="11" y="0"/>
                    <a:pt x="10" y="0"/>
                    <a:pt x="9" y="0"/>
                  </a:cubicBezTo>
                  <a:cubicBezTo>
                    <a:pt x="8" y="0"/>
                    <a:pt x="7" y="0"/>
                    <a:pt x="6" y="0"/>
                  </a:cubicBezTo>
                  <a:cubicBezTo>
                    <a:pt x="5" y="0"/>
                    <a:pt x="4" y="1"/>
                    <a:pt x="4" y="1"/>
                  </a:cubicBezTo>
                  <a:cubicBezTo>
                    <a:pt x="3" y="2"/>
                    <a:pt x="3" y="2"/>
                    <a:pt x="3" y="2"/>
                  </a:cubicBezTo>
                  <a:cubicBezTo>
                    <a:pt x="2" y="2"/>
                    <a:pt x="1" y="2"/>
                    <a:pt x="0" y="2"/>
                  </a:cubicBezTo>
                  <a:cubicBezTo>
                    <a:pt x="1" y="1"/>
                    <a:pt x="2" y="1"/>
                    <a:pt x="3" y="0"/>
                  </a:cubicBezTo>
                  <a:cubicBezTo>
                    <a:pt x="4" y="0"/>
                    <a:pt x="4" y="0"/>
                    <a:pt x="5" y="0"/>
                  </a:cubicBezTo>
                  <a:cubicBezTo>
                    <a:pt x="5" y="0"/>
                    <a:pt x="5" y="0"/>
                    <a:pt x="5" y="0"/>
                  </a:cubicBezTo>
                  <a:cubicBezTo>
                    <a:pt x="5" y="0"/>
                    <a:pt x="5" y="0"/>
                    <a:pt x="5" y="0"/>
                  </a:cubicBezTo>
                  <a:cubicBezTo>
                    <a:pt x="6" y="0"/>
                    <a:pt x="7" y="0"/>
                    <a:pt x="7" y="0"/>
                  </a:cubicBezTo>
                  <a:cubicBezTo>
                    <a:pt x="8" y="0"/>
                    <a:pt x="9" y="0"/>
                    <a:pt x="10" y="0"/>
                  </a:cubicBezTo>
                  <a:cubicBezTo>
                    <a:pt x="13" y="0"/>
                    <a:pt x="14" y="0"/>
                    <a:pt x="14" y="1"/>
                  </a:cubicBezTo>
                  <a:cubicBezTo>
                    <a:pt x="13" y="1"/>
                    <a:pt x="13" y="2"/>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8" name="Freeform 168">
              <a:extLst>
                <a:ext uri="{FF2B5EF4-FFF2-40B4-BE49-F238E27FC236}">
                  <a16:creationId xmlns:a16="http://schemas.microsoft.com/office/drawing/2014/main" id="{8ECDB15B-CFF5-2FFC-8063-72FDA6ACA706}"/>
                </a:ext>
              </a:extLst>
            </p:cNvPr>
            <p:cNvSpPr>
              <a:spLocks noEditPoints="1"/>
            </p:cNvSpPr>
            <p:nvPr/>
          </p:nvSpPr>
          <p:spPr bwMode="auto">
            <a:xfrm>
              <a:off x="3449637" y="3608388"/>
              <a:ext cx="19050" cy="3175"/>
            </a:xfrm>
            <a:custGeom>
              <a:avLst/>
              <a:gdLst>
                <a:gd name="T0" fmla="*/ 7 w 10"/>
                <a:gd name="T1" fmla="*/ 2 h 2"/>
                <a:gd name="T2" fmla="*/ 7 w 10"/>
                <a:gd name="T3" fmla="*/ 2 h 2"/>
                <a:gd name="T4" fmla="*/ 7 w 10"/>
                <a:gd name="T5" fmla="*/ 2 h 2"/>
                <a:gd name="T6" fmla="*/ 5 w 10"/>
                <a:gd name="T7" fmla="*/ 2 h 2"/>
                <a:gd name="T8" fmla="*/ 3 w 10"/>
                <a:gd name="T9" fmla="*/ 2 h 2"/>
                <a:gd name="T10" fmla="*/ 0 w 10"/>
                <a:gd name="T11" fmla="*/ 2 h 2"/>
                <a:gd name="T12" fmla="*/ 0 w 10"/>
                <a:gd name="T13" fmla="*/ 2 h 2"/>
                <a:gd name="T14" fmla="*/ 2 w 10"/>
                <a:gd name="T15" fmla="*/ 1 h 2"/>
                <a:gd name="T16" fmla="*/ 6 w 10"/>
                <a:gd name="T17" fmla="*/ 1 h 2"/>
                <a:gd name="T18" fmla="*/ 7 w 10"/>
                <a:gd name="T19" fmla="*/ 1 h 2"/>
                <a:gd name="T20" fmla="*/ 8 w 10"/>
                <a:gd name="T21" fmla="*/ 1 h 2"/>
                <a:gd name="T22" fmla="*/ 7 w 10"/>
                <a:gd name="T23" fmla="*/ 1 h 2"/>
                <a:gd name="T24" fmla="*/ 6 w 10"/>
                <a:gd name="T25" fmla="*/ 1 h 2"/>
                <a:gd name="T26" fmla="*/ 4 w 10"/>
                <a:gd name="T27" fmla="*/ 1 h 2"/>
                <a:gd name="T28" fmla="*/ 3 w 10"/>
                <a:gd name="T29" fmla="*/ 1 h 2"/>
                <a:gd name="T30" fmla="*/ 2 w 10"/>
                <a:gd name="T31" fmla="*/ 0 h 2"/>
                <a:gd name="T32" fmla="*/ 4 w 10"/>
                <a:gd name="T33" fmla="*/ 0 h 2"/>
                <a:gd name="T34" fmla="*/ 6 w 10"/>
                <a:gd name="T35" fmla="*/ 0 h 2"/>
                <a:gd name="T36" fmla="*/ 9 w 10"/>
                <a:gd name="T37" fmla="*/ 0 h 2"/>
                <a:gd name="T38" fmla="*/ 10 w 10"/>
                <a:gd name="T39" fmla="*/ 1 h 2"/>
                <a:gd name="T40" fmla="*/ 8 w 10"/>
                <a:gd name="T41" fmla="*/ 2 h 2"/>
                <a:gd name="T42" fmla="*/ 7 w 10"/>
                <a:gd name="T43" fmla="*/ 2 h 2"/>
                <a:gd name="T44" fmla="*/ 4 w 10"/>
                <a:gd name="T45" fmla="*/ 2 h 2"/>
                <a:gd name="T46" fmla="*/ 6 w 10"/>
                <a:gd name="T47" fmla="*/ 2 h 2"/>
                <a:gd name="T48" fmla="*/ 7 w 10"/>
                <a:gd name="T49" fmla="*/ 2 h 2"/>
                <a:gd name="T50" fmla="*/ 7 w 10"/>
                <a:gd name="T51" fmla="*/ 1 h 2"/>
                <a:gd name="T52" fmla="*/ 6 w 10"/>
                <a:gd name="T53" fmla="*/ 1 h 2"/>
                <a:gd name="T54" fmla="*/ 3 w 10"/>
                <a:gd name="T55" fmla="*/ 1 h 2"/>
                <a:gd name="T56" fmla="*/ 2 w 10"/>
                <a:gd name="T57" fmla="*/ 2 h 2"/>
                <a:gd name="T58" fmla="*/ 3 w 10"/>
                <a:gd name="T59" fmla="*/ 2 h 2"/>
                <a:gd name="T60" fmla="*/ 4 w 10"/>
                <a:gd name="T6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 h="2">
                  <a:moveTo>
                    <a:pt x="7" y="2"/>
                  </a:moveTo>
                  <a:cubicBezTo>
                    <a:pt x="7" y="2"/>
                    <a:pt x="7" y="2"/>
                    <a:pt x="7" y="2"/>
                  </a:cubicBezTo>
                  <a:cubicBezTo>
                    <a:pt x="7" y="2"/>
                    <a:pt x="7" y="2"/>
                    <a:pt x="7" y="2"/>
                  </a:cubicBezTo>
                  <a:cubicBezTo>
                    <a:pt x="6" y="2"/>
                    <a:pt x="5" y="2"/>
                    <a:pt x="5" y="2"/>
                  </a:cubicBezTo>
                  <a:cubicBezTo>
                    <a:pt x="4" y="2"/>
                    <a:pt x="4" y="2"/>
                    <a:pt x="3" y="2"/>
                  </a:cubicBezTo>
                  <a:cubicBezTo>
                    <a:pt x="2" y="2"/>
                    <a:pt x="1" y="2"/>
                    <a:pt x="0" y="2"/>
                  </a:cubicBezTo>
                  <a:cubicBezTo>
                    <a:pt x="0" y="2"/>
                    <a:pt x="0" y="2"/>
                    <a:pt x="0" y="2"/>
                  </a:cubicBezTo>
                  <a:cubicBezTo>
                    <a:pt x="0" y="2"/>
                    <a:pt x="1" y="1"/>
                    <a:pt x="2" y="1"/>
                  </a:cubicBezTo>
                  <a:cubicBezTo>
                    <a:pt x="3" y="1"/>
                    <a:pt x="4" y="1"/>
                    <a:pt x="6" y="1"/>
                  </a:cubicBezTo>
                  <a:cubicBezTo>
                    <a:pt x="6" y="1"/>
                    <a:pt x="7" y="1"/>
                    <a:pt x="7" y="1"/>
                  </a:cubicBezTo>
                  <a:cubicBezTo>
                    <a:pt x="8" y="1"/>
                    <a:pt x="8" y="1"/>
                    <a:pt x="8" y="1"/>
                  </a:cubicBezTo>
                  <a:cubicBezTo>
                    <a:pt x="7" y="1"/>
                    <a:pt x="7" y="1"/>
                    <a:pt x="7" y="1"/>
                  </a:cubicBezTo>
                  <a:cubicBezTo>
                    <a:pt x="7" y="1"/>
                    <a:pt x="7" y="1"/>
                    <a:pt x="6" y="1"/>
                  </a:cubicBezTo>
                  <a:cubicBezTo>
                    <a:pt x="5" y="1"/>
                    <a:pt x="5" y="1"/>
                    <a:pt x="4" y="1"/>
                  </a:cubicBezTo>
                  <a:cubicBezTo>
                    <a:pt x="4" y="1"/>
                    <a:pt x="3" y="1"/>
                    <a:pt x="3" y="1"/>
                  </a:cubicBezTo>
                  <a:cubicBezTo>
                    <a:pt x="2" y="0"/>
                    <a:pt x="2" y="0"/>
                    <a:pt x="2" y="0"/>
                  </a:cubicBezTo>
                  <a:cubicBezTo>
                    <a:pt x="3" y="0"/>
                    <a:pt x="4" y="0"/>
                    <a:pt x="4" y="0"/>
                  </a:cubicBezTo>
                  <a:cubicBezTo>
                    <a:pt x="5" y="0"/>
                    <a:pt x="6" y="0"/>
                    <a:pt x="6" y="0"/>
                  </a:cubicBezTo>
                  <a:cubicBezTo>
                    <a:pt x="8" y="0"/>
                    <a:pt x="9" y="0"/>
                    <a:pt x="9" y="0"/>
                  </a:cubicBezTo>
                  <a:cubicBezTo>
                    <a:pt x="10" y="1"/>
                    <a:pt x="10" y="1"/>
                    <a:pt x="10" y="1"/>
                  </a:cubicBezTo>
                  <a:cubicBezTo>
                    <a:pt x="8" y="2"/>
                    <a:pt x="8" y="2"/>
                    <a:pt x="8" y="2"/>
                  </a:cubicBezTo>
                  <a:cubicBezTo>
                    <a:pt x="8" y="2"/>
                    <a:pt x="7" y="2"/>
                    <a:pt x="7" y="2"/>
                  </a:cubicBezTo>
                  <a:close/>
                  <a:moveTo>
                    <a:pt x="4" y="2"/>
                  </a:moveTo>
                  <a:cubicBezTo>
                    <a:pt x="5" y="2"/>
                    <a:pt x="5" y="2"/>
                    <a:pt x="6" y="2"/>
                  </a:cubicBezTo>
                  <a:cubicBezTo>
                    <a:pt x="6" y="2"/>
                    <a:pt x="7" y="2"/>
                    <a:pt x="7" y="2"/>
                  </a:cubicBezTo>
                  <a:cubicBezTo>
                    <a:pt x="7" y="1"/>
                    <a:pt x="7" y="1"/>
                    <a:pt x="7" y="1"/>
                  </a:cubicBezTo>
                  <a:cubicBezTo>
                    <a:pt x="6" y="1"/>
                    <a:pt x="6" y="1"/>
                    <a:pt x="6" y="1"/>
                  </a:cubicBezTo>
                  <a:cubicBezTo>
                    <a:pt x="5" y="1"/>
                    <a:pt x="4" y="1"/>
                    <a:pt x="3" y="1"/>
                  </a:cubicBezTo>
                  <a:cubicBezTo>
                    <a:pt x="3" y="2"/>
                    <a:pt x="2" y="2"/>
                    <a:pt x="2" y="2"/>
                  </a:cubicBezTo>
                  <a:cubicBezTo>
                    <a:pt x="3" y="2"/>
                    <a:pt x="3" y="2"/>
                    <a:pt x="3" y="2"/>
                  </a:cubicBezTo>
                  <a:cubicBezTo>
                    <a:pt x="3" y="2"/>
                    <a:pt x="3"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69" name="Freeform 169">
              <a:extLst>
                <a:ext uri="{FF2B5EF4-FFF2-40B4-BE49-F238E27FC236}">
                  <a16:creationId xmlns:a16="http://schemas.microsoft.com/office/drawing/2014/main" id="{20FFB44A-0419-FE90-D6D4-BC8481EEABB7}"/>
                </a:ext>
              </a:extLst>
            </p:cNvPr>
            <p:cNvSpPr>
              <a:spLocks/>
            </p:cNvSpPr>
            <p:nvPr/>
          </p:nvSpPr>
          <p:spPr bwMode="auto">
            <a:xfrm>
              <a:off x="3471862" y="3608388"/>
              <a:ext cx="9525" cy="3175"/>
            </a:xfrm>
            <a:custGeom>
              <a:avLst/>
              <a:gdLst>
                <a:gd name="T0" fmla="*/ 2 w 5"/>
                <a:gd name="T1" fmla="*/ 2 h 2"/>
                <a:gd name="T2" fmla="*/ 0 w 5"/>
                <a:gd name="T3" fmla="*/ 2 h 2"/>
                <a:gd name="T4" fmla="*/ 3 w 5"/>
                <a:gd name="T5" fmla="*/ 0 h 2"/>
                <a:gd name="T6" fmla="*/ 5 w 5"/>
                <a:gd name="T7" fmla="*/ 0 h 2"/>
                <a:gd name="T8" fmla="*/ 2 w 5"/>
                <a:gd name="T9" fmla="*/ 2 h 2"/>
              </a:gdLst>
              <a:ahLst/>
              <a:cxnLst>
                <a:cxn ang="0">
                  <a:pos x="T0" y="T1"/>
                </a:cxn>
                <a:cxn ang="0">
                  <a:pos x="T2" y="T3"/>
                </a:cxn>
                <a:cxn ang="0">
                  <a:pos x="T4" y="T5"/>
                </a:cxn>
                <a:cxn ang="0">
                  <a:pos x="T6" y="T7"/>
                </a:cxn>
                <a:cxn ang="0">
                  <a:pos x="T8" y="T9"/>
                </a:cxn>
              </a:cxnLst>
              <a:rect l="0" t="0" r="r" b="b"/>
              <a:pathLst>
                <a:path w="5" h="2">
                  <a:moveTo>
                    <a:pt x="2" y="2"/>
                  </a:moveTo>
                  <a:cubicBezTo>
                    <a:pt x="1" y="2"/>
                    <a:pt x="0" y="2"/>
                    <a:pt x="0" y="2"/>
                  </a:cubicBezTo>
                  <a:cubicBezTo>
                    <a:pt x="1" y="1"/>
                    <a:pt x="2" y="0"/>
                    <a:pt x="3" y="0"/>
                  </a:cubicBezTo>
                  <a:cubicBezTo>
                    <a:pt x="3" y="0"/>
                    <a:pt x="4" y="0"/>
                    <a:pt x="5" y="0"/>
                  </a:cubicBezTo>
                  <a:cubicBezTo>
                    <a:pt x="4" y="0"/>
                    <a:pt x="3" y="1"/>
                    <a:pt x="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0" name="Freeform 170">
              <a:extLst>
                <a:ext uri="{FF2B5EF4-FFF2-40B4-BE49-F238E27FC236}">
                  <a16:creationId xmlns:a16="http://schemas.microsoft.com/office/drawing/2014/main" id="{89077779-70AD-BC5E-0F3C-F0D5C7AC107D}"/>
                </a:ext>
              </a:extLst>
            </p:cNvPr>
            <p:cNvSpPr>
              <a:spLocks/>
            </p:cNvSpPr>
            <p:nvPr/>
          </p:nvSpPr>
          <p:spPr bwMode="auto">
            <a:xfrm>
              <a:off x="3482975" y="3608388"/>
              <a:ext cx="12700" cy="3175"/>
            </a:xfrm>
            <a:custGeom>
              <a:avLst/>
              <a:gdLst>
                <a:gd name="T0" fmla="*/ 4 w 7"/>
                <a:gd name="T1" fmla="*/ 2 h 2"/>
                <a:gd name="T2" fmla="*/ 5 w 7"/>
                <a:gd name="T3" fmla="*/ 2 h 2"/>
                <a:gd name="T4" fmla="*/ 5 w 7"/>
                <a:gd name="T5" fmla="*/ 2 h 2"/>
                <a:gd name="T6" fmla="*/ 4 w 7"/>
                <a:gd name="T7" fmla="*/ 2 h 2"/>
                <a:gd name="T8" fmla="*/ 3 w 7"/>
                <a:gd name="T9" fmla="*/ 2 h 2"/>
                <a:gd name="T10" fmla="*/ 0 w 7"/>
                <a:gd name="T11" fmla="*/ 2 h 2"/>
                <a:gd name="T12" fmla="*/ 1 w 7"/>
                <a:gd name="T13" fmla="*/ 1 h 2"/>
                <a:gd name="T14" fmla="*/ 0 w 7"/>
                <a:gd name="T15" fmla="*/ 1 h 2"/>
                <a:gd name="T16" fmla="*/ 0 w 7"/>
                <a:gd name="T17" fmla="*/ 0 h 2"/>
                <a:gd name="T18" fmla="*/ 2 w 7"/>
                <a:gd name="T19" fmla="*/ 0 h 2"/>
                <a:gd name="T20" fmla="*/ 3 w 7"/>
                <a:gd name="T21" fmla="*/ 0 h 2"/>
                <a:gd name="T22" fmla="*/ 4 w 7"/>
                <a:gd name="T23" fmla="*/ 0 h 2"/>
                <a:gd name="T24" fmla="*/ 4 w 7"/>
                <a:gd name="T25" fmla="*/ 0 h 2"/>
                <a:gd name="T26" fmla="*/ 7 w 7"/>
                <a:gd name="T27" fmla="*/ 0 h 2"/>
                <a:gd name="T28" fmla="*/ 6 w 7"/>
                <a:gd name="T29" fmla="*/ 1 h 2"/>
                <a:gd name="T30" fmla="*/ 3 w 7"/>
                <a:gd name="T31" fmla="*/ 1 h 2"/>
                <a:gd name="T32" fmla="*/ 2 w 7"/>
                <a:gd name="T33" fmla="*/ 2 h 2"/>
                <a:gd name="T34" fmla="*/ 3 w 7"/>
                <a:gd name="T35" fmla="*/ 2 h 2"/>
                <a:gd name="T36" fmla="*/ 4 w 7"/>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2">
                  <a:moveTo>
                    <a:pt x="4" y="2"/>
                  </a:moveTo>
                  <a:cubicBezTo>
                    <a:pt x="4" y="2"/>
                    <a:pt x="5" y="2"/>
                    <a:pt x="5" y="2"/>
                  </a:cubicBezTo>
                  <a:cubicBezTo>
                    <a:pt x="5" y="2"/>
                    <a:pt x="5" y="2"/>
                    <a:pt x="5" y="2"/>
                  </a:cubicBezTo>
                  <a:cubicBezTo>
                    <a:pt x="4" y="2"/>
                    <a:pt x="4" y="2"/>
                    <a:pt x="4" y="2"/>
                  </a:cubicBezTo>
                  <a:cubicBezTo>
                    <a:pt x="3" y="2"/>
                    <a:pt x="3" y="2"/>
                    <a:pt x="3" y="2"/>
                  </a:cubicBezTo>
                  <a:cubicBezTo>
                    <a:pt x="0" y="2"/>
                    <a:pt x="0" y="2"/>
                    <a:pt x="0" y="2"/>
                  </a:cubicBezTo>
                  <a:cubicBezTo>
                    <a:pt x="1" y="1"/>
                    <a:pt x="1" y="1"/>
                    <a:pt x="1" y="1"/>
                  </a:cubicBezTo>
                  <a:cubicBezTo>
                    <a:pt x="1" y="1"/>
                    <a:pt x="0" y="1"/>
                    <a:pt x="0" y="1"/>
                  </a:cubicBezTo>
                  <a:cubicBezTo>
                    <a:pt x="0" y="0"/>
                    <a:pt x="0" y="0"/>
                    <a:pt x="0" y="0"/>
                  </a:cubicBezTo>
                  <a:cubicBezTo>
                    <a:pt x="0" y="0"/>
                    <a:pt x="1" y="0"/>
                    <a:pt x="2" y="0"/>
                  </a:cubicBezTo>
                  <a:cubicBezTo>
                    <a:pt x="3" y="0"/>
                    <a:pt x="3" y="0"/>
                    <a:pt x="3" y="0"/>
                  </a:cubicBezTo>
                  <a:cubicBezTo>
                    <a:pt x="4" y="0"/>
                    <a:pt x="4" y="0"/>
                    <a:pt x="4" y="0"/>
                  </a:cubicBezTo>
                  <a:cubicBezTo>
                    <a:pt x="4" y="0"/>
                    <a:pt x="4" y="0"/>
                    <a:pt x="4" y="0"/>
                  </a:cubicBezTo>
                  <a:cubicBezTo>
                    <a:pt x="5" y="0"/>
                    <a:pt x="6" y="0"/>
                    <a:pt x="7" y="0"/>
                  </a:cubicBezTo>
                  <a:cubicBezTo>
                    <a:pt x="6" y="1"/>
                    <a:pt x="6" y="1"/>
                    <a:pt x="6" y="1"/>
                  </a:cubicBezTo>
                  <a:cubicBezTo>
                    <a:pt x="5" y="1"/>
                    <a:pt x="4" y="1"/>
                    <a:pt x="3" y="1"/>
                  </a:cubicBezTo>
                  <a:cubicBezTo>
                    <a:pt x="2" y="2"/>
                    <a:pt x="2" y="2"/>
                    <a:pt x="2" y="2"/>
                  </a:cubicBezTo>
                  <a:cubicBezTo>
                    <a:pt x="3" y="2"/>
                    <a:pt x="3" y="2"/>
                    <a:pt x="3" y="2"/>
                  </a:cubicBezTo>
                  <a:lnTo>
                    <a:pt x="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1" name="Freeform 171">
              <a:extLst>
                <a:ext uri="{FF2B5EF4-FFF2-40B4-BE49-F238E27FC236}">
                  <a16:creationId xmlns:a16="http://schemas.microsoft.com/office/drawing/2014/main" id="{4FEDDD21-2750-2503-81FE-32FFFFEE1FE9}"/>
                </a:ext>
              </a:extLst>
            </p:cNvPr>
            <p:cNvSpPr>
              <a:spLocks noEditPoints="1"/>
            </p:cNvSpPr>
            <p:nvPr/>
          </p:nvSpPr>
          <p:spPr bwMode="auto">
            <a:xfrm>
              <a:off x="5375275" y="3608388"/>
              <a:ext cx="19050" cy="3175"/>
            </a:xfrm>
            <a:custGeom>
              <a:avLst/>
              <a:gdLst>
                <a:gd name="T0" fmla="*/ 8 w 10"/>
                <a:gd name="T1" fmla="*/ 2 h 2"/>
                <a:gd name="T2" fmla="*/ 8 w 10"/>
                <a:gd name="T3" fmla="*/ 2 h 2"/>
                <a:gd name="T4" fmla="*/ 8 w 10"/>
                <a:gd name="T5" fmla="*/ 2 h 2"/>
                <a:gd name="T6" fmla="*/ 6 w 10"/>
                <a:gd name="T7" fmla="*/ 2 h 2"/>
                <a:gd name="T8" fmla="*/ 4 w 10"/>
                <a:gd name="T9" fmla="*/ 2 h 2"/>
                <a:gd name="T10" fmla="*/ 2 w 10"/>
                <a:gd name="T11" fmla="*/ 2 h 2"/>
                <a:gd name="T12" fmla="*/ 0 w 10"/>
                <a:gd name="T13" fmla="*/ 2 h 2"/>
                <a:gd name="T14" fmla="*/ 1 w 10"/>
                <a:gd name="T15" fmla="*/ 1 h 2"/>
                <a:gd name="T16" fmla="*/ 5 w 10"/>
                <a:gd name="T17" fmla="*/ 1 h 2"/>
                <a:gd name="T18" fmla="*/ 7 w 10"/>
                <a:gd name="T19" fmla="*/ 1 h 2"/>
                <a:gd name="T20" fmla="*/ 7 w 10"/>
                <a:gd name="T21" fmla="*/ 1 h 2"/>
                <a:gd name="T22" fmla="*/ 6 w 10"/>
                <a:gd name="T23" fmla="*/ 1 h 2"/>
                <a:gd name="T24" fmla="*/ 4 w 10"/>
                <a:gd name="T25" fmla="*/ 1 h 2"/>
                <a:gd name="T26" fmla="*/ 3 w 10"/>
                <a:gd name="T27" fmla="*/ 1 h 2"/>
                <a:gd name="T28" fmla="*/ 2 w 10"/>
                <a:gd name="T29" fmla="*/ 1 h 2"/>
                <a:gd name="T30" fmla="*/ 1 w 10"/>
                <a:gd name="T31" fmla="*/ 0 h 2"/>
                <a:gd name="T32" fmla="*/ 2 w 10"/>
                <a:gd name="T33" fmla="*/ 0 h 2"/>
                <a:gd name="T34" fmla="*/ 4 w 10"/>
                <a:gd name="T35" fmla="*/ 0 h 2"/>
                <a:gd name="T36" fmla="*/ 8 w 10"/>
                <a:gd name="T37" fmla="*/ 0 h 2"/>
                <a:gd name="T38" fmla="*/ 9 w 10"/>
                <a:gd name="T39" fmla="*/ 1 h 2"/>
                <a:gd name="T40" fmla="*/ 10 w 10"/>
                <a:gd name="T41" fmla="*/ 2 h 2"/>
                <a:gd name="T42" fmla="*/ 8 w 10"/>
                <a:gd name="T43" fmla="*/ 2 h 2"/>
                <a:gd name="T44" fmla="*/ 5 w 10"/>
                <a:gd name="T45" fmla="*/ 2 h 2"/>
                <a:gd name="T46" fmla="*/ 7 w 10"/>
                <a:gd name="T47" fmla="*/ 2 h 2"/>
                <a:gd name="T48" fmla="*/ 7 w 10"/>
                <a:gd name="T49" fmla="*/ 2 h 2"/>
                <a:gd name="T50" fmla="*/ 7 w 10"/>
                <a:gd name="T51" fmla="*/ 1 h 2"/>
                <a:gd name="T52" fmla="*/ 6 w 10"/>
                <a:gd name="T53" fmla="*/ 1 h 2"/>
                <a:gd name="T54" fmla="*/ 3 w 10"/>
                <a:gd name="T55" fmla="*/ 1 h 2"/>
                <a:gd name="T56" fmla="*/ 3 w 10"/>
                <a:gd name="T57" fmla="*/ 2 h 2"/>
                <a:gd name="T58" fmla="*/ 3 w 10"/>
                <a:gd name="T59" fmla="*/ 2 h 2"/>
                <a:gd name="T60" fmla="*/ 5 w 10"/>
                <a:gd name="T6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 h="2">
                  <a:moveTo>
                    <a:pt x="8" y="2"/>
                  </a:moveTo>
                  <a:cubicBezTo>
                    <a:pt x="8" y="2"/>
                    <a:pt x="8" y="2"/>
                    <a:pt x="8" y="2"/>
                  </a:cubicBezTo>
                  <a:cubicBezTo>
                    <a:pt x="8" y="2"/>
                    <a:pt x="8" y="2"/>
                    <a:pt x="8" y="2"/>
                  </a:cubicBezTo>
                  <a:cubicBezTo>
                    <a:pt x="8" y="2"/>
                    <a:pt x="7" y="2"/>
                    <a:pt x="6" y="2"/>
                  </a:cubicBezTo>
                  <a:cubicBezTo>
                    <a:pt x="6" y="2"/>
                    <a:pt x="5" y="2"/>
                    <a:pt x="4" y="2"/>
                  </a:cubicBezTo>
                  <a:cubicBezTo>
                    <a:pt x="3" y="2"/>
                    <a:pt x="2" y="2"/>
                    <a:pt x="2" y="2"/>
                  </a:cubicBezTo>
                  <a:cubicBezTo>
                    <a:pt x="1" y="2"/>
                    <a:pt x="0" y="2"/>
                    <a:pt x="0" y="2"/>
                  </a:cubicBezTo>
                  <a:cubicBezTo>
                    <a:pt x="0" y="2"/>
                    <a:pt x="1" y="1"/>
                    <a:pt x="1" y="1"/>
                  </a:cubicBezTo>
                  <a:cubicBezTo>
                    <a:pt x="2" y="1"/>
                    <a:pt x="3" y="1"/>
                    <a:pt x="5" y="1"/>
                  </a:cubicBezTo>
                  <a:cubicBezTo>
                    <a:pt x="6" y="1"/>
                    <a:pt x="6" y="1"/>
                    <a:pt x="7" y="1"/>
                  </a:cubicBezTo>
                  <a:cubicBezTo>
                    <a:pt x="7" y="1"/>
                    <a:pt x="7" y="1"/>
                    <a:pt x="7" y="1"/>
                  </a:cubicBezTo>
                  <a:cubicBezTo>
                    <a:pt x="6" y="1"/>
                    <a:pt x="6" y="1"/>
                    <a:pt x="6" y="1"/>
                  </a:cubicBezTo>
                  <a:cubicBezTo>
                    <a:pt x="6" y="1"/>
                    <a:pt x="5" y="1"/>
                    <a:pt x="4" y="1"/>
                  </a:cubicBezTo>
                  <a:cubicBezTo>
                    <a:pt x="4" y="1"/>
                    <a:pt x="3" y="1"/>
                    <a:pt x="3" y="1"/>
                  </a:cubicBezTo>
                  <a:cubicBezTo>
                    <a:pt x="2" y="1"/>
                    <a:pt x="2" y="1"/>
                    <a:pt x="2" y="1"/>
                  </a:cubicBezTo>
                  <a:cubicBezTo>
                    <a:pt x="1" y="0"/>
                    <a:pt x="1" y="0"/>
                    <a:pt x="1" y="0"/>
                  </a:cubicBezTo>
                  <a:cubicBezTo>
                    <a:pt x="1" y="0"/>
                    <a:pt x="2" y="0"/>
                    <a:pt x="2" y="0"/>
                  </a:cubicBezTo>
                  <a:cubicBezTo>
                    <a:pt x="3" y="0"/>
                    <a:pt x="4" y="0"/>
                    <a:pt x="4" y="0"/>
                  </a:cubicBezTo>
                  <a:cubicBezTo>
                    <a:pt x="6" y="0"/>
                    <a:pt x="7" y="0"/>
                    <a:pt x="8" y="0"/>
                  </a:cubicBezTo>
                  <a:cubicBezTo>
                    <a:pt x="8" y="1"/>
                    <a:pt x="9" y="1"/>
                    <a:pt x="9" y="1"/>
                  </a:cubicBezTo>
                  <a:cubicBezTo>
                    <a:pt x="10" y="2"/>
                    <a:pt x="10" y="2"/>
                    <a:pt x="10" y="2"/>
                  </a:cubicBezTo>
                  <a:cubicBezTo>
                    <a:pt x="9" y="2"/>
                    <a:pt x="9" y="2"/>
                    <a:pt x="8" y="2"/>
                  </a:cubicBezTo>
                  <a:close/>
                  <a:moveTo>
                    <a:pt x="5" y="2"/>
                  </a:moveTo>
                  <a:cubicBezTo>
                    <a:pt x="6" y="2"/>
                    <a:pt x="7" y="2"/>
                    <a:pt x="7" y="2"/>
                  </a:cubicBezTo>
                  <a:cubicBezTo>
                    <a:pt x="7" y="2"/>
                    <a:pt x="7" y="2"/>
                    <a:pt x="7" y="2"/>
                  </a:cubicBezTo>
                  <a:cubicBezTo>
                    <a:pt x="7" y="1"/>
                    <a:pt x="7" y="1"/>
                    <a:pt x="7" y="1"/>
                  </a:cubicBezTo>
                  <a:cubicBezTo>
                    <a:pt x="6" y="1"/>
                    <a:pt x="6" y="1"/>
                    <a:pt x="6" y="1"/>
                  </a:cubicBezTo>
                  <a:cubicBezTo>
                    <a:pt x="5" y="1"/>
                    <a:pt x="3" y="1"/>
                    <a:pt x="3" y="1"/>
                  </a:cubicBezTo>
                  <a:cubicBezTo>
                    <a:pt x="3" y="2"/>
                    <a:pt x="3" y="2"/>
                    <a:pt x="3" y="2"/>
                  </a:cubicBezTo>
                  <a:cubicBezTo>
                    <a:pt x="3" y="2"/>
                    <a:pt x="3" y="2"/>
                    <a:pt x="3" y="2"/>
                  </a:cubicBezTo>
                  <a:cubicBezTo>
                    <a:pt x="3" y="2"/>
                    <a:pt x="4" y="2"/>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2" name="Freeform 172">
              <a:extLst>
                <a:ext uri="{FF2B5EF4-FFF2-40B4-BE49-F238E27FC236}">
                  <a16:creationId xmlns:a16="http://schemas.microsoft.com/office/drawing/2014/main" id="{E75D35B4-E036-63DF-2963-8617ECD8A871}"/>
                </a:ext>
              </a:extLst>
            </p:cNvPr>
            <p:cNvSpPr>
              <a:spLocks/>
            </p:cNvSpPr>
            <p:nvPr/>
          </p:nvSpPr>
          <p:spPr bwMode="auto">
            <a:xfrm>
              <a:off x="5395913" y="3608388"/>
              <a:ext cx="9525" cy="3175"/>
            </a:xfrm>
            <a:custGeom>
              <a:avLst/>
              <a:gdLst>
                <a:gd name="T0" fmla="*/ 5 w 5"/>
                <a:gd name="T1" fmla="*/ 2 h 2"/>
                <a:gd name="T2" fmla="*/ 2 w 5"/>
                <a:gd name="T3" fmla="*/ 2 h 2"/>
                <a:gd name="T4" fmla="*/ 0 w 5"/>
                <a:gd name="T5" fmla="*/ 0 h 2"/>
                <a:gd name="T6" fmla="*/ 2 w 5"/>
                <a:gd name="T7" fmla="*/ 0 h 2"/>
                <a:gd name="T8" fmla="*/ 5 w 5"/>
                <a:gd name="T9" fmla="*/ 2 h 2"/>
              </a:gdLst>
              <a:ahLst/>
              <a:cxnLst>
                <a:cxn ang="0">
                  <a:pos x="T0" y="T1"/>
                </a:cxn>
                <a:cxn ang="0">
                  <a:pos x="T2" y="T3"/>
                </a:cxn>
                <a:cxn ang="0">
                  <a:pos x="T4" y="T5"/>
                </a:cxn>
                <a:cxn ang="0">
                  <a:pos x="T6" y="T7"/>
                </a:cxn>
                <a:cxn ang="0">
                  <a:pos x="T8" y="T9"/>
                </a:cxn>
              </a:cxnLst>
              <a:rect l="0" t="0" r="r" b="b"/>
              <a:pathLst>
                <a:path w="5" h="2">
                  <a:moveTo>
                    <a:pt x="5" y="2"/>
                  </a:moveTo>
                  <a:cubicBezTo>
                    <a:pt x="4" y="2"/>
                    <a:pt x="3" y="2"/>
                    <a:pt x="2" y="2"/>
                  </a:cubicBezTo>
                  <a:cubicBezTo>
                    <a:pt x="1" y="1"/>
                    <a:pt x="1" y="0"/>
                    <a:pt x="0" y="0"/>
                  </a:cubicBezTo>
                  <a:cubicBezTo>
                    <a:pt x="1" y="0"/>
                    <a:pt x="2" y="0"/>
                    <a:pt x="2" y="0"/>
                  </a:cubicBezTo>
                  <a:cubicBezTo>
                    <a:pt x="3" y="0"/>
                    <a:pt x="4"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3" name="Freeform 173">
              <a:extLst>
                <a:ext uri="{FF2B5EF4-FFF2-40B4-BE49-F238E27FC236}">
                  <a16:creationId xmlns:a16="http://schemas.microsoft.com/office/drawing/2014/main" id="{D095128F-9E45-7D62-8E1F-0EC4785987BC}"/>
                </a:ext>
              </a:extLst>
            </p:cNvPr>
            <p:cNvSpPr>
              <a:spLocks/>
            </p:cNvSpPr>
            <p:nvPr/>
          </p:nvSpPr>
          <p:spPr bwMode="auto">
            <a:xfrm>
              <a:off x="5405438" y="3608388"/>
              <a:ext cx="14288" cy="3175"/>
            </a:xfrm>
            <a:custGeom>
              <a:avLst/>
              <a:gdLst>
                <a:gd name="T0" fmla="*/ 6 w 8"/>
                <a:gd name="T1" fmla="*/ 2 h 2"/>
                <a:gd name="T2" fmla="*/ 8 w 8"/>
                <a:gd name="T3" fmla="*/ 2 h 2"/>
                <a:gd name="T4" fmla="*/ 8 w 8"/>
                <a:gd name="T5" fmla="*/ 2 h 2"/>
                <a:gd name="T6" fmla="*/ 7 w 8"/>
                <a:gd name="T7" fmla="*/ 2 h 2"/>
                <a:gd name="T8" fmla="*/ 6 w 8"/>
                <a:gd name="T9" fmla="*/ 2 h 2"/>
                <a:gd name="T10" fmla="*/ 2 w 8"/>
                <a:gd name="T11" fmla="*/ 2 h 2"/>
                <a:gd name="T12" fmla="*/ 2 w 8"/>
                <a:gd name="T13" fmla="*/ 1 h 2"/>
                <a:gd name="T14" fmla="*/ 0 w 8"/>
                <a:gd name="T15" fmla="*/ 1 h 2"/>
                <a:gd name="T16" fmla="*/ 0 w 8"/>
                <a:gd name="T17" fmla="*/ 0 h 2"/>
                <a:gd name="T18" fmla="*/ 1 w 8"/>
                <a:gd name="T19" fmla="*/ 0 h 2"/>
                <a:gd name="T20" fmla="*/ 2 w 8"/>
                <a:gd name="T21" fmla="*/ 0 h 2"/>
                <a:gd name="T22" fmla="*/ 3 w 8"/>
                <a:gd name="T23" fmla="*/ 0 h 2"/>
                <a:gd name="T24" fmla="*/ 4 w 8"/>
                <a:gd name="T25" fmla="*/ 0 h 2"/>
                <a:gd name="T26" fmla="*/ 7 w 8"/>
                <a:gd name="T27" fmla="*/ 0 h 2"/>
                <a:gd name="T28" fmla="*/ 7 w 8"/>
                <a:gd name="T29" fmla="*/ 1 h 2"/>
                <a:gd name="T30" fmla="*/ 4 w 8"/>
                <a:gd name="T31" fmla="*/ 1 h 2"/>
                <a:gd name="T32" fmla="*/ 5 w 8"/>
                <a:gd name="T33" fmla="*/ 2 h 2"/>
                <a:gd name="T34" fmla="*/ 5 w 8"/>
                <a:gd name="T35" fmla="*/ 2 h 2"/>
                <a:gd name="T36" fmla="*/ 6 w 8"/>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 h="2">
                  <a:moveTo>
                    <a:pt x="6" y="2"/>
                  </a:moveTo>
                  <a:cubicBezTo>
                    <a:pt x="7" y="2"/>
                    <a:pt x="8" y="2"/>
                    <a:pt x="8" y="2"/>
                  </a:cubicBezTo>
                  <a:cubicBezTo>
                    <a:pt x="8" y="2"/>
                    <a:pt x="8" y="2"/>
                    <a:pt x="8" y="2"/>
                  </a:cubicBezTo>
                  <a:cubicBezTo>
                    <a:pt x="7" y="2"/>
                    <a:pt x="7" y="2"/>
                    <a:pt x="7" y="2"/>
                  </a:cubicBezTo>
                  <a:cubicBezTo>
                    <a:pt x="6" y="2"/>
                    <a:pt x="6" y="2"/>
                    <a:pt x="6" y="2"/>
                  </a:cubicBezTo>
                  <a:cubicBezTo>
                    <a:pt x="4" y="2"/>
                    <a:pt x="2" y="2"/>
                    <a:pt x="2" y="2"/>
                  </a:cubicBezTo>
                  <a:cubicBezTo>
                    <a:pt x="2" y="1"/>
                    <a:pt x="2" y="1"/>
                    <a:pt x="2" y="1"/>
                  </a:cubicBezTo>
                  <a:cubicBezTo>
                    <a:pt x="1" y="1"/>
                    <a:pt x="1" y="1"/>
                    <a:pt x="0" y="1"/>
                  </a:cubicBezTo>
                  <a:cubicBezTo>
                    <a:pt x="0" y="0"/>
                    <a:pt x="0" y="0"/>
                    <a:pt x="0" y="0"/>
                  </a:cubicBezTo>
                  <a:cubicBezTo>
                    <a:pt x="1" y="0"/>
                    <a:pt x="1" y="0"/>
                    <a:pt x="1" y="0"/>
                  </a:cubicBezTo>
                  <a:cubicBezTo>
                    <a:pt x="2" y="0"/>
                    <a:pt x="2" y="0"/>
                    <a:pt x="2" y="0"/>
                  </a:cubicBezTo>
                  <a:cubicBezTo>
                    <a:pt x="3" y="0"/>
                    <a:pt x="3" y="0"/>
                    <a:pt x="3" y="0"/>
                  </a:cubicBezTo>
                  <a:cubicBezTo>
                    <a:pt x="4" y="0"/>
                    <a:pt x="4" y="0"/>
                    <a:pt x="4" y="0"/>
                  </a:cubicBezTo>
                  <a:cubicBezTo>
                    <a:pt x="5" y="0"/>
                    <a:pt x="6" y="0"/>
                    <a:pt x="7" y="0"/>
                  </a:cubicBezTo>
                  <a:cubicBezTo>
                    <a:pt x="7" y="1"/>
                    <a:pt x="7" y="1"/>
                    <a:pt x="7" y="1"/>
                  </a:cubicBezTo>
                  <a:cubicBezTo>
                    <a:pt x="6" y="1"/>
                    <a:pt x="5" y="1"/>
                    <a:pt x="4" y="1"/>
                  </a:cubicBezTo>
                  <a:cubicBezTo>
                    <a:pt x="5" y="2"/>
                    <a:pt x="5" y="2"/>
                    <a:pt x="5" y="2"/>
                  </a:cubicBezTo>
                  <a:cubicBezTo>
                    <a:pt x="5" y="2"/>
                    <a:pt x="5" y="2"/>
                    <a:pt x="5" y="2"/>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4" name="Freeform 174">
              <a:extLst>
                <a:ext uri="{FF2B5EF4-FFF2-40B4-BE49-F238E27FC236}">
                  <a16:creationId xmlns:a16="http://schemas.microsoft.com/office/drawing/2014/main" id="{0C9BD586-FB5A-B43A-7FF3-82AF163CC3D1}"/>
                </a:ext>
              </a:extLst>
            </p:cNvPr>
            <p:cNvSpPr>
              <a:spLocks noEditPoints="1"/>
            </p:cNvSpPr>
            <p:nvPr/>
          </p:nvSpPr>
          <p:spPr bwMode="auto">
            <a:xfrm>
              <a:off x="5399088" y="3630613"/>
              <a:ext cx="22225" cy="3175"/>
            </a:xfrm>
            <a:custGeom>
              <a:avLst/>
              <a:gdLst>
                <a:gd name="T0" fmla="*/ 12 w 12"/>
                <a:gd name="T1" fmla="*/ 1 h 2"/>
                <a:gd name="T2" fmla="*/ 11 w 12"/>
                <a:gd name="T3" fmla="*/ 2 h 2"/>
                <a:gd name="T4" fmla="*/ 7 w 12"/>
                <a:gd name="T5" fmla="*/ 2 h 2"/>
                <a:gd name="T6" fmla="*/ 3 w 12"/>
                <a:gd name="T7" fmla="*/ 2 h 2"/>
                <a:gd name="T8" fmla="*/ 1 w 12"/>
                <a:gd name="T9" fmla="*/ 2 h 2"/>
                <a:gd name="T10" fmla="*/ 0 w 12"/>
                <a:gd name="T11" fmla="*/ 1 h 2"/>
                <a:gd name="T12" fmla="*/ 0 w 12"/>
                <a:gd name="T13" fmla="*/ 0 h 2"/>
                <a:gd name="T14" fmla="*/ 5 w 12"/>
                <a:gd name="T15" fmla="*/ 0 h 2"/>
                <a:gd name="T16" fmla="*/ 10 w 12"/>
                <a:gd name="T17" fmla="*/ 0 h 2"/>
                <a:gd name="T18" fmla="*/ 12 w 12"/>
                <a:gd name="T19" fmla="*/ 1 h 2"/>
                <a:gd name="T20" fmla="*/ 2 w 12"/>
                <a:gd name="T21" fmla="*/ 1 h 2"/>
                <a:gd name="T22" fmla="*/ 6 w 12"/>
                <a:gd name="T23" fmla="*/ 2 h 2"/>
                <a:gd name="T24" fmla="*/ 9 w 12"/>
                <a:gd name="T25" fmla="*/ 1 h 2"/>
                <a:gd name="T26" fmla="*/ 5 w 12"/>
                <a:gd name="T27" fmla="*/ 0 h 2"/>
                <a:gd name="T28" fmla="*/ 3 w 12"/>
                <a:gd name="T29" fmla="*/ 0 h 2"/>
                <a:gd name="T30" fmla="*/ 2 w 12"/>
                <a:gd name="T31"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2">
                  <a:moveTo>
                    <a:pt x="12" y="1"/>
                  </a:moveTo>
                  <a:cubicBezTo>
                    <a:pt x="12" y="1"/>
                    <a:pt x="12" y="2"/>
                    <a:pt x="11" y="2"/>
                  </a:cubicBezTo>
                  <a:cubicBezTo>
                    <a:pt x="10" y="2"/>
                    <a:pt x="9" y="2"/>
                    <a:pt x="7" y="2"/>
                  </a:cubicBezTo>
                  <a:cubicBezTo>
                    <a:pt x="6" y="2"/>
                    <a:pt x="4" y="2"/>
                    <a:pt x="3" y="2"/>
                  </a:cubicBezTo>
                  <a:cubicBezTo>
                    <a:pt x="2" y="2"/>
                    <a:pt x="2" y="2"/>
                    <a:pt x="1" y="2"/>
                  </a:cubicBezTo>
                  <a:cubicBezTo>
                    <a:pt x="0" y="1"/>
                    <a:pt x="0" y="1"/>
                    <a:pt x="0" y="1"/>
                  </a:cubicBezTo>
                  <a:cubicBezTo>
                    <a:pt x="0" y="1"/>
                    <a:pt x="0" y="0"/>
                    <a:pt x="0" y="0"/>
                  </a:cubicBezTo>
                  <a:cubicBezTo>
                    <a:pt x="1" y="0"/>
                    <a:pt x="3" y="0"/>
                    <a:pt x="5" y="0"/>
                  </a:cubicBezTo>
                  <a:cubicBezTo>
                    <a:pt x="7" y="0"/>
                    <a:pt x="8" y="0"/>
                    <a:pt x="10" y="0"/>
                  </a:cubicBezTo>
                  <a:cubicBezTo>
                    <a:pt x="11" y="0"/>
                    <a:pt x="12" y="1"/>
                    <a:pt x="12" y="1"/>
                  </a:cubicBezTo>
                  <a:close/>
                  <a:moveTo>
                    <a:pt x="2" y="1"/>
                  </a:moveTo>
                  <a:cubicBezTo>
                    <a:pt x="3" y="2"/>
                    <a:pt x="4" y="2"/>
                    <a:pt x="6" y="2"/>
                  </a:cubicBezTo>
                  <a:cubicBezTo>
                    <a:pt x="9" y="2"/>
                    <a:pt x="10" y="2"/>
                    <a:pt x="9" y="1"/>
                  </a:cubicBezTo>
                  <a:cubicBezTo>
                    <a:pt x="9" y="0"/>
                    <a:pt x="7" y="0"/>
                    <a:pt x="5" y="0"/>
                  </a:cubicBezTo>
                  <a:cubicBezTo>
                    <a:pt x="4" y="0"/>
                    <a:pt x="3" y="0"/>
                    <a:pt x="3" y="0"/>
                  </a:cubicBezTo>
                  <a:lnTo>
                    <a:pt x="2"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5" name="Freeform 175">
              <a:extLst>
                <a:ext uri="{FF2B5EF4-FFF2-40B4-BE49-F238E27FC236}">
                  <a16:creationId xmlns:a16="http://schemas.microsoft.com/office/drawing/2014/main" id="{8401E166-5D8B-43DE-39D8-E298A53971E9}"/>
                </a:ext>
              </a:extLst>
            </p:cNvPr>
            <p:cNvSpPr>
              <a:spLocks noEditPoints="1"/>
            </p:cNvSpPr>
            <p:nvPr/>
          </p:nvSpPr>
          <p:spPr bwMode="auto">
            <a:xfrm>
              <a:off x="5426075" y="3630613"/>
              <a:ext cx="23813" cy="4763"/>
            </a:xfrm>
            <a:custGeom>
              <a:avLst/>
              <a:gdLst>
                <a:gd name="T0" fmla="*/ 9 w 13"/>
                <a:gd name="T1" fmla="*/ 2 h 3"/>
                <a:gd name="T2" fmla="*/ 5 w 13"/>
                <a:gd name="T3" fmla="*/ 2 h 3"/>
                <a:gd name="T4" fmla="*/ 5 w 13"/>
                <a:gd name="T5" fmla="*/ 2 h 3"/>
                <a:gd name="T6" fmla="*/ 5 w 13"/>
                <a:gd name="T7" fmla="*/ 2 h 3"/>
                <a:gd name="T8" fmla="*/ 6 w 13"/>
                <a:gd name="T9" fmla="*/ 3 h 3"/>
                <a:gd name="T10" fmla="*/ 3 w 13"/>
                <a:gd name="T11" fmla="*/ 3 h 3"/>
                <a:gd name="T12" fmla="*/ 0 w 13"/>
                <a:gd name="T13" fmla="*/ 0 h 3"/>
                <a:gd name="T14" fmla="*/ 3 w 13"/>
                <a:gd name="T15" fmla="*/ 0 h 3"/>
                <a:gd name="T16" fmla="*/ 3 w 13"/>
                <a:gd name="T17" fmla="*/ 0 h 3"/>
                <a:gd name="T18" fmla="*/ 3 w 13"/>
                <a:gd name="T19" fmla="*/ 0 h 3"/>
                <a:gd name="T20" fmla="*/ 7 w 13"/>
                <a:gd name="T21" fmla="*/ 0 h 3"/>
                <a:gd name="T22" fmla="*/ 11 w 13"/>
                <a:gd name="T23" fmla="*/ 0 h 3"/>
                <a:gd name="T24" fmla="*/ 13 w 13"/>
                <a:gd name="T25" fmla="*/ 1 h 3"/>
                <a:gd name="T26" fmla="*/ 13 w 13"/>
                <a:gd name="T27" fmla="*/ 2 h 3"/>
                <a:gd name="T28" fmla="*/ 9 w 13"/>
                <a:gd name="T29" fmla="*/ 2 h 3"/>
                <a:gd name="T30" fmla="*/ 7 w 13"/>
                <a:gd name="T31" fmla="*/ 0 h 3"/>
                <a:gd name="T32" fmla="*/ 4 w 13"/>
                <a:gd name="T33" fmla="*/ 0 h 3"/>
                <a:gd name="T34" fmla="*/ 4 w 13"/>
                <a:gd name="T35" fmla="*/ 1 h 3"/>
                <a:gd name="T36" fmla="*/ 4 w 13"/>
                <a:gd name="T37" fmla="*/ 1 h 3"/>
                <a:gd name="T38" fmla="*/ 5 w 13"/>
                <a:gd name="T39" fmla="*/ 2 h 3"/>
                <a:gd name="T40" fmla="*/ 8 w 13"/>
                <a:gd name="T41" fmla="*/ 2 h 3"/>
                <a:gd name="T42" fmla="*/ 10 w 13"/>
                <a:gd name="T43" fmla="*/ 2 h 3"/>
                <a:gd name="T44" fmla="*/ 10 w 13"/>
                <a:gd name="T45" fmla="*/ 1 h 3"/>
                <a:gd name="T46" fmla="*/ 9 w 13"/>
                <a:gd name="T47" fmla="*/ 0 h 3"/>
                <a:gd name="T48" fmla="*/ 7 w 13"/>
                <a:gd name="T4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
                  <a:moveTo>
                    <a:pt x="9" y="2"/>
                  </a:moveTo>
                  <a:cubicBezTo>
                    <a:pt x="7" y="2"/>
                    <a:pt x="6" y="2"/>
                    <a:pt x="5" y="2"/>
                  </a:cubicBezTo>
                  <a:cubicBezTo>
                    <a:pt x="5" y="2"/>
                    <a:pt x="5" y="2"/>
                    <a:pt x="5" y="2"/>
                  </a:cubicBezTo>
                  <a:cubicBezTo>
                    <a:pt x="5" y="2"/>
                    <a:pt x="5" y="2"/>
                    <a:pt x="5" y="2"/>
                  </a:cubicBezTo>
                  <a:cubicBezTo>
                    <a:pt x="6" y="3"/>
                    <a:pt x="6" y="3"/>
                    <a:pt x="6" y="3"/>
                  </a:cubicBezTo>
                  <a:cubicBezTo>
                    <a:pt x="5" y="3"/>
                    <a:pt x="4" y="3"/>
                    <a:pt x="3" y="3"/>
                  </a:cubicBezTo>
                  <a:cubicBezTo>
                    <a:pt x="2" y="2"/>
                    <a:pt x="1" y="1"/>
                    <a:pt x="0" y="0"/>
                  </a:cubicBezTo>
                  <a:cubicBezTo>
                    <a:pt x="1" y="0"/>
                    <a:pt x="2" y="0"/>
                    <a:pt x="3" y="0"/>
                  </a:cubicBezTo>
                  <a:cubicBezTo>
                    <a:pt x="3" y="0"/>
                    <a:pt x="3" y="0"/>
                    <a:pt x="3" y="0"/>
                  </a:cubicBezTo>
                  <a:cubicBezTo>
                    <a:pt x="3" y="0"/>
                    <a:pt x="3" y="0"/>
                    <a:pt x="3" y="0"/>
                  </a:cubicBezTo>
                  <a:cubicBezTo>
                    <a:pt x="4" y="0"/>
                    <a:pt x="5" y="0"/>
                    <a:pt x="7" y="0"/>
                  </a:cubicBezTo>
                  <a:cubicBezTo>
                    <a:pt x="9" y="0"/>
                    <a:pt x="10" y="0"/>
                    <a:pt x="11" y="0"/>
                  </a:cubicBezTo>
                  <a:cubicBezTo>
                    <a:pt x="12" y="0"/>
                    <a:pt x="13" y="1"/>
                    <a:pt x="13" y="1"/>
                  </a:cubicBezTo>
                  <a:cubicBezTo>
                    <a:pt x="13" y="1"/>
                    <a:pt x="13" y="2"/>
                    <a:pt x="13" y="2"/>
                  </a:cubicBezTo>
                  <a:cubicBezTo>
                    <a:pt x="12" y="2"/>
                    <a:pt x="11" y="2"/>
                    <a:pt x="9" y="2"/>
                  </a:cubicBezTo>
                  <a:close/>
                  <a:moveTo>
                    <a:pt x="7" y="0"/>
                  </a:moveTo>
                  <a:cubicBezTo>
                    <a:pt x="5" y="0"/>
                    <a:pt x="4" y="0"/>
                    <a:pt x="4" y="0"/>
                  </a:cubicBezTo>
                  <a:cubicBezTo>
                    <a:pt x="4" y="1"/>
                    <a:pt x="4" y="1"/>
                    <a:pt x="4" y="1"/>
                  </a:cubicBezTo>
                  <a:cubicBezTo>
                    <a:pt x="4" y="1"/>
                    <a:pt x="4" y="1"/>
                    <a:pt x="4" y="1"/>
                  </a:cubicBezTo>
                  <a:cubicBezTo>
                    <a:pt x="4" y="1"/>
                    <a:pt x="5" y="1"/>
                    <a:pt x="5" y="2"/>
                  </a:cubicBezTo>
                  <a:cubicBezTo>
                    <a:pt x="6" y="2"/>
                    <a:pt x="7" y="2"/>
                    <a:pt x="8" y="2"/>
                  </a:cubicBezTo>
                  <a:cubicBezTo>
                    <a:pt x="9" y="2"/>
                    <a:pt x="10" y="2"/>
                    <a:pt x="10" y="2"/>
                  </a:cubicBezTo>
                  <a:cubicBezTo>
                    <a:pt x="10" y="1"/>
                    <a:pt x="10" y="1"/>
                    <a:pt x="10" y="1"/>
                  </a:cubicBezTo>
                  <a:cubicBezTo>
                    <a:pt x="10" y="1"/>
                    <a:pt x="10" y="0"/>
                    <a:pt x="9" y="0"/>
                  </a:cubicBezTo>
                  <a:cubicBezTo>
                    <a:pt x="8" y="0"/>
                    <a:pt x="8"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6" name="Freeform 176">
              <a:extLst>
                <a:ext uri="{FF2B5EF4-FFF2-40B4-BE49-F238E27FC236}">
                  <a16:creationId xmlns:a16="http://schemas.microsoft.com/office/drawing/2014/main" id="{2CB613A6-5930-1118-C5C3-A2163118E83D}"/>
                </a:ext>
              </a:extLst>
            </p:cNvPr>
            <p:cNvSpPr>
              <a:spLocks/>
            </p:cNvSpPr>
            <p:nvPr/>
          </p:nvSpPr>
          <p:spPr bwMode="auto">
            <a:xfrm>
              <a:off x="5451475" y="3629026"/>
              <a:ext cx="20638" cy="4763"/>
            </a:xfrm>
            <a:custGeom>
              <a:avLst/>
              <a:gdLst>
                <a:gd name="T0" fmla="*/ 8 w 11"/>
                <a:gd name="T1" fmla="*/ 3 h 3"/>
                <a:gd name="T2" fmla="*/ 10 w 11"/>
                <a:gd name="T3" fmla="*/ 3 h 3"/>
                <a:gd name="T4" fmla="*/ 11 w 11"/>
                <a:gd name="T5" fmla="*/ 3 h 3"/>
                <a:gd name="T6" fmla="*/ 9 w 11"/>
                <a:gd name="T7" fmla="*/ 3 h 3"/>
                <a:gd name="T8" fmla="*/ 8 w 11"/>
                <a:gd name="T9" fmla="*/ 3 h 3"/>
                <a:gd name="T10" fmla="*/ 3 w 11"/>
                <a:gd name="T11" fmla="*/ 2 h 3"/>
                <a:gd name="T12" fmla="*/ 2 w 11"/>
                <a:gd name="T13" fmla="*/ 1 h 3"/>
                <a:gd name="T14" fmla="*/ 0 w 11"/>
                <a:gd name="T15" fmla="*/ 1 h 3"/>
                <a:gd name="T16" fmla="*/ 0 w 11"/>
                <a:gd name="T17" fmla="*/ 1 h 3"/>
                <a:gd name="T18" fmla="*/ 2 w 11"/>
                <a:gd name="T19" fmla="*/ 1 h 3"/>
                <a:gd name="T20" fmla="*/ 2 w 11"/>
                <a:gd name="T21" fmla="*/ 0 h 3"/>
                <a:gd name="T22" fmla="*/ 4 w 11"/>
                <a:gd name="T23" fmla="*/ 0 h 3"/>
                <a:gd name="T24" fmla="*/ 5 w 11"/>
                <a:gd name="T25" fmla="*/ 1 h 3"/>
                <a:gd name="T26" fmla="*/ 8 w 11"/>
                <a:gd name="T27" fmla="*/ 1 h 3"/>
                <a:gd name="T28" fmla="*/ 9 w 11"/>
                <a:gd name="T29" fmla="*/ 1 h 3"/>
                <a:gd name="T30" fmla="*/ 5 w 11"/>
                <a:gd name="T31" fmla="*/ 1 h 3"/>
                <a:gd name="T32" fmla="*/ 6 w 11"/>
                <a:gd name="T33" fmla="*/ 2 h 3"/>
                <a:gd name="T34" fmla="*/ 7 w 11"/>
                <a:gd name="T35" fmla="*/ 3 h 3"/>
                <a:gd name="T36" fmla="*/ 8 w 11"/>
                <a:gd name="T3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3">
                  <a:moveTo>
                    <a:pt x="8" y="3"/>
                  </a:moveTo>
                  <a:cubicBezTo>
                    <a:pt x="9" y="3"/>
                    <a:pt x="10" y="3"/>
                    <a:pt x="10" y="3"/>
                  </a:cubicBezTo>
                  <a:cubicBezTo>
                    <a:pt x="11" y="3"/>
                    <a:pt x="11" y="3"/>
                    <a:pt x="11" y="3"/>
                  </a:cubicBezTo>
                  <a:cubicBezTo>
                    <a:pt x="9" y="3"/>
                    <a:pt x="9" y="3"/>
                    <a:pt x="9" y="3"/>
                  </a:cubicBezTo>
                  <a:cubicBezTo>
                    <a:pt x="9" y="3"/>
                    <a:pt x="8" y="3"/>
                    <a:pt x="8" y="3"/>
                  </a:cubicBezTo>
                  <a:cubicBezTo>
                    <a:pt x="5" y="3"/>
                    <a:pt x="4" y="3"/>
                    <a:pt x="3" y="2"/>
                  </a:cubicBezTo>
                  <a:cubicBezTo>
                    <a:pt x="2" y="1"/>
                    <a:pt x="2" y="1"/>
                    <a:pt x="2" y="1"/>
                  </a:cubicBezTo>
                  <a:cubicBezTo>
                    <a:pt x="1" y="1"/>
                    <a:pt x="1" y="1"/>
                    <a:pt x="0" y="1"/>
                  </a:cubicBezTo>
                  <a:cubicBezTo>
                    <a:pt x="0" y="1"/>
                    <a:pt x="0" y="1"/>
                    <a:pt x="0" y="1"/>
                  </a:cubicBezTo>
                  <a:cubicBezTo>
                    <a:pt x="1" y="1"/>
                    <a:pt x="1" y="1"/>
                    <a:pt x="2" y="1"/>
                  </a:cubicBezTo>
                  <a:cubicBezTo>
                    <a:pt x="2" y="0"/>
                    <a:pt x="2" y="0"/>
                    <a:pt x="2" y="0"/>
                  </a:cubicBezTo>
                  <a:cubicBezTo>
                    <a:pt x="3" y="0"/>
                    <a:pt x="4" y="0"/>
                    <a:pt x="4" y="0"/>
                  </a:cubicBezTo>
                  <a:cubicBezTo>
                    <a:pt x="5" y="1"/>
                    <a:pt x="5" y="1"/>
                    <a:pt x="5" y="1"/>
                  </a:cubicBezTo>
                  <a:cubicBezTo>
                    <a:pt x="6" y="1"/>
                    <a:pt x="7" y="1"/>
                    <a:pt x="8" y="1"/>
                  </a:cubicBezTo>
                  <a:cubicBezTo>
                    <a:pt x="9" y="1"/>
                    <a:pt x="9" y="1"/>
                    <a:pt x="9" y="1"/>
                  </a:cubicBezTo>
                  <a:cubicBezTo>
                    <a:pt x="7" y="1"/>
                    <a:pt x="6" y="1"/>
                    <a:pt x="5" y="1"/>
                  </a:cubicBezTo>
                  <a:cubicBezTo>
                    <a:pt x="6" y="2"/>
                    <a:pt x="6" y="2"/>
                    <a:pt x="6" y="2"/>
                  </a:cubicBezTo>
                  <a:cubicBezTo>
                    <a:pt x="7" y="3"/>
                    <a:pt x="7" y="3"/>
                    <a:pt x="7" y="3"/>
                  </a:cubicBezTo>
                  <a:cubicBezTo>
                    <a:pt x="7" y="3"/>
                    <a:pt x="8" y="3"/>
                    <a:pt x="8"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7" name="Freeform 177">
              <a:extLst>
                <a:ext uri="{FF2B5EF4-FFF2-40B4-BE49-F238E27FC236}">
                  <a16:creationId xmlns:a16="http://schemas.microsoft.com/office/drawing/2014/main" id="{D0CEF799-36A5-0F62-A27A-374C1C46E69C}"/>
                </a:ext>
              </a:extLst>
            </p:cNvPr>
            <p:cNvSpPr>
              <a:spLocks noEditPoints="1"/>
            </p:cNvSpPr>
            <p:nvPr/>
          </p:nvSpPr>
          <p:spPr bwMode="auto">
            <a:xfrm>
              <a:off x="5470525" y="3629026"/>
              <a:ext cx="9525" cy="4763"/>
            </a:xfrm>
            <a:custGeom>
              <a:avLst/>
              <a:gdLst>
                <a:gd name="T0" fmla="*/ 0 w 6"/>
                <a:gd name="T1" fmla="*/ 0 h 3"/>
                <a:gd name="T2" fmla="*/ 1 w 6"/>
                <a:gd name="T3" fmla="*/ 0 h 3"/>
                <a:gd name="T4" fmla="*/ 2 w 6"/>
                <a:gd name="T5" fmla="*/ 0 h 3"/>
                <a:gd name="T6" fmla="*/ 3 w 6"/>
                <a:gd name="T7" fmla="*/ 0 h 3"/>
                <a:gd name="T8" fmla="*/ 4 w 6"/>
                <a:gd name="T9" fmla="*/ 0 h 3"/>
                <a:gd name="T10" fmla="*/ 3 w 6"/>
                <a:gd name="T11" fmla="*/ 0 h 3"/>
                <a:gd name="T12" fmla="*/ 2 w 6"/>
                <a:gd name="T13" fmla="*/ 0 h 3"/>
                <a:gd name="T14" fmla="*/ 1 w 6"/>
                <a:gd name="T15" fmla="*/ 0 h 3"/>
                <a:gd name="T16" fmla="*/ 0 w 6"/>
                <a:gd name="T17" fmla="*/ 0 h 3"/>
                <a:gd name="T18" fmla="*/ 6 w 6"/>
                <a:gd name="T19" fmla="*/ 3 h 3"/>
                <a:gd name="T20" fmla="*/ 3 w 6"/>
                <a:gd name="T21" fmla="*/ 3 h 3"/>
                <a:gd name="T22" fmla="*/ 1 w 6"/>
                <a:gd name="T23" fmla="*/ 1 h 3"/>
                <a:gd name="T24" fmla="*/ 4 w 6"/>
                <a:gd name="T25" fmla="*/ 1 h 3"/>
                <a:gd name="T26" fmla="*/ 6 w 6"/>
                <a:gd name="T2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3">
                  <a:moveTo>
                    <a:pt x="0" y="0"/>
                  </a:moveTo>
                  <a:cubicBezTo>
                    <a:pt x="1" y="0"/>
                    <a:pt x="1" y="0"/>
                    <a:pt x="1" y="0"/>
                  </a:cubicBezTo>
                  <a:cubicBezTo>
                    <a:pt x="1" y="0"/>
                    <a:pt x="1" y="0"/>
                    <a:pt x="2" y="0"/>
                  </a:cubicBezTo>
                  <a:cubicBezTo>
                    <a:pt x="2" y="0"/>
                    <a:pt x="3" y="0"/>
                    <a:pt x="3" y="0"/>
                  </a:cubicBezTo>
                  <a:cubicBezTo>
                    <a:pt x="4" y="0"/>
                    <a:pt x="4" y="0"/>
                    <a:pt x="4" y="0"/>
                  </a:cubicBezTo>
                  <a:cubicBezTo>
                    <a:pt x="3" y="0"/>
                    <a:pt x="3" y="0"/>
                    <a:pt x="3" y="0"/>
                  </a:cubicBezTo>
                  <a:cubicBezTo>
                    <a:pt x="3" y="0"/>
                    <a:pt x="3" y="0"/>
                    <a:pt x="2" y="0"/>
                  </a:cubicBezTo>
                  <a:cubicBezTo>
                    <a:pt x="2" y="0"/>
                    <a:pt x="1" y="0"/>
                    <a:pt x="1" y="0"/>
                  </a:cubicBezTo>
                  <a:lnTo>
                    <a:pt x="0" y="0"/>
                  </a:lnTo>
                  <a:close/>
                  <a:moveTo>
                    <a:pt x="6" y="3"/>
                  </a:moveTo>
                  <a:cubicBezTo>
                    <a:pt x="5" y="3"/>
                    <a:pt x="4" y="3"/>
                    <a:pt x="3" y="3"/>
                  </a:cubicBezTo>
                  <a:cubicBezTo>
                    <a:pt x="3" y="2"/>
                    <a:pt x="2" y="2"/>
                    <a:pt x="1" y="1"/>
                  </a:cubicBezTo>
                  <a:cubicBezTo>
                    <a:pt x="2" y="1"/>
                    <a:pt x="3" y="1"/>
                    <a:pt x="4" y="1"/>
                  </a:cubicBezTo>
                  <a:cubicBezTo>
                    <a:pt x="5" y="2"/>
                    <a:pt x="5" y="2"/>
                    <a:pt x="6"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8" name="Freeform 178">
              <a:extLst>
                <a:ext uri="{FF2B5EF4-FFF2-40B4-BE49-F238E27FC236}">
                  <a16:creationId xmlns:a16="http://schemas.microsoft.com/office/drawing/2014/main" id="{B7150307-47F9-7F40-BD85-6175BBE661D2}"/>
                </a:ext>
              </a:extLst>
            </p:cNvPr>
            <p:cNvSpPr>
              <a:spLocks noEditPoints="1"/>
            </p:cNvSpPr>
            <p:nvPr/>
          </p:nvSpPr>
          <p:spPr bwMode="auto">
            <a:xfrm>
              <a:off x="5484813" y="3630613"/>
              <a:ext cx="23813" cy="3175"/>
            </a:xfrm>
            <a:custGeom>
              <a:avLst/>
              <a:gdLst>
                <a:gd name="T0" fmla="*/ 13 w 13"/>
                <a:gd name="T1" fmla="*/ 1 h 2"/>
                <a:gd name="T2" fmla="*/ 12 w 13"/>
                <a:gd name="T3" fmla="*/ 2 h 2"/>
                <a:gd name="T4" fmla="*/ 8 w 13"/>
                <a:gd name="T5" fmla="*/ 2 h 2"/>
                <a:gd name="T6" fmla="*/ 4 w 13"/>
                <a:gd name="T7" fmla="*/ 2 h 2"/>
                <a:gd name="T8" fmla="*/ 2 w 13"/>
                <a:gd name="T9" fmla="*/ 2 h 2"/>
                <a:gd name="T10" fmla="*/ 0 w 13"/>
                <a:gd name="T11" fmla="*/ 1 h 2"/>
                <a:gd name="T12" fmla="*/ 1 w 13"/>
                <a:gd name="T13" fmla="*/ 0 h 2"/>
                <a:gd name="T14" fmla="*/ 5 w 13"/>
                <a:gd name="T15" fmla="*/ 0 h 2"/>
                <a:gd name="T16" fmla="*/ 10 w 13"/>
                <a:gd name="T17" fmla="*/ 0 h 2"/>
                <a:gd name="T18" fmla="*/ 13 w 13"/>
                <a:gd name="T19" fmla="*/ 1 h 2"/>
                <a:gd name="T20" fmla="*/ 3 w 13"/>
                <a:gd name="T21" fmla="*/ 1 h 2"/>
                <a:gd name="T22" fmla="*/ 7 w 13"/>
                <a:gd name="T23" fmla="*/ 2 h 2"/>
                <a:gd name="T24" fmla="*/ 10 w 13"/>
                <a:gd name="T25" fmla="*/ 1 h 2"/>
                <a:gd name="T26" fmla="*/ 6 w 13"/>
                <a:gd name="T27" fmla="*/ 0 h 2"/>
                <a:gd name="T28" fmla="*/ 3 w 13"/>
                <a:gd name="T29" fmla="*/ 0 h 2"/>
                <a:gd name="T30" fmla="*/ 3 w 13"/>
                <a:gd name="T31"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2">
                  <a:moveTo>
                    <a:pt x="13" y="1"/>
                  </a:moveTo>
                  <a:cubicBezTo>
                    <a:pt x="13" y="1"/>
                    <a:pt x="13" y="2"/>
                    <a:pt x="12" y="2"/>
                  </a:cubicBezTo>
                  <a:cubicBezTo>
                    <a:pt x="11" y="2"/>
                    <a:pt x="10" y="2"/>
                    <a:pt x="8" y="2"/>
                  </a:cubicBezTo>
                  <a:cubicBezTo>
                    <a:pt x="6" y="2"/>
                    <a:pt x="5" y="2"/>
                    <a:pt x="4" y="2"/>
                  </a:cubicBezTo>
                  <a:cubicBezTo>
                    <a:pt x="3" y="2"/>
                    <a:pt x="2" y="2"/>
                    <a:pt x="2" y="2"/>
                  </a:cubicBezTo>
                  <a:cubicBezTo>
                    <a:pt x="1" y="1"/>
                    <a:pt x="0" y="1"/>
                    <a:pt x="0" y="1"/>
                  </a:cubicBezTo>
                  <a:cubicBezTo>
                    <a:pt x="0" y="1"/>
                    <a:pt x="0" y="0"/>
                    <a:pt x="1" y="0"/>
                  </a:cubicBezTo>
                  <a:cubicBezTo>
                    <a:pt x="2" y="0"/>
                    <a:pt x="3" y="0"/>
                    <a:pt x="5" y="0"/>
                  </a:cubicBezTo>
                  <a:cubicBezTo>
                    <a:pt x="7" y="0"/>
                    <a:pt x="9" y="0"/>
                    <a:pt x="10" y="0"/>
                  </a:cubicBezTo>
                  <a:cubicBezTo>
                    <a:pt x="12" y="0"/>
                    <a:pt x="13" y="1"/>
                    <a:pt x="13" y="1"/>
                  </a:cubicBezTo>
                  <a:close/>
                  <a:moveTo>
                    <a:pt x="3" y="1"/>
                  </a:moveTo>
                  <a:cubicBezTo>
                    <a:pt x="4" y="2"/>
                    <a:pt x="5" y="2"/>
                    <a:pt x="7" y="2"/>
                  </a:cubicBezTo>
                  <a:cubicBezTo>
                    <a:pt x="9" y="2"/>
                    <a:pt x="10" y="2"/>
                    <a:pt x="10" y="1"/>
                  </a:cubicBezTo>
                  <a:cubicBezTo>
                    <a:pt x="9" y="0"/>
                    <a:pt x="8" y="0"/>
                    <a:pt x="6" y="0"/>
                  </a:cubicBezTo>
                  <a:cubicBezTo>
                    <a:pt x="5" y="0"/>
                    <a:pt x="3" y="0"/>
                    <a:pt x="3" y="0"/>
                  </a:cubicBezTo>
                  <a:lnTo>
                    <a:pt x="3"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79" name="Freeform 179">
              <a:extLst>
                <a:ext uri="{FF2B5EF4-FFF2-40B4-BE49-F238E27FC236}">
                  <a16:creationId xmlns:a16="http://schemas.microsoft.com/office/drawing/2014/main" id="{5A509FB3-374D-0960-F38C-91DE1104003E}"/>
                </a:ext>
              </a:extLst>
            </p:cNvPr>
            <p:cNvSpPr>
              <a:spLocks/>
            </p:cNvSpPr>
            <p:nvPr/>
          </p:nvSpPr>
          <p:spPr bwMode="auto">
            <a:xfrm>
              <a:off x="5511800" y="3630613"/>
              <a:ext cx="26988" cy="3175"/>
            </a:xfrm>
            <a:custGeom>
              <a:avLst/>
              <a:gdLst>
                <a:gd name="T0" fmla="*/ 14 w 14"/>
                <a:gd name="T1" fmla="*/ 2 h 2"/>
                <a:gd name="T2" fmla="*/ 11 w 14"/>
                <a:gd name="T3" fmla="*/ 2 h 2"/>
                <a:gd name="T4" fmla="*/ 9 w 14"/>
                <a:gd name="T5" fmla="*/ 1 h 2"/>
                <a:gd name="T6" fmla="*/ 8 w 14"/>
                <a:gd name="T7" fmla="*/ 0 h 2"/>
                <a:gd name="T8" fmla="*/ 6 w 14"/>
                <a:gd name="T9" fmla="*/ 0 h 2"/>
                <a:gd name="T10" fmla="*/ 4 w 14"/>
                <a:gd name="T11" fmla="*/ 0 h 2"/>
                <a:gd name="T12" fmla="*/ 4 w 14"/>
                <a:gd name="T13" fmla="*/ 1 h 2"/>
                <a:gd name="T14" fmla="*/ 5 w 14"/>
                <a:gd name="T15" fmla="*/ 2 h 2"/>
                <a:gd name="T16" fmla="*/ 2 w 14"/>
                <a:gd name="T17" fmla="*/ 2 h 2"/>
                <a:gd name="T18" fmla="*/ 0 w 14"/>
                <a:gd name="T19" fmla="*/ 0 h 2"/>
                <a:gd name="T20" fmla="*/ 2 w 14"/>
                <a:gd name="T21" fmla="*/ 0 h 2"/>
                <a:gd name="T22" fmla="*/ 3 w 14"/>
                <a:gd name="T23" fmla="*/ 0 h 2"/>
                <a:gd name="T24" fmla="*/ 3 w 14"/>
                <a:gd name="T25" fmla="*/ 0 h 2"/>
                <a:gd name="T26" fmla="*/ 4 w 14"/>
                <a:gd name="T27" fmla="*/ 0 h 2"/>
                <a:gd name="T28" fmla="*/ 7 w 14"/>
                <a:gd name="T29" fmla="*/ 0 h 2"/>
                <a:gd name="T30" fmla="*/ 12 w 14"/>
                <a:gd name="T31" fmla="*/ 1 h 2"/>
                <a:gd name="T32" fmla="*/ 14 w 14"/>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2">
                  <a:moveTo>
                    <a:pt x="14" y="2"/>
                  </a:moveTo>
                  <a:cubicBezTo>
                    <a:pt x="13" y="2"/>
                    <a:pt x="12" y="2"/>
                    <a:pt x="11" y="2"/>
                  </a:cubicBezTo>
                  <a:cubicBezTo>
                    <a:pt x="10" y="2"/>
                    <a:pt x="10" y="1"/>
                    <a:pt x="9" y="1"/>
                  </a:cubicBezTo>
                  <a:cubicBezTo>
                    <a:pt x="9" y="1"/>
                    <a:pt x="9" y="0"/>
                    <a:pt x="8" y="0"/>
                  </a:cubicBezTo>
                  <a:cubicBezTo>
                    <a:pt x="8" y="0"/>
                    <a:pt x="7" y="0"/>
                    <a:pt x="6" y="0"/>
                  </a:cubicBezTo>
                  <a:cubicBezTo>
                    <a:pt x="5" y="0"/>
                    <a:pt x="4" y="0"/>
                    <a:pt x="4" y="0"/>
                  </a:cubicBezTo>
                  <a:cubicBezTo>
                    <a:pt x="4" y="1"/>
                    <a:pt x="4" y="1"/>
                    <a:pt x="4" y="1"/>
                  </a:cubicBezTo>
                  <a:cubicBezTo>
                    <a:pt x="5" y="2"/>
                    <a:pt x="5" y="2"/>
                    <a:pt x="5" y="2"/>
                  </a:cubicBezTo>
                  <a:cubicBezTo>
                    <a:pt x="4" y="2"/>
                    <a:pt x="3" y="2"/>
                    <a:pt x="2" y="2"/>
                  </a:cubicBezTo>
                  <a:cubicBezTo>
                    <a:pt x="1" y="1"/>
                    <a:pt x="1" y="1"/>
                    <a:pt x="0" y="0"/>
                  </a:cubicBezTo>
                  <a:cubicBezTo>
                    <a:pt x="1" y="0"/>
                    <a:pt x="1" y="0"/>
                    <a:pt x="2" y="0"/>
                  </a:cubicBezTo>
                  <a:cubicBezTo>
                    <a:pt x="3" y="0"/>
                    <a:pt x="3" y="0"/>
                    <a:pt x="3" y="0"/>
                  </a:cubicBezTo>
                  <a:cubicBezTo>
                    <a:pt x="3" y="0"/>
                    <a:pt x="3" y="0"/>
                    <a:pt x="3" y="0"/>
                  </a:cubicBezTo>
                  <a:cubicBezTo>
                    <a:pt x="3" y="0"/>
                    <a:pt x="4" y="0"/>
                    <a:pt x="4" y="0"/>
                  </a:cubicBezTo>
                  <a:cubicBezTo>
                    <a:pt x="5" y="0"/>
                    <a:pt x="6" y="0"/>
                    <a:pt x="7" y="0"/>
                  </a:cubicBezTo>
                  <a:cubicBezTo>
                    <a:pt x="10" y="0"/>
                    <a:pt x="12" y="0"/>
                    <a:pt x="12" y="1"/>
                  </a:cubicBezTo>
                  <a:cubicBezTo>
                    <a:pt x="13" y="1"/>
                    <a:pt x="13" y="2"/>
                    <a:pt x="1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0" name="Freeform 180">
              <a:extLst>
                <a:ext uri="{FF2B5EF4-FFF2-40B4-BE49-F238E27FC236}">
                  <a16:creationId xmlns:a16="http://schemas.microsoft.com/office/drawing/2014/main" id="{704873B0-2C0F-0C30-A033-BF78D2CDD84A}"/>
                </a:ext>
              </a:extLst>
            </p:cNvPr>
            <p:cNvSpPr>
              <a:spLocks/>
            </p:cNvSpPr>
            <p:nvPr/>
          </p:nvSpPr>
          <p:spPr bwMode="auto">
            <a:xfrm>
              <a:off x="3573462" y="3630613"/>
              <a:ext cx="20638" cy="3175"/>
            </a:xfrm>
            <a:custGeom>
              <a:avLst/>
              <a:gdLst>
                <a:gd name="T0" fmla="*/ 5 w 11"/>
                <a:gd name="T1" fmla="*/ 2 h 2"/>
                <a:gd name="T2" fmla="*/ 0 w 11"/>
                <a:gd name="T3" fmla="*/ 2 h 2"/>
                <a:gd name="T4" fmla="*/ 0 w 11"/>
                <a:gd name="T5" fmla="*/ 1 h 2"/>
                <a:gd name="T6" fmla="*/ 2 w 11"/>
                <a:gd name="T7" fmla="*/ 0 h 2"/>
                <a:gd name="T8" fmla="*/ 7 w 11"/>
                <a:gd name="T9" fmla="*/ 0 h 2"/>
                <a:gd name="T10" fmla="*/ 11 w 11"/>
                <a:gd name="T11" fmla="*/ 0 h 2"/>
                <a:gd name="T12" fmla="*/ 10 w 11"/>
                <a:gd name="T13" fmla="*/ 0 h 2"/>
                <a:gd name="T14" fmla="*/ 7 w 11"/>
                <a:gd name="T15" fmla="*/ 0 h 2"/>
                <a:gd name="T16" fmla="*/ 3 w 11"/>
                <a:gd name="T17" fmla="*/ 1 h 2"/>
                <a:gd name="T18" fmla="*/ 3 w 11"/>
                <a:gd name="T19" fmla="*/ 2 h 2"/>
                <a:gd name="T20" fmla="*/ 5 w 11"/>
                <a:gd name="T21" fmla="*/ 2 h 2"/>
                <a:gd name="T22" fmla="*/ 9 w 11"/>
                <a:gd name="T23" fmla="*/ 2 h 2"/>
                <a:gd name="T24" fmla="*/ 9 w 11"/>
                <a:gd name="T25" fmla="*/ 2 h 2"/>
                <a:gd name="T26" fmla="*/ 7 w 11"/>
                <a:gd name="T27" fmla="*/ 2 h 2"/>
                <a:gd name="T28" fmla="*/ 5 w 11"/>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2">
                  <a:moveTo>
                    <a:pt x="5" y="2"/>
                  </a:moveTo>
                  <a:cubicBezTo>
                    <a:pt x="3" y="2"/>
                    <a:pt x="1" y="2"/>
                    <a:pt x="0" y="2"/>
                  </a:cubicBezTo>
                  <a:cubicBezTo>
                    <a:pt x="0" y="2"/>
                    <a:pt x="0" y="1"/>
                    <a:pt x="0" y="1"/>
                  </a:cubicBezTo>
                  <a:cubicBezTo>
                    <a:pt x="0" y="1"/>
                    <a:pt x="1" y="0"/>
                    <a:pt x="2" y="0"/>
                  </a:cubicBezTo>
                  <a:cubicBezTo>
                    <a:pt x="4" y="0"/>
                    <a:pt x="5" y="0"/>
                    <a:pt x="7" y="0"/>
                  </a:cubicBezTo>
                  <a:cubicBezTo>
                    <a:pt x="9" y="0"/>
                    <a:pt x="10" y="0"/>
                    <a:pt x="11" y="0"/>
                  </a:cubicBezTo>
                  <a:cubicBezTo>
                    <a:pt x="10" y="0"/>
                    <a:pt x="10" y="0"/>
                    <a:pt x="10" y="0"/>
                  </a:cubicBezTo>
                  <a:cubicBezTo>
                    <a:pt x="9" y="0"/>
                    <a:pt x="8" y="0"/>
                    <a:pt x="7" y="0"/>
                  </a:cubicBezTo>
                  <a:cubicBezTo>
                    <a:pt x="5" y="0"/>
                    <a:pt x="3" y="0"/>
                    <a:pt x="3" y="1"/>
                  </a:cubicBezTo>
                  <a:cubicBezTo>
                    <a:pt x="3" y="2"/>
                    <a:pt x="3" y="2"/>
                    <a:pt x="3" y="2"/>
                  </a:cubicBezTo>
                  <a:cubicBezTo>
                    <a:pt x="3" y="2"/>
                    <a:pt x="4" y="2"/>
                    <a:pt x="5" y="2"/>
                  </a:cubicBezTo>
                  <a:cubicBezTo>
                    <a:pt x="6" y="2"/>
                    <a:pt x="8" y="2"/>
                    <a:pt x="9" y="2"/>
                  </a:cubicBezTo>
                  <a:cubicBezTo>
                    <a:pt x="9" y="2"/>
                    <a:pt x="9" y="2"/>
                    <a:pt x="9" y="2"/>
                  </a:cubicBezTo>
                  <a:cubicBezTo>
                    <a:pt x="8" y="2"/>
                    <a:pt x="7" y="2"/>
                    <a:pt x="7" y="2"/>
                  </a:cubicBezTo>
                  <a:cubicBezTo>
                    <a:pt x="6" y="2"/>
                    <a:pt x="6" y="2"/>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1" name="Freeform 181">
              <a:extLst>
                <a:ext uri="{FF2B5EF4-FFF2-40B4-BE49-F238E27FC236}">
                  <a16:creationId xmlns:a16="http://schemas.microsoft.com/office/drawing/2014/main" id="{AA875BC7-DBFA-DB1C-E540-5F2B2E5AC10A}"/>
                </a:ext>
              </a:extLst>
            </p:cNvPr>
            <p:cNvSpPr>
              <a:spLocks noEditPoints="1"/>
            </p:cNvSpPr>
            <p:nvPr/>
          </p:nvSpPr>
          <p:spPr bwMode="auto">
            <a:xfrm>
              <a:off x="3595687" y="3630613"/>
              <a:ext cx="22225" cy="3175"/>
            </a:xfrm>
            <a:custGeom>
              <a:avLst/>
              <a:gdLst>
                <a:gd name="T0" fmla="*/ 12 w 12"/>
                <a:gd name="T1" fmla="*/ 1 h 2"/>
                <a:gd name="T2" fmla="*/ 10 w 12"/>
                <a:gd name="T3" fmla="*/ 2 h 2"/>
                <a:gd name="T4" fmla="*/ 5 w 12"/>
                <a:gd name="T5" fmla="*/ 2 h 2"/>
                <a:gd name="T6" fmla="*/ 2 w 12"/>
                <a:gd name="T7" fmla="*/ 2 h 2"/>
                <a:gd name="T8" fmla="*/ 0 w 12"/>
                <a:gd name="T9" fmla="*/ 2 h 2"/>
                <a:gd name="T10" fmla="*/ 0 w 12"/>
                <a:gd name="T11" fmla="*/ 1 h 2"/>
                <a:gd name="T12" fmla="*/ 2 w 12"/>
                <a:gd name="T13" fmla="*/ 0 h 2"/>
                <a:gd name="T14" fmla="*/ 7 w 12"/>
                <a:gd name="T15" fmla="*/ 0 h 2"/>
                <a:gd name="T16" fmla="*/ 12 w 12"/>
                <a:gd name="T17" fmla="*/ 0 h 2"/>
                <a:gd name="T18" fmla="*/ 12 w 12"/>
                <a:gd name="T19" fmla="*/ 1 h 2"/>
                <a:gd name="T20" fmla="*/ 3 w 12"/>
                <a:gd name="T21" fmla="*/ 1 h 2"/>
                <a:gd name="T22" fmla="*/ 5 w 12"/>
                <a:gd name="T23" fmla="*/ 2 h 2"/>
                <a:gd name="T24" fmla="*/ 9 w 12"/>
                <a:gd name="T25" fmla="*/ 1 h 2"/>
                <a:gd name="T26" fmla="*/ 7 w 12"/>
                <a:gd name="T27" fmla="*/ 0 h 2"/>
                <a:gd name="T28" fmla="*/ 4 w 12"/>
                <a:gd name="T29" fmla="*/ 0 h 2"/>
                <a:gd name="T30" fmla="*/ 3 w 12"/>
                <a:gd name="T31"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2">
                  <a:moveTo>
                    <a:pt x="12" y="1"/>
                  </a:moveTo>
                  <a:cubicBezTo>
                    <a:pt x="12" y="1"/>
                    <a:pt x="11" y="2"/>
                    <a:pt x="10" y="2"/>
                  </a:cubicBezTo>
                  <a:cubicBezTo>
                    <a:pt x="9" y="2"/>
                    <a:pt x="7" y="2"/>
                    <a:pt x="5" y="2"/>
                  </a:cubicBezTo>
                  <a:cubicBezTo>
                    <a:pt x="4" y="2"/>
                    <a:pt x="3" y="2"/>
                    <a:pt x="2" y="2"/>
                  </a:cubicBezTo>
                  <a:cubicBezTo>
                    <a:pt x="1" y="2"/>
                    <a:pt x="0" y="2"/>
                    <a:pt x="0" y="2"/>
                  </a:cubicBezTo>
                  <a:cubicBezTo>
                    <a:pt x="0" y="1"/>
                    <a:pt x="0" y="1"/>
                    <a:pt x="0" y="1"/>
                  </a:cubicBezTo>
                  <a:cubicBezTo>
                    <a:pt x="0" y="1"/>
                    <a:pt x="1" y="0"/>
                    <a:pt x="2" y="0"/>
                  </a:cubicBezTo>
                  <a:cubicBezTo>
                    <a:pt x="4" y="0"/>
                    <a:pt x="5" y="0"/>
                    <a:pt x="7" y="0"/>
                  </a:cubicBezTo>
                  <a:cubicBezTo>
                    <a:pt x="9" y="0"/>
                    <a:pt x="11" y="0"/>
                    <a:pt x="12" y="0"/>
                  </a:cubicBezTo>
                  <a:cubicBezTo>
                    <a:pt x="12" y="0"/>
                    <a:pt x="12" y="1"/>
                    <a:pt x="12" y="1"/>
                  </a:cubicBezTo>
                  <a:close/>
                  <a:moveTo>
                    <a:pt x="3" y="1"/>
                  </a:moveTo>
                  <a:cubicBezTo>
                    <a:pt x="2" y="2"/>
                    <a:pt x="3" y="2"/>
                    <a:pt x="5" y="2"/>
                  </a:cubicBezTo>
                  <a:cubicBezTo>
                    <a:pt x="8" y="2"/>
                    <a:pt x="9" y="2"/>
                    <a:pt x="9" y="1"/>
                  </a:cubicBezTo>
                  <a:cubicBezTo>
                    <a:pt x="10" y="0"/>
                    <a:pt x="9" y="0"/>
                    <a:pt x="7" y="0"/>
                  </a:cubicBezTo>
                  <a:cubicBezTo>
                    <a:pt x="6" y="0"/>
                    <a:pt x="5" y="0"/>
                    <a:pt x="4" y="0"/>
                  </a:cubicBezTo>
                  <a:cubicBezTo>
                    <a:pt x="3" y="0"/>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2" name="Freeform 182">
              <a:extLst>
                <a:ext uri="{FF2B5EF4-FFF2-40B4-BE49-F238E27FC236}">
                  <a16:creationId xmlns:a16="http://schemas.microsoft.com/office/drawing/2014/main" id="{E769529C-0F74-B0B4-5C21-4F76BFDC070D}"/>
                </a:ext>
              </a:extLst>
            </p:cNvPr>
            <p:cNvSpPr>
              <a:spLocks/>
            </p:cNvSpPr>
            <p:nvPr/>
          </p:nvSpPr>
          <p:spPr bwMode="auto">
            <a:xfrm>
              <a:off x="3622675" y="3630613"/>
              <a:ext cx="38100" cy="3175"/>
            </a:xfrm>
            <a:custGeom>
              <a:avLst/>
              <a:gdLst>
                <a:gd name="T0" fmla="*/ 11 w 20"/>
                <a:gd name="T1" fmla="*/ 2 h 2"/>
                <a:gd name="T2" fmla="*/ 8 w 20"/>
                <a:gd name="T3" fmla="*/ 2 h 2"/>
                <a:gd name="T4" fmla="*/ 9 w 20"/>
                <a:gd name="T5" fmla="*/ 1 h 2"/>
                <a:gd name="T6" fmla="*/ 9 w 20"/>
                <a:gd name="T7" fmla="*/ 0 h 2"/>
                <a:gd name="T8" fmla="*/ 7 w 20"/>
                <a:gd name="T9" fmla="*/ 0 h 2"/>
                <a:gd name="T10" fmla="*/ 5 w 20"/>
                <a:gd name="T11" fmla="*/ 0 h 2"/>
                <a:gd name="T12" fmla="*/ 3 w 20"/>
                <a:gd name="T13" fmla="*/ 1 h 2"/>
                <a:gd name="T14" fmla="*/ 2 w 20"/>
                <a:gd name="T15" fmla="*/ 2 h 2"/>
                <a:gd name="T16" fmla="*/ 0 w 20"/>
                <a:gd name="T17" fmla="*/ 2 h 2"/>
                <a:gd name="T18" fmla="*/ 2 w 20"/>
                <a:gd name="T19" fmla="*/ 0 h 2"/>
                <a:gd name="T20" fmla="*/ 4 w 20"/>
                <a:gd name="T21" fmla="*/ 0 h 2"/>
                <a:gd name="T22" fmla="*/ 4 w 20"/>
                <a:gd name="T23" fmla="*/ 0 h 2"/>
                <a:gd name="T24" fmla="*/ 4 w 20"/>
                <a:gd name="T25" fmla="*/ 0 h 2"/>
                <a:gd name="T26" fmla="*/ 6 w 20"/>
                <a:gd name="T27" fmla="*/ 0 h 2"/>
                <a:gd name="T28" fmla="*/ 8 w 20"/>
                <a:gd name="T29" fmla="*/ 0 h 2"/>
                <a:gd name="T30" fmla="*/ 12 w 20"/>
                <a:gd name="T31" fmla="*/ 0 h 2"/>
                <a:gd name="T32" fmla="*/ 12 w 20"/>
                <a:gd name="T33" fmla="*/ 0 h 2"/>
                <a:gd name="T34" fmla="*/ 14 w 20"/>
                <a:gd name="T35" fmla="*/ 0 h 2"/>
                <a:gd name="T36" fmla="*/ 17 w 20"/>
                <a:gd name="T37" fmla="*/ 0 h 2"/>
                <a:gd name="T38" fmla="*/ 20 w 20"/>
                <a:gd name="T39" fmla="*/ 0 h 2"/>
                <a:gd name="T40" fmla="*/ 20 w 20"/>
                <a:gd name="T41" fmla="*/ 1 h 2"/>
                <a:gd name="T42" fmla="*/ 19 w 20"/>
                <a:gd name="T43" fmla="*/ 2 h 2"/>
                <a:gd name="T44" fmla="*/ 16 w 20"/>
                <a:gd name="T45" fmla="*/ 2 h 2"/>
                <a:gd name="T46" fmla="*/ 18 w 20"/>
                <a:gd name="T47" fmla="*/ 1 h 2"/>
                <a:gd name="T48" fmla="*/ 17 w 20"/>
                <a:gd name="T49" fmla="*/ 0 h 2"/>
                <a:gd name="T50" fmla="*/ 16 w 20"/>
                <a:gd name="T51" fmla="*/ 0 h 2"/>
                <a:gd name="T52" fmla="*/ 13 w 20"/>
                <a:gd name="T53" fmla="*/ 0 h 2"/>
                <a:gd name="T54" fmla="*/ 12 w 20"/>
                <a:gd name="T55" fmla="*/ 1 h 2"/>
                <a:gd name="T56" fmla="*/ 11 w 20"/>
                <a:gd name="T5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 h="2">
                  <a:moveTo>
                    <a:pt x="11" y="2"/>
                  </a:moveTo>
                  <a:cubicBezTo>
                    <a:pt x="10" y="2"/>
                    <a:pt x="9" y="2"/>
                    <a:pt x="8" y="2"/>
                  </a:cubicBezTo>
                  <a:cubicBezTo>
                    <a:pt x="8" y="2"/>
                    <a:pt x="9" y="1"/>
                    <a:pt x="9" y="1"/>
                  </a:cubicBezTo>
                  <a:cubicBezTo>
                    <a:pt x="9" y="0"/>
                    <a:pt x="9" y="0"/>
                    <a:pt x="9" y="0"/>
                  </a:cubicBezTo>
                  <a:cubicBezTo>
                    <a:pt x="9" y="0"/>
                    <a:pt x="8" y="0"/>
                    <a:pt x="7" y="0"/>
                  </a:cubicBezTo>
                  <a:cubicBezTo>
                    <a:pt x="6" y="0"/>
                    <a:pt x="5" y="0"/>
                    <a:pt x="5" y="0"/>
                  </a:cubicBezTo>
                  <a:cubicBezTo>
                    <a:pt x="4" y="0"/>
                    <a:pt x="3" y="1"/>
                    <a:pt x="3" y="1"/>
                  </a:cubicBezTo>
                  <a:cubicBezTo>
                    <a:pt x="2" y="2"/>
                    <a:pt x="2" y="2"/>
                    <a:pt x="2" y="2"/>
                  </a:cubicBezTo>
                  <a:cubicBezTo>
                    <a:pt x="1" y="2"/>
                    <a:pt x="0" y="2"/>
                    <a:pt x="0" y="2"/>
                  </a:cubicBezTo>
                  <a:cubicBezTo>
                    <a:pt x="0" y="1"/>
                    <a:pt x="1" y="1"/>
                    <a:pt x="2" y="0"/>
                  </a:cubicBezTo>
                  <a:cubicBezTo>
                    <a:pt x="2" y="0"/>
                    <a:pt x="3" y="0"/>
                    <a:pt x="4" y="0"/>
                  </a:cubicBezTo>
                  <a:cubicBezTo>
                    <a:pt x="4" y="0"/>
                    <a:pt x="4" y="0"/>
                    <a:pt x="4" y="0"/>
                  </a:cubicBezTo>
                  <a:cubicBezTo>
                    <a:pt x="4" y="0"/>
                    <a:pt x="4" y="0"/>
                    <a:pt x="4" y="0"/>
                  </a:cubicBezTo>
                  <a:cubicBezTo>
                    <a:pt x="4" y="0"/>
                    <a:pt x="5" y="0"/>
                    <a:pt x="6" y="0"/>
                  </a:cubicBezTo>
                  <a:cubicBezTo>
                    <a:pt x="7" y="0"/>
                    <a:pt x="7" y="0"/>
                    <a:pt x="8" y="0"/>
                  </a:cubicBezTo>
                  <a:cubicBezTo>
                    <a:pt x="10" y="0"/>
                    <a:pt x="12" y="0"/>
                    <a:pt x="12" y="0"/>
                  </a:cubicBezTo>
                  <a:cubicBezTo>
                    <a:pt x="12" y="0"/>
                    <a:pt x="12" y="0"/>
                    <a:pt x="12" y="0"/>
                  </a:cubicBezTo>
                  <a:cubicBezTo>
                    <a:pt x="13" y="0"/>
                    <a:pt x="13" y="0"/>
                    <a:pt x="14" y="0"/>
                  </a:cubicBezTo>
                  <a:cubicBezTo>
                    <a:pt x="15" y="0"/>
                    <a:pt x="16" y="0"/>
                    <a:pt x="17" y="0"/>
                  </a:cubicBezTo>
                  <a:cubicBezTo>
                    <a:pt x="18" y="0"/>
                    <a:pt x="19" y="0"/>
                    <a:pt x="20" y="0"/>
                  </a:cubicBezTo>
                  <a:cubicBezTo>
                    <a:pt x="20" y="0"/>
                    <a:pt x="20" y="1"/>
                    <a:pt x="20" y="1"/>
                  </a:cubicBezTo>
                  <a:cubicBezTo>
                    <a:pt x="20" y="1"/>
                    <a:pt x="20" y="2"/>
                    <a:pt x="19" y="2"/>
                  </a:cubicBezTo>
                  <a:cubicBezTo>
                    <a:pt x="18" y="2"/>
                    <a:pt x="17" y="2"/>
                    <a:pt x="16" y="2"/>
                  </a:cubicBezTo>
                  <a:cubicBezTo>
                    <a:pt x="17" y="2"/>
                    <a:pt x="17" y="1"/>
                    <a:pt x="18" y="1"/>
                  </a:cubicBezTo>
                  <a:cubicBezTo>
                    <a:pt x="17" y="0"/>
                    <a:pt x="17" y="0"/>
                    <a:pt x="17" y="0"/>
                  </a:cubicBezTo>
                  <a:cubicBezTo>
                    <a:pt x="17" y="0"/>
                    <a:pt x="16" y="0"/>
                    <a:pt x="16" y="0"/>
                  </a:cubicBezTo>
                  <a:cubicBezTo>
                    <a:pt x="15" y="0"/>
                    <a:pt x="14" y="0"/>
                    <a:pt x="13" y="0"/>
                  </a:cubicBezTo>
                  <a:cubicBezTo>
                    <a:pt x="12" y="0"/>
                    <a:pt x="12" y="1"/>
                    <a:pt x="12" y="1"/>
                  </a:cubicBezTo>
                  <a:lnTo>
                    <a:pt x="11"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3" name="Freeform 183">
              <a:extLst>
                <a:ext uri="{FF2B5EF4-FFF2-40B4-BE49-F238E27FC236}">
                  <a16:creationId xmlns:a16="http://schemas.microsoft.com/office/drawing/2014/main" id="{6BCEFCE5-44CA-C518-D7E4-C4C311FA3AAA}"/>
                </a:ext>
              </a:extLst>
            </p:cNvPr>
            <p:cNvSpPr>
              <a:spLocks/>
            </p:cNvSpPr>
            <p:nvPr/>
          </p:nvSpPr>
          <p:spPr bwMode="auto">
            <a:xfrm>
              <a:off x="3665537" y="3630613"/>
              <a:ext cx="38100" cy="3175"/>
            </a:xfrm>
            <a:custGeom>
              <a:avLst/>
              <a:gdLst>
                <a:gd name="T0" fmla="*/ 11 w 21"/>
                <a:gd name="T1" fmla="*/ 2 h 2"/>
                <a:gd name="T2" fmla="*/ 8 w 21"/>
                <a:gd name="T3" fmla="*/ 2 h 2"/>
                <a:gd name="T4" fmla="*/ 10 w 21"/>
                <a:gd name="T5" fmla="*/ 1 h 2"/>
                <a:gd name="T6" fmla="*/ 9 w 21"/>
                <a:gd name="T7" fmla="*/ 0 h 2"/>
                <a:gd name="T8" fmla="*/ 8 w 21"/>
                <a:gd name="T9" fmla="*/ 0 h 2"/>
                <a:gd name="T10" fmla="*/ 5 w 21"/>
                <a:gd name="T11" fmla="*/ 0 h 2"/>
                <a:gd name="T12" fmla="*/ 4 w 21"/>
                <a:gd name="T13" fmla="*/ 1 h 2"/>
                <a:gd name="T14" fmla="*/ 3 w 21"/>
                <a:gd name="T15" fmla="*/ 2 h 2"/>
                <a:gd name="T16" fmla="*/ 0 w 21"/>
                <a:gd name="T17" fmla="*/ 2 h 2"/>
                <a:gd name="T18" fmla="*/ 2 w 21"/>
                <a:gd name="T19" fmla="*/ 0 h 2"/>
                <a:gd name="T20" fmla="*/ 4 w 21"/>
                <a:gd name="T21" fmla="*/ 0 h 2"/>
                <a:gd name="T22" fmla="*/ 4 w 21"/>
                <a:gd name="T23" fmla="*/ 0 h 2"/>
                <a:gd name="T24" fmla="*/ 4 w 21"/>
                <a:gd name="T25" fmla="*/ 0 h 2"/>
                <a:gd name="T26" fmla="*/ 6 w 21"/>
                <a:gd name="T27" fmla="*/ 0 h 2"/>
                <a:gd name="T28" fmla="*/ 9 w 21"/>
                <a:gd name="T29" fmla="*/ 0 h 2"/>
                <a:gd name="T30" fmla="*/ 12 w 21"/>
                <a:gd name="T31" fmla="*/ 0 h 2"/>
                <a:gd name="T32" fmla="*/ 13 w 21"/>
                <a:gd name="T33" fmla="*/ 0 h 2"/>
                <a:gd name="T34" fmla="*/ 14 w 21"/>
                <a:gd name="T35" fmla="*/ 0 h 2"/>
                <a:gd name="T36" fmla="*/ 17 w 21"/>
                <a:gd name="T37" fmla="*/ 0 h 2"/>
                <a:gd name="T38" fmla="*/ 20 w 21"/>
                <a:gd name="T39" fmla="*/ 0 h 2"/>
                <a:gd name="T40" fmla="*/ 21 w 21"/>
                <a:gd name="T41" fmla="*/ 1 h 2"/>
                <a:gd name="T42" fmla="*/ 19 w 21"/>
                <a:gd name="T43" fmla="*/ 2 h 2"/>
                <a:gd name="T44" fmla="*/ 17 w 21"/>
                <a:gd name="T45" fmla="*/ 2 h 2"/>
                <a:gd name="T46" fmla="*/ 18 w 21"/>
                <a:gd name="T47" fmla="*/ 1 h 2"/>
                <a:gd name="T48" fmla="*/ 18 w 21"/>
                <a:gd name="T49" fmla="*/ 0 h 2"/>
                <a:gd name="T50" fmla="*/ 16 w 21"/>
                <a:gd name="T51" fmla="*/ 0 h 2"/>
                <a:gd name="T52" fmla="*/ 13 w 21"/>
                <a:gd name="T53" fmla="*/ 0 h 2"/>
                <a:gd name="T54" fmla="*/ 12 w 21"/>
                <a:gd name="T55" fmla="*/ 1 h 2"/>
                <a:gd name="T56" fmla="*/ 11 w 21"/>
                <a:gd name="T5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 h="2">
                  <a:moveTo>
                    <a:pt x="11" y="2"/>
                  </a:moveTo>
                  <a:cubicBezTo>
                    <a:pt x="10" y="2"/>
                    <a:pt x="9" y="2"/>
                    <a:pt x="8" y="2"/>
                  </a:cubicBezTo>
                  <a:cubicBezTo>
                    <a:pt x="9" y="2"/>
                    <a:pt x="9" y="1"/>
                    <a:pt x="10" y="1"/>
                  </a:cubicBezTo>
                  <a:cubicBezTo>
                    <a:pt x="9" y="0"/>
                    <a:pt x="9" y="0"/>
                    <a:pt x="9" y="0"/>
                  </a:cubicBezTo>
                  <a:cubicBezTo>
                    <a:pt x="9" y="0"/>
                    <a:pt x="8" y="0"/>
                    <a:pt x="8" y="0"/>
                  </a:cubicBezTo>
                  <a:cubicBezTo>
                    <a:pt x="7" y="0"/>
                    <a:pt x="6" y="0"/>
                    <a:pt x="5" y="0"/>
                  </a:cubicBezTo>
                  <a:cubicBezTo>
                    <a:pt x="4" y="0"/>
                    <a:pt x="4" y="1"/>
                    <a:pt x="4" y="1"/>
                  </a:cubicBezTo>
                  <a:cubicBezTo>
                    <a:pt x="3" y="2"/>
                    <a:pt x="3" y="2"/>
                    <a:pt x="3" y="2"/>
                  </a:cubicBezTo>
                  <a:cubicBezTo>
                    <a:pt x="2" y="2"/>
                    <a:pt x="1" y="2"/>
                    <a:pt x="0" y="2"/>
                  </a:cubicBezTo>
                  <a:cubicBezTo>
                    <a:pt x="1" y="1"/>
                    <a:pt x="1" y="1"/>
                    <a:pt x="2" y="0"/>
                  </a:cubicBezTo>
                  <a:cubicBezTo>
                    <a:pt x="3" y="0"/>
                    <a:pt x="3" y="0"/>
                    <a:pt x="4" y="0"/>
                  </a:cubicBezTo>
                  <a:cubicBezTo>
                    <a:pt x="4" y="0"/>
                    <a:pt x="4" y="0"/>
                    <a:pt x="4" y="0"/>
                  </a:cubicBezTo>
                  <a:cubicBezTo>
                    <a:pt x="4" y="0"/>
                    <a:pt x="4" y="0"/>
                    <a:pt x="4" y="0"/>
                  </a:cubicBezTo>
                  <a:cubicBezTo>
                    <a:pt x="4" y="0"/>
                    <a:pt x="6" y="0"/>
                    <a:pt x="6" y="0"/>
                  </a:cubicBezTo>
                  <a:cubicBezTo>
                    <a:pt x="7" y="0"/>
                    <a:pt x="8" y="0"/>
                    <a:pt x="9" y="0"/>
                  </a:cubicBezTo>
                  <a:cubicBezTo>
                    <a:pt x="11" y="0"/>
                    <a:pt x="12" y="0"/>
                    <a:pt x="12" y="0"/>
                  </a:cubicBezTo>
                  <a:cubicBezTo>
                    <a:pt x="13" y="0"/>
                    <a:pt x="13" y="0"/>
                    <a:pt x="13" y="0"/>
                  </a:cubicBezTo>
                  <a:cubicBezTo>
                    <a:pt x="13" y="0"/>
                    <a:pt x="14" y="0"/>
                    <a:pt x="14" y="0"/>
                  </a:cubicBezTo>
                  <a:cubicBezTo>
                    <a:pt x="15" y="0"/>
                    <a:pt x="16" y="0"/>
                    <a:pt x="17" y="0"/>
                  </a:cubicBezTo>
                  <a:cubicBezTo>
                    <a:pt x="19" y="0"/>
                    <a:pt x="20" y="0"/>
                    <a:pt x="20" y="0"/>
                  </a:cubicBezTo>
                  <a:cubicBezTo>
                    <a:pt x="21" y="0"/>
                    <a:pt x="21" y="1"/>
                    <a:pt x="21" y="1"/>
                  </a:cubicBezTo>
                  <a:cubicBezTo>
                    <a:pt x="20" y="1"/>
                    <a:pt x="20" y="2"/>
                    <a:pt x="19" y="2"/>
                  </a:cubicBezTo>
                  <a:cubicBezTo>
                    <a:pt x="19" y="2"/>
                    <a:pt x="18" y="2"/>
                    <a:pt x="17" y="2"/>
                  </a:cubicBezTo>
                  <a:cubicBezTo>
                    <a:pt x="17" y="2"/>
                    <a:pt x="17" y="1"/>
                    <a:pt x="18" y="1"/>
                  </a:cubicBezTo>
                  <a:cubicBezTo>
                    <a:pt x="18" y="0"/>
                    <a:pt x="18" y="0"/>
                    <a:pt x="18" y="0"/>
                  </a:cubicBezTo>
                  <a:cubicBezTo>
                    <a:pt x="18" y="0"/>
                    <a:pt x="17" y="0"/>
                    <a:pt x="16" y="0"/>
                  </a:cubicBezTo>
                  <a:cubicBezTo>
                    <a:pt x="15" y="0"/>
                    <a:pt x="14" y="0"/>
                    <a:pt x="13" y="0"/>
                  </a:cubicBezTo>
                  <a:cubicBezTo>
                    <a:pt x="13" y="0"/>
                    <a:pt x="12" y="1"/>
                    <a:pt x="12" y="1"/>
                  </a:cubicBezTo>
                  <a:lnTo>
                    <a:pt x="11"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4" name="Freeform 184">
              <a:extLst>
                <a:ext uri="{FF2B5EF4-FFF2-40B4-BE49-F238E27FC236}">
                  <a16:creationId xmlns:a16="http://schemas.microsoft.com/office/drawing/2014/main" id="{41FDFB5B-03D3-F17A-B3E4-1DB67C17BD3F}"/>
                </a:ext>
              </a:extLst>
            </p:cNvPr>
            <p:cNvSpPr>
              <a:spLocks noEditPoints="1"/>
            </p:cNvSpPr>
            <p:nvPr/>
          </p:nvSpPr>
          <p:spPr bwMode="auto">
            <a:xfrm>
              <a:off x="3708400" y="3630613"/>
              <a:ext cx="22225" cy="3175"/>
            </a:xfrm>
            <a:custGeom>
              <a:avLst/>
              <a:gdLst>
                <a:gd name="T0" fmla="*/ 9 w 12"/>
                <a:gd name="T1" fmla="*/ 2 h 2"/>
                <a:gd name="T2" fmla="*/ 8 w 12"/>
                <a:gd name="T3" fmla="*/ 2 h 2"/>
                <a:gd name="T4" fmla="*/ 8 w 12"/>
                <a:gd name="T5" fmla="*/ 2 h 2"/>
                <a:gd name="T6" fmla="*/ 6 w 12"/>
                <a:gd name="T7" fmla="*/ 2 h 2"/>
                <a:gd name="T8" fmla="*/ 4 w 12"/>
                <a:gd name="T9" fmla="*/ 2 h 2"/>
                <a:gd name="T10" fmla="*/ 1 w 12"/>
                <a:gd name="T11" fmla="*/ 2 h 2"/>
                <a:gd name="T12" fmla="*/ 0 w 12"/>
                <a:gd name="T13" fmla="*/ 2 h 2"/>
                <a:gd name="T14" fmla="*/ 2 w 12"/>
                <a:gd name="T15" fmla="*/ 1 h 2"/>
                <a:gd name="T16" fmla="*/ 7 w 12"/>
                <a:gd name="T17" fmla="*/ 1 h 2"/>
                <a:gd name="T18" fmla="*/ 9 w 12"/>
                <a:gd name="T19" fmla="*/ 1 h 2"/>
                <a:gd name="T20" fmla="*/ 9 w 12"/>
                <a:gd name="T21" fmla="*/ 1 h 2"/>
                <a:gd name="T22" fmla="*/ 9 w 12"/>
                <a:gd name="T23" fmla="*/ 0 h 2"/>
                <a:gd name="T24" fmla="*/ 7 w 12"/>
                <a:gd name="T25" fmla="*/ 0 h 2"/>
                <a:gd name="T26" fmla="*/ 5 w 12"/>
                <a:gd name="T27" fmla="*/ 0 h 2"/>
                <a:gd name="T28" fmla="*/ 3 w 12"/>
                <a:gd name="T29" fmla="*/ 0 h 2"/>
                <a:gd name="T30" fmla="*/ 3 w 12"/>
                <a:gd name="T31" fmla="*/ 0 h 2"/>
                <a:gd name="T32" fmla="*/ 5 w 12"/>
                <a:gd name="T33" fmla="*/ 0 h 2"/>
                <a:gd name="T34" fmla="*/ 8 w 12"/>
                <a:gd name="T35" fmla="*/ 0 h 2"/>
                <a:gd name="T36" fmla="*/ 11 w 12"/>
                <a:gd name="T37" fmla="*/ 0 h 2"/>
                <a:gd name="T38" fmla="*/ 12 w 12"/>
                <a:gd name="T39" fmla="*/ 1 h 2"/>
                <a:gd name="T40" fmla="*/ 11 w 12"/>
                <a:gd name="T41" fmla="*/ 2 h 2"/>
                <a:gd name="T42" fmla="*/ 9 w 12"/>
                <a:gd name="T43" fmla="*/ 2 h 2"/>
                <a:gd name="T44" fmla="*/ 5 w 12"/>
                <a:gd name="T45" fmla="*/ 2 h 2"/>
                <a:gd name="T46" fmla="*/ 7 w 12"/>
                <a:gd name="T47" fmla="*/ 2 h 2"/>
                <a:gd name="T48" fmla="*/ 9 w 12"/>
                <a:gd name="T49" fmla="*/ 1 h 2"/>
                <a:gd name="T50" fmla="*/ 9 w 12"/>
                <a:gd name="T51" fmla="*/ 1 h 2"/>
                <a:gd name="T52" fmla="*/ 7 w 12"/>
                <a:gd name="T53" fmla="*/ 1 h 2"/>
                <a:gd name="T54" fmla="*/ 4 w 12"/>
                <a:gd name="T55" fmla="*/ 1 h 2"/>
                <a:gd name="T56" fmla="*/ 3 w 12"/>
                <a:gd name="T57" fmla="*/ 2 h 2"/>
                <a:gd name="T58" fmla="*/ 3 w 12"/>
                <a:gd name="T59" fmla="*/ 2 h 2"/>
                <a:gd name="T60" fmla="*/ 5 w 12"/>
                <a:gd name="T6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 h="2">
                  <a:moveTo>
                    <a:pt x="9" y="2"/>
                  </a:moveTo>
                  <a:cubicBezTo>
                    <a:pt x="8" y="2"/>
                    <a:pt x="8" y="2"/>
                    <a:pt x="8" y="2"/>
                  </a:cubicBezTo>
                  <a:cubicBezTo>
                    <a:pt x="8" y="2"/>
                    <a:pt x="8" y="2"/>
                    <a:pt x="8" y="2"/>
                  </a:cubicBezTo>
                  <a:cubicBezTo>
                    <a:pt x="8" y="2"/>
                    <a:pt x="7" y="2"/>
                    <a:pt x="6" y="2"/>
                  </a:cubicBezTo>
                  <a:cubicBezTo>
                    <a:pt x="5" y="2"/>
                    <a:pt x="5" y="2"/>
                    <a:pt x="4" y="2"/>
                  </a:cubicBezTo>
                  <a:cubicBezTo>
                    <a:pt x="2" y="2"/>
                    <a:pt x="1" y="2"/>
                    <a:pt x="1" y="2"/>
                  </a:cubicBezTo>
                  <a:cubicBezTo>
                    <a:pt x="0" y="2"/>
                    <a:pt x="0" y="2"/>
                    <a:pt x="0" y="2"/>
                  </a:cubicBezTo>
                  <a:cubicBezTo>
                    <a:pt x="0" y="2"/>
                    <a:pt x="1" y="1"/>
                    <a:pt x="2" y="1"/>
                  </a:cubicBezTo>
                  <a:cubicBezTo>
                    <a:pt x="3" y="1"/>
                    <a:pt x="5" y="1"/>
                    <a:pt x="7" y="1"/>
                  </a:cubicBezTo>
                  <a:cubicBezTo>
                    <a:pt x="8" y="1"/>
                    <a:pt x="8" y="1"/>
                    <a:pt x="9" y="1"/>
                  </a:cubicBezTo>
                  <a:cubicBezTo>
                    <a:pt x="9" y="1"/>
                    <a:pt x="9" y="1"/>
                    <a:pt x="9" y="1"/>
                  </a:cubicBezTo>
                  <a:cubicBezTo>
                    <a:pt x="9" y="0"/>
                    <a:pt x="9" y="0"/>
                    <a:pt x="9" y="0"/>
                  </a:cubicBezTo>
                  <a:cubicBezTo>
                    <a:pt x="9" y="0"/>
                    <a:pt x="8" y="0"/>
                    <a:pt x="7" y="0"/>
                  </a:cubicBezTo>
                  <a:cubicBezTo>
                    <a:pt x="6" y="0"/>
                    <a:pt x="6" y="0"/>
                    <a:pt x="5" y="0"/>
                  </a:cubicBezTo>
                  <a:cubicBezTo>
                    <a:pt x="5" y="0"/>
                    <a:pt x="4" y="0"/>
                    <a:pt x="3" y="0"/>
                  </a:cubicBezTo>
                  <a:cubicBezTo>
                    <a:pt x="3" y="0"/>
                    <a:pt x="3" y="0"/>
                    <a:pt x="3" y="0"/>
                  </a:cubicBezTo>
                  <a:cubicBezTo>
                    <a:pt x="3" y="0"/>
                    <a:pt x="4" y="0"/>
                    <a:pt x="5" y="0"/>
                  </a:cubicBezTo>
                  <a:cubicBezTo>
                    <a:pt x="6" y="0"/>
                    <a:pt x="7" y="0"/>
                    <a:pt x="8" y="0"/>
                  </a:cubicBezTo>
                  <a:cubicBezTo>
                    <a:pt x="9" y="0"/>
                    <a:pt x="10" y="0"/>
                    <a:pt x="11" y="0"/>
                  </a:cubicBezTo>
                  <a:cubicBezTo>
                    <a:pt x="12" y="0"/>
                    <a:pt x="12" y="1"/>
                    <a:pt x="12" y="1"/>
                  </a:cubicBezTo>
                  <a:cubicBezTo>
                    <a:pt x="12" y="1"/>
                    <a:pt x="11" y="2"/>
                    <a:pt x="11" y="2"/>
                  </a:cubicBezTo>
                  <a:cubicBezTo>
                    <a:pt x="10" y="2"/>
                    <a:pt x="9" y="2"/>
                    <a:pt x="9" y="2"/>
                  </a:cubicBezTo>
                  <a:close/>
                  <a:moveTo>
                    <a:pt x="5" y="2"/>
                  </a:moveTo>
                  <a:cubicBezTo>
                    <a:pt x="6" y="2"/>
                    <a:pt x="7" y="2"/>
                    <a:pt x="7" y="2"/>
                  </a:cubicBezTo>
                  <a:cubicBezTo>
                    <a:pt x="8" y="2"/>
                    <a:pt x="9" y="1"/>
                    <a:pt x="9" y="1"/>
                  </a:cubicBezTo>
                  <a:cubicBezTo>
                    <a:pt x="9" y="1"/>
                    <a:pt x="9" y="1"/>
                    <a:pt x="9" y="1"/>
                  </a:cubicBezTo>
                  <a:cubicBezTo>
                    <a:pt x="8" y="1"/>
                    <a:pt x="8" y="1"/>
                    <a:pt x="7" y="1"/>
                  </a:cubicBezTo>
                  <a:cubicBezTo>
                    <a:pt x="6" y="1"/>
                    <a:pt x="5" y="1"/>
                    <a:pt x="4" y="1"/>
                  </a:cubicBezTo>
                  <a:cubicBezTo>
                    <a:pt x="3" y="1"/>
                    <a:pt x="3" y="2"/>
                    <a:pt x="3" y="2"/>
                  </a:cubicBezTo>
                  <a:cubicBezTo>
                    <a:pt x="3" y="2"/>
                    <a:pt x="3" y="2"/>
                    <a:pt x="3" y="2"/>
                  </a:cubicBezTo>
                  <a:cubicBezTo>
                    <a:pt x="3" y="2"/>
                    <a:pt x="4" y="2"/>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5" name="Freeform 185">
              <a:extLst>
                <a:ext uri="{FF2B5EF4-FFF2-40B4-BE49-F238E27FC236}">
                  <a16:creationId xmlns:a16="http://schemas.microsoft.com/office/drawing/2014/main" id="{E1C5A0C4-F8A6-21C3-387A-8B4C5EE40317}"/>
                </a:ext>
              </a:extLst>
            </p:cNvPr>
            <p:cNvSpPr>
              <a:spLocks/>
            </p:cNvSpPr>
            <p:nvPr/>
          </p:nvSpPr>
          <p:spPr bwMode="auto">
            <a:xfrm>
              <a:off x="3735387" y="3630613"/>
              <a:ext cx="23813" cy="3175"/>
            </a:xfrm>
            <a:custGeom>
              <a:avLst/>
              <a:gdLst>
                <a:gd name="T0" fmla="*/ 11 w 13"/>
                <a:gd name="T1" fmla="*/ 2 h 2"/>
                <a:gd name="T2" fmla="*/ 8 w 13"/>
                <a:gd name="T3" fmla="*/ 2 h 2"/>
                <a:gd name="T4" fmla="*/ 10 w 13"/>
                <a:gd name="T5" fmla="*/ 1 h 2"/>
                <a:gd name="T6" fmla="*/ 9 w 13"/>
                <a:gd name="T7" fmla="*/ 0 h 2"/>
                <a:gd name="T8" fmla="*/ 7 w 13"/>
                <a:gd name="T9" fmla="*/ 0 h 2"/>
                <a:gd name="T10" fmla="*/ 5 w 13"/>
                <a:gd name="T11" fmla="*/ 0 h 2"/>
                <a:gd name="T12" fmla="*/ 3 w 13"/>
                <a:gd name="T13" fmla="*/ 1 h 2"/>
                <a:gd name="T14" fmla="*/ 2 w 13"/>
                <a:gd name="T15" fmla="*/ 2 h 2"/>
                <a:gd name="T16" fmla="*/ 0 w 13"/>
                <a:gd name="T17" fmla="*/ 2 h 2"/>
                <a:gd name="T18" fmla="*/ 2 w 13"/>
                <a:gd name="T19" fmla="*/ 0 h 2"/>
                <a:gd name="T20" fmla="*/ 4 w 13"/>
                <a:gd name="T21" fmla="*/ 0 h 2"/>
                <a:gd name="T22" fmla="*/ 4 w 13"/>
                <a:gd name="T23" fmla="*/ 0 h 2"/>
                <a:gd name="T24" fmla="*/ 4 w 13"/>
                <a:gd name="T25" fmla="*/ 0 h 2"/>
                <a:gd name="T26" fmla="*/ 6 w 13"/>
                <a:gd name="T27" fmla="*/ 0 h 2"/>
                <a:gd name="T28" fmla="*/ 8 w 13"/>
                <a:gd name="T29" fmla="*/ 0 h 2"/>
                <a:gd name="T30" fmla="*/ 13 w 13"/>
                <a:gd name="T31" fmla="*/ 1 h 2"/>
                <a:gd name="T32" fmla="*/ 11 w 13"/>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2">
                  <a:moveTo>
                    <a:pt x="11" y="2"/>
                  </a:moveTo>
                  <a:cubicBezTo>
                    <a:pt x="10" y="2"/>
                    <a:pt x="9" y="2"/>
                    <a:pt x="8" y="2"/>
                  </a:cubicBezTo>
                  <a:cubicBezTo>
                    <a:pt x="9" y="2"/>
                    <a:pt x="9" y="1"/>
                    <a:pt x="10" y="1"/>
                  </a:cubicBezTo>
                  <a:cubicBezTo>
                    <a:pt x="9" y="0"/>
                    <a:pt x="9" y="0"/>
                    <a:pt x="9" y="0"/>
                  </a:cubicBezTo>
                  <a:cubicBezTo>
                    <a:pt x="9" y="0"/>
                    <a:pt x="8" y="0"/>
                    <a:pt x="7" y="0"/>
                  </a:cubicBezTo>
                  <a:cubicBezTo>
                    <a:pt x="6" y="0"/>
                    <a:pt x="5" y="0"/>
                    <a:pt x="5" y="0"/>
                  </a:cubicBezTo>
                  <a:cubicBezTo>
                    <a:pt x="4" y="0"/>
                    <a:pt x="3" y="1"/>
                    <a:pt x="3" y="1"/>
                  </a:cubicBezTo>
                  <a:cubicBezTo>
                    <a:pt x="2" y="2"/>
                    <a:pt x="2" y="2"/>
                    <a:pt x="2" y="2"/>
                  </a:cubicBezTo>
                  <a:cubicBezTo>
                    <a:pt x="2" y="2"/>
                    <a:pt x="1" y="2"/>
                    <a:pt x="0" y="2"/>
                  </a:cubicBezTo>
                  <a:cubicBezTo>
                    <a:pt x="0" y="1"/>
                    <a:pt x="1" y="1"/>
                    <a:pt x="2" y="0"/>
                  </a:cubicBezTo>
                  <a:cubicBezTo>
                    <a:pt x="2" y="0"/>
                    <a:pt x="3" y="0"/>
                    <a:pt x="4" y="0"/>
                  </a:cubicBezTo>
                  <a:cubicBezTo>
                    <a:pt x="4" y="0"/>
                    <a:pt x="4" y="0"/>
                    <a:pt x="4" y="0"/>
                  </a:cubicBezTo>
                  <a:cubicBezTo>
                    <a:pt x="4" y="0"/>
                    <a:pt x="4" y="0"/>
                    <a:pt x="4" y="0"/>
                  </a:cubicBezTo>
                  <a:cubicBezTo>
                    <a:pt x="5" y="0"/>
                    <a:pt x="5" y="0"/>
                    <a:pt x="6" y="0"/>
                  </a:cubicBezTo>
                  <a:cubicBezTo>
                    <a:pt x="7" y="0"/>
                    <a:pt x="8" y="0"/>
                    <a:pt x="8" y="0"/>
                  </a:cubicBezTo>
                  <a:cubicBezTo>
                    <a:pt x="12" y="0"/>
                    <a:pt x="13" y="0"/>
                    <a:pt x="13" y="1"/>
                  </a:cubicBezTo>
                  <a:cubicBezTo>
                    <a:pt x="12" y="1"/>
                    <a:pt x="12" y="2"/>
                    <a:pt x="11"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6" name="Freeform 186">
              <a:extLst>
                <a:ext uri="{FF2B5EF4-FFF2-40B4-BE49-F238E27FC236}">
                  <a16:creationId xmlns:a16="http://schemas.microsoft.com/office/drawing/2014/main" id="{562C1B5A-A3C2-E95A-C663-F64E1143977E}"/>
                </a:ext>
              </a:extLst>
            </p:cNvPr>
            <p:cNvSpPr>
              <a:spLocks noEditPoints="1"/>
            </p:cNvSpPr>
            <p:nvPr/>
          </p:nvSpPr>
          <p:spPr bwMode="auto">
            <a:xfrm>
              <a:off x="3763962" y="3629026"/>
              <a:ext cx="25400" cy="4763"/>
            </a:xfrm>
            <a:custGeom>
              <a:avLst/>
              <a:gdLst>
                <a:gd name="T0" fmla="*/ 5 w 14"/>
                <a:gd name="T1" fmla="*/ 3 h 3"/>
                <a:gd name="T2" fmla="*/ 1 w 14"/>
                <a:gd name="T3" fmla="*/ 3 h 3"/>
                <a:gd name="T4" fmla="*/ 0 w 14"/>
                <a:gd name="T5" fmla="*/ 2 h 3"/>
                <a:gd name="T6" fmla="*/ 2 w 14"/>
                <a:gd name="T7" fmla="*/ 1 h 3"/>
                <a:gd name="T8" fmla="*/ 7 w 14"/>
                <a:gd name="T9" fmla="*/ 1 h 3"/>
                <a:gd name="T10" fmla="*/ 10 w 14"/>
                <a:gd name="T11" fmla="*/ 1 h 3"/>
                <a:gd name="T12" fmla="*/ 10 w 14"/>
                <a:gd name="T13" fmla="*/ 1 h 3"/>
                <a:gd name="T14" fmla="*/ 11 w 14"/>
                <a:gd name="T15" fmla="*/ 1 h 3"/>
                <a:gd name="T16" fmla="*/ 11 w 14"/>
                <a:gd name="T17" fmla="*/ 0 h 3"/>
                <a:gd name="T18" fmla="*/ 14 w 14"/>
                <a:gd name="T19" fmla="*/ 0 h 3"/>
                <a:gd name="T20" fmla="*/ 11 w 14"/>
                <a:gd name="T21" fmla="*/ 3 h 3"/>
                <a:gd name="T22" fmla="*/ 9 w 14"/>
                <a:gd name="T23" fmla="*/ 3 h 3"/>
                <a:gd name="T24" fmla="*/ 9 w 14"/>
                <a:gd name="T25" fmla="*/ 3 h 3"/>
                <a:gd name="T26" fmla="*/ 9 w 14"/>
                <a:gd name="T27" fmla="*/ 3 h 3"/>
                <a:gd name="T28" fmla="*/ 5 w 14"/>
                <a:gd name="T29" fmla="*/ 3 h 3"/>
                <a:gd name="T30" fmla="*/ 6 w 14"/>
                <a:gd name="T31" fmla="*/ 3 h 3"/>
                <a:gd name="T32" fmla="*/ 8 w 14"/>
                <a:gd name="T33" fmla="*/ 3 h 3"/>
                <a:gd name="T34" fmla="*/ 10 w 14"/>
                <a:gd name="T35" fmla="*/ 2 h 3"/>
                <a:gd name="T36" fmla="*/ 10 w 14"/>
                <a:gd name="T37" fmla="*/ 2 h 3"/>
                <a:gd name="T38" fmla="*/ 9 w 14"/>
                <a:gd name="T39" fmla="*/ 1 h 3"/>
                <a:gd name="T40" fmla="*/ 7 w 14"/>
                <a:gd name="T41" fmla="*/ 1 h 3"/>
                <a:gd name="T42" fmla="*/ 4 w 14"/>
                <a:gd name="T43" fmla="*/ 1 h 3"/>
                <a:gd name="T44" fmla="*/ 3 w 14"/>
                <a:gd name="T45" fmla="*/ 2 h 3"/>
                <a:gd name="T46" fmla="*/ 4 w 14"/>
                <a:gd name="T47" fmla="*/ 3 h 3"/>
                <a:gd name="T48" fmla="*/ 6 w 14"/>
                <a:gd name="T4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 h="3">
                  <a:moveTo>
                    <a:pt x="5" y="3"/>
                  </a:moveTo>
                  <a:cubicBezTo>
                    <a:pt x="3" y="3"/>
                    <a:pt x="2" y="3"/>
                    <a:pt x="1" y="3"/>
                  </a:cubicBezTo>
                  <a:cubicBezTo>
                    <a:pt x="0" y="3"/>
                    <a:pt x="0" y="2"/>
                    <a:pt x="0" y="2"/>
                  </a:cubicBezTo>
                  <a:cubicBezTo>
                    <a:pt x="0" y="2"/>
                    <a:pt x="1" y="1"/>
                    <a:pt x="2" y="1"/>
                  </a:cubicBezTo>
                  <a:cubicBezTo>
                    <a:pt x="4" y="1"/>
                    <a:pt x="5" y="1"/>
                    <a:pt x="7" y="1"/>
                  </a:cubicBezTo>
                  <a:cubicBezTo>
                    <a:pt x="8" y="1"/>
                    <a:pt x="10" y="1"/>
                    <a:pt x="10" y="1"/>
                  </a:cubicBezTo>
                  <a:cubicBezTo>
                    <a:pt x="10" y="1"/>
                    <a:pt x="10" y="1"/>
                    <a:pt x="10" y="1"/>
                  </a:cubicBezTo>
                  <a:cubicBezTo>
                    <a:pt x="11" y="1"/>
                    <a:pt x="11" y="1"/>
                    <a:pt x="11" y="1"/>
                  </a:cubicBezTo>
                  <a:cubicBezTo>
                    <a:pt x="11" y="0"/>
                    <a:pt x="11" y="0"/>
                    <a:pt x="11" y="0"/>
                  </a:cubicBezTo>
                  <a:cubicBezTo>
                    <a:pt x="12" y="0"/>
                    <a:pt x="13" y="0"/>
                    <a:pt x="14" y="0"/>
                  </a:cubicBezTo>
                  <a:cubicBezTo>
                    <a:pt x="13" y="1"/>
                    <a:pt x="12" y="2"/>
                    <a:pt x="11" y="3"/>
                  </a:cubicBezTo>
                  <a:cubicBezTo>
                    <a:pt x="11" y="3"/>
                    <a:pt x="10" y="3"/>
                    <a:pt x="9" y="3"/>
                  </a:cubicBezTo>
                  <a:cubicBezTo>
                    <a:pt x="9" y="3"/>
                    <a:pt x="9" y="3"/>
                    <a:pt x="9" y="3"/>
                  </a:cubicBezTo>
                  <a:cubicBezTo>
                    <a:pt x="9" y="3"/>
                    <a:pt x="9" y="3"/>
                    <a:pt x="9" y="3"/>
                  </a:cubicBezTo>
                  <a:cubicBezTo>
                    <a:pt x="8" y="3"/>
                    <a:pt x="6" y="3"/>
                    <a:pt x="5" y="3"/>
                  </a:cubicBezTo>
                  <a:close/>
                  <a:moveTo>
                    <a:pt x="6" y="3"/>
                  </a:moveTo>
                  <a:cubicBezTo>
                    <a:pt x="7" y="3"/>
                    <a:pt x="8" y="3"/>
                    <a:pt x="8" y="3"/>
                  </a:cubicBezTo>
                  <a:cubicBezTo>
                    <a:pt x="9" y="3"/>
                    <a:pt x="10" y="2"/>
                    <a:pt x="10" y="2"/>
                  </a:cubicBezTo>
                  <a:cubicBezTo>
                    <a:pt x="10" y="2"/>
                    <a:pt x="10" y="2"/>
                    <a:pt x="10" y="2"/>
                  </a:cubicBezTo>
                  <a:cubicBezTo>
                    <a:pt x="9" y="1"/>
                    <a:pt x="9" y="1"/>
                    <a:pt x="9" y="1"/>
                  </a:cubicBezTo>
                  <a:cubicBezTo>
                    <a:pt x="9" y="1"/>
                    <a:pt x="8" y="1"/>
                    <a:pt x="7" y="1"/>
                  </a:cubicBezTo>
                  <a:cubicBezTo>
                    <a:pt x="6" y="1"/>
                    <a:pt x="5" y="1"/>
                    <a:pt x="4" y="1"/>
                  </a:cubicBezTo>
                  <a:cubicBezTo>
                    <a:pt x="4" y="1"/>
                    <a:pt x="3" y="2"/>
                    <a:pt x="3" y="2"/>
                  </a:cubicBezTo>
                  <a:cubicBezTo>
                    <a:pt x="4" y="3"/>
                    <a:pt x="4" y="3"/>
                    <a:pt x="4" y="3"/>
                  </a:cubicBezTo>
                  <a:cubicBezTo>
                    <a:pt x="4" y="3"/>
                    <a:pt x="5" y="3"/>
                    <a:pt x="6"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7" name="Freeform 187">
              <a:extLst>
                <a:ext uri="{FF2B5EF4-FFF2-40B4-BE49-F238E27FC236}">
                  <a16:creationId xmlns:a16="http://schemas.microsoft.com/office/drawing/2014/main" id="{73CACB06-7C85-D3F4-C1C4-EFB9ACE7BA89}"/>
                </a:ext>
              </a:extLst>
            </p:cNvPr>
            <p:cNvSpPr>
              <a:spLocks/>
            </p:cNvSpPr>
            <p:nvPr/>
          </p:nvSpPr>
          <p:spPr bwMode="auto">
            <a:xfrm>
              <a:off x="5086350" y="3630613"/>
              <a:ext cx="17463" cy="3175"/>
            </a:xfrm>
            <a:custGeom>
              <a:avLst/>
              <a:gdLst>
                <a:gd name="T0" fmla="*/ 7 w 10"/>
                <a:gd name="T1" fmla="*/ 2 h 2"/>
                <a:gd name="T2" fmla="*/ 2 w 10"/>
                <a:gd name="T3" fmla="*/ 2 h 2"/>
                <a:gd name="T4" fmla="*/ 0 w 10"/>
                <a:gd name="T5" fmla="*/ 1 h 2"/>
                <a:gd name="T6" fmla="*/ 1 w 10"/>
                <a:gd name="T7" fmla="*/ 0 h 2"/>
                <a:gd name="T8" fmla="*/ 6 w 10"/>
                <a:gd name="T9" fmla="*/ 0 h 2"/>
                <a:gd name="T10" fmla="*/ 10 w 10"/>
                <a:gd name="T11" fmla="*/ 0 h 2"/>
                <a:gd name="T12" fmla="*/ 9 w 10"/>
                <a:gd name="T13" fmla="*/ 0 h 2"/>
                <a:gd name="T14" fmla="*/ 6 w 10"/>
                <a:gd name="T15" fmla="*/ 0 h 2"/>
                <a:gd name="T16" fmla="*/ 3 w 10"/>
                <a:gd name="T17" fmla="*/ 1 h 2"/>
                <a:gd name="T18" fmla="*/ 4 w 10"/>
                <a:gd name="T19" fmla="*/ 2 h 2"/>
                <a:gd name="T20" fmla="*/ 7 w 10"/>
                <a:gd name="T21" fmla="*/ 2 h 2"/>
                <a:gd name="T22" fmla="*/ 10 w 10"/>
                <a:gd name="T23" fmla="*/ 2 h 2"/>
                <a:gd name="T24" fmla="*/ 10 w 10"/>
                <a:gd name="T25" fmla="*/ 2 h 2"/>
                <a:gd name="T26" fmla="*/ 9 w 10"/>
                <a:gd name="T27" fmla="*/ 2 h 2"/>
                <a:gd name="T28" fmla="*/ 7 w 10"/>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2">
                  <a:moveTo>
                    <a:pt x="7" y="2"/>
                  </a:moveTo>
                  <a:cubicBezTo>
                    <a:pt x="5" y="2"/>
                    <a:pt x="3" y="2"/>
                    <a:pt x="2" y="2"/>
                  </a:cubicBezTo>
                  <a:cubicBezTo>
                    <a:pt x="1" y="2"/>
                    <a:pt x="0" y="1"/>
                    <a:pt x="0" y="1"/>
                  </a:cubicBezTo>
                  <a:cubicBezTo>
                    <a:pt x="0" y="1"/>
                    <a:pt x="0" y="0"/>
                    <a:pt x="1" y="0"/>
                  </a:cubicBezTo>
                  <a:cubicBezTo>
                    <a:pt x="2" y="0"/>
                    <a:pt x="4" y="0"/>
                    <a:pt x="6" y="0"/>
                  </a:cubicBezTo>
                  <a:cubicBezTo>
                    <a:pt x="7" y="0"/>
                    <a:pt x="8" y="0"/>
                    <a:pt x="10" y="0"/>
                  </a:cubicBezTo>
                  <a:cubicBezTo>
                    <a:pt x="9" y="0"/>
                    <a:pt x="9" y="0"/>
                    <a:pt x="9" y="0"/>
                  </a:cubicBezTo>
                  <a:cubicBezTo>
                    <a:pt x="8" y="0"/>
                    <a:pt x="7" y="0"/>
                    <a:pt x="6" y="0"/>
                  </a:cubicBezTo>
                  <a:cubicBezTo>
                    <a:pt x="4" y="0"/>
                    <a:pt x="3" y="0"/>
                    <a:pt x="3" y="1"/>
                  </a:cubicBezTo>
                  <a:cubicBezTo>
                    <a:pt x="3" y="1"/>
                    <a:pt x="3" y="1"/>
                    <a:pt x="4" y="2"/>
                  </a:cubicBezTo>
                  <a:cubicBezTo>
                    <a:pt x="5" y="2"/>
                    <a:pt x="6" y="2"/>
                    <a:pt x="7" y="2"/>
                  </a:cubicBezTo>
                  <a:cubicBezTo>
                    <a:pt x="8" y="2"/>
                    <a:pt x="9" y="2"/>
                    <a:pt x="10" y="2"/>
                  </a:cubicBezTo>
                  <a:cubicBezTo>
                    <a:pt x="10" y="2"/>
                    <a:pt x="10" y="2"/>
                    <a:pt x="10" y="2"/>
                  </a:cubicBezTo>
                  <a:cubicBezTo>
                    <a:pt x="10" y="2"/>
                    <a:pt x="9" y="2"/>
                    <a:pt x="9" y="2"/>
                  </a:cubicBezTo>
                  <a:cubicBezTo>
                    <a:pt x="8" y="2"/>
                    <a:pt x="8" y="2"/>
                    <a:pt x="7"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8" name="Freeform 188">
              <a:extLst>
                <a:ext uri="{FF2B5EF4-FFF2-40B4-BE49-F238E27FC236}">
                  <a16:creationId xmlns:a16="http://schemas.microsoft.com/office/drawing/2014/main" id="{4EB6D5EE-B9B4-4486-0B5D-7D878DA1416C}"/>
                </a:ext>
              </a:extLst>
            </p:cNvPr>
            <p:cNvSpPr>
              <a:spLocks noEditPoints="1"/>
            </p:cNvSpPr>
            <p:nvPr/>
          </p:nvSpPr>
          <p:spPr bwMode="auto">
            <a:xfrm>
              <a:off x="5108575" y="3630613"/>
              <a:ext cx="23813" cy="3175"/>
            </a:xfrm>
            <a:custGeom>
              <a:avLst/>
              <a:gdLst>
                <a:gd name="T0" fmla="*/ 13 w 13"/>
                <a:gd name="T1" fmla="*/ 1 h 2"/>
                <a:gd name="T2" fmla="*/ 11 w 13"/>
                <a:gd name="T3" fmla="*/ 2 h 2"/>
                <a:gd name="T4" fmla="*/ 7 w 13"/>
                <a:gd name="T5" fmla="*/ 2 h 2"/>
                <a:gd name="T6" fmla="*/ 4 w 13"/>
                <a:gd name="T7" fmla="*/ 2 h 2"/>
                <a:gd name="T8" fmla="*/ 1 w 13"/>
                <a:gd name="T9" fmla="*/ 2 h 2"/>
                <a:gd name="T10" fmla="*/ 0 w 13"/>
                <a:gd name="T11" fmla="*/ 1 h 2"/>
                <a:gd name="T12" fmla="*/ 1 w 13"/>
                <a:gd name="T13" fmla="*/ 0 h 2"/>
                <a:gd name="T14" fmla="*/ 6 w 13"/>
                <a:gd name="T15" fmla="*/ 0 h 2"/>
                <a:gd name="T16" fmla="*/ 11 w 13"/>
                <a:gd name="T17" fmla="*/ 0 h 2"/>
                <a:gd name="T18" fmla="*/ 13 w 13"/>
                <a:gd name="T19" fmla="*/ 1 h 2"/>
                <a:gd name="T20" fmla="*/ 3 w 13"/>
                <a:gd name="T21" fmla="*/ 1 h 2"/>
                <a:gd name="T22" fmla="*/ 7 w 13"/>
                <a:gd name="T23" fmla="*/ 2 h 2"/>
                <a:gd name="T24" fmla="*/ 10 w 13"/>
                <a:gd name="T25" fmla="*/ 1 h 2"/>
                <a:gd name="T26" fmla="*/ 6 w 13"/>
                <a:gd name="T27" fmla="*/ 0 h 2"/>
                <a:gd name="T28" fmla="*/ 4 w 13"/>
                <a:gd name="T29" fmla="*/ 0 h 2"/>
                <a:gd name="T30" fmla="*/ 3 w 13"/>
                <a:gd name="T31"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2">
                  <a:moveTo>
                    <a:pt x="13" y="1"/>
                  </a:moveTo>
                  <a:cubicBezTo>
                    <a:pt x="13" y="1"/>
                    <a:pt x="12" y="2"/>
                    <a:pt x="11" y="2"/>
                  </a:cubicBezTo>
                  <a:cubicBezTo>
                    <a:pt x="11" y="2"/>
                    <a:pt x="9" y="2"/>
                    <a:pt x="7" y="2"/>
                  </a:cubicBezTo>
                  <a:cubicBezTo>
                    <a:pt x="6" y="2"/>
                    <a:pt x="5" y="2"/>
                    <a:pt x="4" y="2"/>
                  </a:cubicBezTo>
                  <a:cubicBezTo>
                    <a:pt x="3" y="2"/>
                    <a:pt x="2" y="2"/>
                    <a:pt x="1" y="2"/>
                  </a:cubicBezTo>
                  <a:cubicBezTo>
                    <a:pt x="1" y="1"/>
                    <a:pt x="0" y="1"/>
                    <a:pt x="0" y="1"/>
                  </a:cubicBezTo>
                  <a:cubicBezTo>
                    <a:pt x="0" y="1"/>
                    <a:pt x="0" y="0"/>
                    <a:pt x="1" y="0"/>
                  </a:cubicBezTo>
                  <a:cubicBezTo>
                    <a:pt x="2" y="0"/>
                    <a:pt x="4" y="0"/>
                    <a:pt x="6" y="0"/>
                  </a:cubicBezTo>
                  <a:cubicBezTo>
                    <a:pt x="8" y="0"/>
                    <a:pt x="9" y="0"/>
                    <a:pt x="11" y="0"/>
                  </a:cubicBezTo>
                  <a:cubicBezTo>
                    <a:pt x="12" y="0"/>
                    <a:pt x="13" y="1"/>
                    <a:pt x="13" y="1"/>
                  </a:cubicBezTo>
                  <a:close/>
                  <a:moveTo>
                    <a:pt x="3" y="1"/>
                  </a:moveTo>
                  <a:cubicBezTo>
                    <a:pt x="3" y="2"/>
                    <a:pt x="5" y="2"/>
                    <a:pt x="7" y="2"/>
                  </a:cubicBezTo>
                  <a:cubicBezTo>
                    <a:pt x="9" y="2"/>
                    <a:pt x="10" y="2"/>
                    <a:pt x="10" y="1"/>
                  </a:cubicBezTo>
                  <a:cubicBezTo>
                    <a:pt x="9" y="0"/>
                    <a:pt x="8" y="0"/>
                    <a:pt x="6" y="0"/>
                  </a:cubicBezTo>
                  <a:cubicBezTo>
                    <a:pt x="5" y="0"/>
                    <a:pt x="4" y="0"/>
                    <a:pt x="4" y="0"/>
                  </a:cubicBezTo>
                  <a:lnTo>
                    <a:pt x="3"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89" name="Freeform 189">
              <a:extLst>
                <a:ext uri="{FF2B5EF4-FFF2-40B4-BE49-F238E27FC236}">
                  <a16:creationId xmlns:a16="http://schemas.microsoft.com/office/drawing/2014/main" id="{9CFD1FB4-5803-A286-2065-2271D0C13C55}"/>
                </a:ext>
              </a:extLst>
            </p:cNvPr>
            <p:cNvSpPr>
              <a:spLocks/>
            </p:cNvSpPr>
            <p:nvPr/>
          </p:nvSpPr>
          <p:spPr bwMode="auto">
            <a:xfrm>
              <a:off x="5135563" y="3630613"/>
              <a:ext cx="39688" cy="3175"/>
            </a:xfrm>
            <a:custGeom>
              <a:avLst/>
              <a:gdLst>
                <a:gd name="T0" fmla="*/ 13 w 21"/>
                <a:gd name="T1" fmla="*/ 2 h 2"/>
                <a:gd name="T2" fmla="*/ 10 w 21"/>
                <a:gd name="T3" fmla="*/ 2 h 2"/>
                <a:gd name="T4" fmla="*/ 9 w 21"/>
                <a:gd name="T5" fmla="*/ 1 h 2"/>
                <a:gd name="T6" fmla="*/ 8 w 21"/>
                <a:gd name="T7" fmla="*/ 0 h 2"/>
                <a:gd name="T8" fmla="*/ 6 w 21"/>
                <a:gd name="T9" fmla="*/ 0 h 2"/>
                <a:gd name="T10" fmla="*/ 4 w 21"/>
                <a:gd name="T11" fmla="*/ 0 h 2"/>
                <a:gd name="T12" fmla="*/ 4 w 21"/>
                <a:gd name="T13" fmla="*/ 1 h 2"/>
                <a:gd name="T14" fmla="*/ 4 w 21"/>
                <a:gd name="T15" fmla="*/ 2 h 2"/>
                <a:gd name="T16" fmla="*/ 2 w 21"/>
                <a:gd name="T17" fmla="*/ 2 h 2"/>
                <a:gd name="T18" fmla="*/ 0 w 21"/>
                <a:gd name="T19" fmla="*/ 0 h 2"/>
                <a:gd name="T20" fmla="*/ 2 w 21"/>
                <a:gd name="T21" fmla="*/ 0 h 2"/>
                <a:gd name="T22" fmla="*/ 3 w 21"/>
                <a:gd name="T23" fmla="*/ 0 h 2"/>
                <a:gd name="T24" fmla="*/ 3 w 21"/>
                <a:gd name="T25" fmla="*/ 0 h 2"/>
                <a:gd name="T26" fmla="*/ 5 w 21"/>
                <a:gd name="T27" fmla="*/ 0 h 2"/>
                <a:gd name="T28" fmla="*/ 7 w 21"/>
                <a:gd name="T29" fmla="*/ 0 h 2"/>
                <a:gd name="T30" fmla="*/ 11 w 21"/>
                <a:gd name="T31" fmla="*/ 0 h 2"/>
                <a:gd name="T32" fmla="*/ 11 w 21"/>
                <a:gd name="T33" fmla="*/ 0 h 2"/>
                <a:gd name="T34" fmla="*/ 13 w 21"/>
                <a:gd name="T35" fmla="*/ 0 h 2"/>
                <a:gd name="T36" fmla="*/ 15 w 21"/>
                <a:gd name="T37" fmla="*/ 0 h 2"/>
                <a:gd name="T38" fmla="*/ 19 w 21"/>
                <a:gd name="T39" fmla="*/ 0 h 2"/>
                <a:gd name="T40" fmla="*/ 20 w 21"/>
                <a:gd name="T41" fmla="*/ 1 h 2"/>
                <a:gd name="T42" fmla="*/ 21 w 21"/>
                <a:gd name="T43" fmla="*/ 2 h 2"/>
                <a:gd name="T44" fmla="*/ 18 w 21"/>
                <a:gd name="T45" fmla="*/ 2 h 2"/>
                <a:gd name="T46" fmla="*/ 17 w 21"/>
                <a:gd name="T47" fmla="*/ 1 h 2"/>
                <a:gd name="T48" fmla="*/ 17 w 21"/>
                <a:gd name="T49" fmla="*/ 0 h 2"/>
                <a:gd name="T50" fmla="*/ 15 w 21"/>
                <a:gd name="T51" fmla="*/ 0 h 2"/>
                <a:gd name="T52" fmla="*/ 12 w 21"/>
                <a:gd name="T53" fmla="*/ 0 h 2"/>
                <a:gd name="T54" fmla="*/ 12 w 21"/>
                <a:gd name="T55" fmla="*/ 1 h 2"/>
                <a:gd name="T56" fmla="*/ 13 w 21"/>
                <a:gd name="T5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 h="2">
                  <a:moveTo>
                    <a:pt x="13" y="2"/>
                  </a:moveTo>
                  <a:cubicBezTo>
                    <a:pt x="12" y="2"/>
                    <a:pt x="11" y="2"/>
                    <a:pt x="10" y="2"/>
                  </a:cubicBezTo>
                  <a:cubicBezTo>
                    <a:pt x="10" y="2"/>
                    <a:pt x="9" y="1"/>
                    <a:pt x="9" y="1"/>
                  </a:cubicBezTo>
                  <a:cubicBezTo>
                    <a:pt x="8" y="0"/>
                    <a:pt x="8" y="0"/>
                    <a:pt x="8" y="0"/>
                  </a:cubicBezTo>
                  <a:cubicBezTo>
                    <a:pt x="8" y="0"/>
                    <a:pt x="7" y="0"/>
                    <a:pt x="6" y="0"/>
                  </a:cubicBezTo>
                  <a:cubicBezTo>
                    <a:pt x="5" y="0"/>
                    <a:pt x="4" y="0"/>
                    <a:pt x="4" y="0"/>
                  </a:cubicBezTo>
                  <a:cubicBezTo>
                    <a:pt x="4" y="1"/>
                    <a:pt x="4" y="1"/>
                    <a:pt x="4" y="1"/>
                  </a:cubicBezTo>
                  <a:cubicBezTo>
                    <a:pt x="4" y="2"/>
                    <a:pt x="4" y="2"/>
                    <a:pt x="4" y="2"/>
                  </a:cubicBezTo>
                  <a:cubicBezTo>
                    <a:pt x="3" y="2"/>
                    <a:pt x="2" y="2"/>
                    <a:pt x="2" y="2"/>
                  </a:cubicBezTo>
                  <a:cubicBezTo>
                    <a:pt x="1" y="1"/>
                    <a:pt x="1" y="1"/>
                    <a:pt x="0" y="0"/>
                  </a:cubicBezTo>
                  <a:cubicBezTo>
                    <a:pt x="1" y="0"/>
                    <a:pt x="2" y="0"/>
                    <a:pt x="2" y="0"/>
                  </a:cubicBezTo>
                  <a:cubicBezTo>
                    <a:pt x="3" y="0"/>
                    <a:pt x="3" y="0"/>
                    <a:pt x="3" y="0"/>
                  </a:cubicBezTo>
                  <a:cubicBezTo>
                    <a:pt x="3" y="0"/>
                    <a:pt x="3" y="0"/>
                    <a:pt x="3" y="0"/>
                  </a:cubicBezTo>
                  <a:cubicBezTo>
                    <a:pt x="3" y="0"/>
                    <a:pt x="4" y="0"/>
                    <a:pt x="5" y="0"/>
                  </a:cubicBezTo>
                  <a:cubicBezTo>
                    <a:pt x="5" y="0"/>
                    <a:pt x="6" y="0"/>
                    <a:pt x="7" y="0"/>
                  </a:cubicBezTo>
                  <a:cubicBezTo>
                    <a:pt x="9" y="0"/>
                    <a:pt x="10" y="0"/>
                    <a:pt x="11" y="0"/>
                  </a:cubicBezTo>
                  <a:cubicBezTo>
                    <a:pt x="11" y="0"/>
                    <a:pt x="11" y="0"/>
                    <a:pt x="11" y="0"/>
                  </a:cubicBezTo>
                  <a:cubicBezTo>
                    <a:pt x="11" y="0"/>
                    <a:pt x="12" y="0"/>
                    <a:pt x="13" y="0"/>
                  </a:cubicBezTo>
                  <a:cubicBezTo>
                    <a:pt x="13" y="0"/>
                    <a:pt x="14" y="0"/>
                    <a:pt x="15" y="0"/>
                  </a:cubicBezTo>
                  <a:cubicBezTo>
                    <a:pt x="17" y="0"/>
                    <a:pt x="18" y="0"/>
                    <a:pt x="19" y="0"/>
                  </a:cubicBezTo>
                  <a:cubicBezTo>
                    <a:pt x="19" y="0"/>
                    <a:pt x="20" y="1"/>
                    <a:pt x="20" y="1"/>
                  </a:cubicBezTo>
                  <a:cubicBezTo>
                    <a:pt x="20" y="1"/>
                    <a:pt x="21" y="2"/>
                    <a:pt x="21" y="2"/>
                  </a:cubicBezTo>
                  <a:cubicBezTo>
                    <a:pt x="20" y="2"/>
                    <a:pt x="19" y="2"/>
                    <a:pt x="18" y="2"/>
                  </a:cubicBezTo>
                  <a:cubicBezTo>
                    <a:pt x="18" y="2"/>
                    <a:pt x="18" y="1"/>
                    <a:pt x="17" y="1"/>
                  </a:cubicBezTo>
                  <a:cubicBezTo>
                    <a:pt x="17" y="0"/>
                    <a:pt x="17" y="0"/>
                    <a:pt x="17" y="0"/>
                  </a:cubicBezTo>
                  <a:cubicBezTo>
                    <a:pt x="17" y="0"/>
                    <a:pt x="16" y="0"/>
                    <a:pt x="15" y="0"/>
                  </a:cubicBezTo>
                  <a:cubicBezTo>
                    <a:pt x="14" y="0"/>
                    <a:pt x="12" y="0"/>
                    <a:pt x="12" y="0"/>
                  </a:cubicBezTo>
                  <a:cubicBezTo>
                    <a:pt x="12" y="1"/>
                    <a:pt x="12" y="1"/>
                    <a:pt x="12" y="1"/>
                  </a:cubicBezTo>
                  <a:lnTo>
                    <a:pt x="1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0" name="Freeform 190">
              <a:extLst>
                <a:ext uri="{FF2B5EF4-FFF2-40B4-BE49-F238E27FC236}">
                  <a16:creationId xmlns:a16="http://schemas.microsoft.com/office/drawing/2014/main" id="{44269F93-30A9-EF95-DEE9-AA50D6C06A93}"/>
                </a:ext>
              </a:extLst>
            </p:cNvPr>
            <p:cNvSpPr>
              <a:spLocks/>
            </p:cNvSpPr>
            <p:nvPr/>
          </p:nvSpPr>
          <p:spPr bwMode="auto">
            <a:xfrm>
              <a:off x="5180013" y="3630613"/>
              <a:ext cx="38100" cy="3175"/>
            </a:xfrm>
            <a:custGeom>
              <a:avLst/>
              <a:gdLst>
                <a:gd name="T0" fmla="*/ 12 w 21"/>
                <a:gd name="T1" fmla="*/ 2 h 2"/>
                <a:gd name="T2" fmla="*/ 9 w 21"/>
                <a:gd name="T3" fmla="*/ 2 h 2"/>
                <a:gd name="T4" fmla="*/ 8 w 21"/>
                <a:gd name="T5" fmla="*/ 1 h 2"/>
                <a:gd name="T6" fmla="*/ 8 w 21"/>
                <a:gd name="T7" fmla="*/ 0 h 2"/>
                <a:gd name="T8" fmla="*/ 6 w 21"/>
                <a:gd name="T9" fmla="*/ 0 h 2"/>
                <a:gd name="T10" fmla="*/ 3 w 21"/>
                <a:gd name="T11" fmla="*/ 0 h 2"/>
                <a:gd name="T12" fmla="*/ 3 w 21"/>
                <a:gd name="T13" fmla="*/ 1 h 2"/>
                <a:gd name="T14" fmla="*/ 4 w 21"/>
                <a:gd name="T15" fmla="*/ 2 h 2"/>
                <a:gd name="T16" fmla="*/ 1 w 21"/>
                <a:gd name="T17" fmla="*/ 2 h 2"/>
                <a:gd name="T18" fmla="*/ 0 w 21"/>
                <a:gd name="T19" fmla="*/ 0 h 2"/>
                <a:gd name="T20" fmla="*/ 2 w 21"/>
                <a:gd name="T21" fmla="*/ 0 h 2"/>
                <a:gd name="T22" fmla="*/ 2 w 21"/>
                <a:gd name="T23" fmla="*/ 0 h 2"/>
                <a:gd name="T24" fmla="*/ 2 w 21"/>
                <a:gd name="T25" fmla="*/ 0 h 2"/>
                <a:gd name="T26" fmla="*/ 4 w 21"/>
                <a:gd name="T27" fmla="*/ 0 h 2"/>
                <a:gd name="T28" fmla="*/ 6 w 21"/>
                <a:gd name="T29" fmla="*/ 0 h 2"/>
                <a:gd name="T30" fmla="*/ 10 w 21"/>
                <a:gd name="T31" fmla="*/ 0 h 2"/>
                <a:gd name="T32" fmla="*/ 11 w 21"/>
                <a:gd name="T33" fmla="*/ 0 h 2"/>
                <a:gd name="T34" fmla="*/ 12 w 21"/>
                <a:gd name="T35" fmla="*/ 0 h 2"/>
                <a:gd name="T36" fmla="*/ 14 w 21"/>
                <a:gd name="T37" fmla="*/ 0 h 2"/>
                <a:gd name="T38" fmla="*/ 18 w 21"/>
                <a:gd name="T39" fmla="*/ 0 h 2"/>
                <a:gd name="T40" fmla="*/ 20 w 21"/>
                <a:gd name="T41" fmla="*/ 1 h 2"/>
                <a:gd name="T42" fmla="*/ 21 w 21"/>
                <a:gd name="T43" fmla="*/ 2 h 2"/>
                <a:gd name="T44" fmla="*/ 18 w 21"/>
                <a:gd name="T45" fmla="*/ 2 h 2"/>
                <a:gd name="T46" fmla="*/ 17 w 21"/>
                <a:gd name="T47" fmla="*/ 1 h 2"/>
                <a:gd name="T48" fmla="*/ 16 w 21"/>
                <a:gd name="T49" fmla="*/ 0 h 2"/>
                <a:gd name="T50" fmla="*/ 14 w 21"/>
                <a:gd name="T51" fmla="*/ 0 h 2"/>
                <a:gd name="T52" fmla="*/ 12 w 21"/>
                <a:gd name="T53" fmla="*/ 0 h 2"/>
                <a:gd name="T54" fmla="*/ 11 w 21"/>
                <a:gd name="T55" fmla="*/ 1 h 2"/>
                <a:gd name="T56" fmla="*/ 12 w 21"/>
                <a:gd name="T5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 h="2">
                  <a:moveTo>
                    <a:pt x="12" y="2"/>
                  </a:moveTo>
                  <a:cubicBezTo>
                    <a:pt x="11" y="2"/>
                    <a:pt x="10" y="2"/>
                    <a:pt x="9" y="2"/>
                  </a:cubicBezTo>
                  <a:cubicBezTo>
                    <a:pt x="9" y="2"/>
                    <a:pt x="9" y="1"/>
                    <a:pt x="8" y="1"/>
                  </a:cubicBezTo>
                  <a:cubicBezTo>
                    <a:pt x="8" y="0"/>
                    <a:pt x="8" y="0"/>
                    <a:pt x="8" y="0"/>
                  </a:cubicBezTo>
                  <a:cubicBezTo>
                    <a:pt x="8" y="0"/>
                    <a:pt x="7" y="0"/>
                    <a:pt x="6" y="0"/>
                  </a:cubicBezTo>
                  <a:cubicBezTo>
                    <a:pt x="5" y="0"/>
                    <a:pt x="3" y="0"/>
                    <a:pt x="3" y="0"/>
                  </a:cubicBezTo>
                  <a:cubicBezTo>
                    <a:pt x="3" y="1"/>
                    <a:pt x="3" y="1"/>
                    <a:pt x="3" y="1"/>
                  </a:cubicBezTo>
                  <a:cubicBezTo>
                    <a:pt x="4" y="2"/>
                    <a:pt x="4" y="2"/>
                    <a:pt x="4" y="2"/>
                  </a:cubicBezTo>
                  <a:cubicBezTo>
                    <a:pt x="3" y="2"/>
                    <a:pt x="2" y="2"/>
                    <a:pt x="1" y="2"/>
                  </a:cubicBezTo>
                  <a:cubicBezTo>
                    <a:pt x="1" y="1"/>
                    <a:pt x="0" y="1"/>
                    <a:pt x="0" y="0"/>
                  </a:cubicBezTo>
                  <a:cubicBezTo>
                    <a:pt x="0" y="0"/>
                    <a:pt x="1" y="0"/>
                    <a:pt x="2" y="0"/>
                  </a:cubicBezTo>
                  <a:cubicBezTo>
                    <a:pt x="2" y="0"/>
                    <a:pt x="2" y="0"/>
                    <a:pt x="2" y="0"/>
                  </a:cubicBezTo>
                  <a:cubicBezTo>
                    <a:pt x="2" y="0"/>
                    <a:pt x="2" y="0"/>
                    <a:pt x="2" y="0"/>
                  </a:cubicBezTo>
                  <a:cubicBezTo>
                    <a:pt x="2" y="0"/>
                    <a:pt x="3" y="0"/>
                    <a:pt x="4" y="0"/>
                  </a:cubicBezTo>
                  <a:cubicBezTo>
                    <a:pt x="5" y="0"/>
                    <a:pt x="5" y="0"/>
                    <a:pt x="6" y="0"/>
                  </a:cubicBezTo>
                  <a:cubicBezTo>
                    <a:pt x="8" y="0"/>
                    <a:pt x="10" y="0"/>
                    <a:pt x="10" y="0"/>
                  </a:cubicBezTo>
                  <a:cubicBezTo>
                    <a:pt x="11" y="0"/>
                    <a:pt x="11" y="0"/>
                    <a:pt x="11" y="0"/>
                  </a:cubicBezTo>
                  <a:cubicBezTo>
                    <a:pt x="11" y="0"/>
                    <a:pt x="11" y="0"/>
                    <a:pt x="12" y="0"/>
                  </a:cubicBezTo>
                  <a:cubicBezTo>
                    <a:pt x="13" y="0"/>
                    <a:pt x="14" y="0"/>
                    <a:pt x="14" y="0"/>
                  </a:cubicBezTo>
                  <a:cubicBezTo>
                    <a:pt x="16" y="0"/>
                    <a:pt x="17" y="0"/>
                    <a:pt x="18" y="0"/>
                  </a:cubicBezTo>
                  <a:cubicBezTo>
                    <a:pt x="19" y="0"/>
                    <a:pt x="20" y="1"/>
                    <a:pt x="20" y="1"/>
                  </a:cubicBezTo>
                  <a:cubicBezTo>
                    <a:pt x="20" y="1"/>
                    <a:pt x="20" y="2"/>
                    <a:pt x="21" y="2"/>
                  </a:cubicBezTo>
                  <a:cubicBezTo>
                    <a:pt x="20" y="2"/>
                    <a:pt x="19" y="2"/>
                    <a:pt x="18" y="2"/>
                  </a:cubicBezTo>
                  <a:cubicBezTo>
                    <a:pt x="17" y="2"/>
                    <a:pt x="17" y="1"/>
                    <a:pt x="17" y="1"/>
                  </a:cubicBezTo>
                  <a:cubicBezTo>
                    <a:pt x="16" y="0"/>
                    <a:pt x="16" y="0"/>
                    <a:pt x="16" y="0"/>
                  </a:cubicBezTo>
                  <a:cubicBezTo>
                    <a:pt x="16" y="0"/>
                    <a:pt x="15" y="0"/>
                    <a:pt x="14" y="0"/>
                  </a:cubicBezTo>
                  <a:cubicBezTo>
                    <a:pt x="13" y="0"/>
                    <a:pt x="12" y="0"/>
                    <a:pt x="12" y="0"/>
                  </a:cubicBezTo>
                  <a:cubicBezTo>
                    <a:pt x="11" y="1"/>
                    <a:pt x="11" y="1"/>
                    <a:pt x="11" y="1"/>
                  </a:cubicBezTo>
                  <a:lnTo>
                    <a:pt x="1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1" name="Freeform 191">
              <a:extLst>
                <a:ext uri="{FF2B5EF4-FFF2-40B4-BE49-F238E27FC236}">
                  <a16:creationId xmlns:a16="http://schemas.microsoft.com/office/drawing/2014/main" id="{F0AFCA71-C35F-9239-8262-B6D2F7180224}"/>
                </a:ext>
              </a:extLst>
            </p:cNvPr>
            <p:cNvSpPr>
              <a:spLocks noEditPoints="1"/>
            </p:cNvSpPr>
            <p:nvPr/>
          </p:nvSpPr>
          <p:spPr bwMode="auto">
            <a:xfrm>
              <a:off x="5222875" y="3630613"/>
              <a:ext cx="22225" cy="3175"/>
            </a:xfrm>
            <a:custGeom>
              <a:avLst/>
              <a:gdLst>
                <a:gd name="T0" fmla="*/ 10 w 12"/>
                <a:gd name="T1" fmla="*/ 2 h 2"/>
                <a:gd name="T2" fmla="*/ 9 w 12"/>
                <a:gd name="T3" fmla="*/ 2 h 2"/>
                <a:gd name="T4" fmla="*/ 9 w 12"/>
                <a:gd name="T5" fmla="*/ 2 h 2"/>
                <a:gd name="T6" fmla="*/ 7 w 12"/>
                <a:gd name="T7" fmla="*/ 2 h 2"/>
                <a:gd name="T8" fmla="*/ 5 w 12"/>
                <a:gd name="T9" fmla="*/ 2 h 2"/>
                <a:gd name="T10" fmla="*/ 2 w 12"/>
                <a:gd name="T11" fmla="*/ 2 h 2"/>
                <a:gd name="T12" fmla="*/ 0 w 12"/>
                <a:gd name="T13" fmla="*/ 2 h 2"/>
                <a:gd name="T14" fmla="*/ 1 w 12"/>
                <a:gd name="T15" fmla="*/ 1 h 2"/>
                <a:gd name="T16" fmla="*/ 6 w 12"/>
                <a:gd name="T17" fmla="*/ 1 h 2"/>
                <a:gd name="T18" fmla="*/ 8 w 12"/>
                <a:gd name="T19" fmla="*/ 1 h 2"/>
                <a:gd name="T20" fmla="*/ 8 w 12"/>
                <a:gd name="T21" fmla="*/ 1 h 2"/>
                <a:gd name="T22" fmla="*/ 7 w 12"/>
                <a:gd name="T23" fmla="*/ 0 h 2"/>
                <a:gd name="T24" fmla="*/ 5 w 12"/>
                <a:gd name="T25" fmla="*/ 0 h 2"/>
                <a:gd name="T26" fmla="*/ 3 w 12"/>
                <a:gd name="T27" fmla="*/ 0 h 2"/>
                <a:gd name="T28" fmla="*/ 2 w 12"/>
                <a:gd name="T29" fmla="*/ 0 h 2"/>
                <a:gd name="T30" fmla="*/ 0 w 12"/>
                <a:gd name="T31" fmla="*/ 0 h 2"/>
                <a:gd name="T32" fmla="*/ 3 w 12"/>
                <a:gd name="T33" fmla="*/ 0 h 2"/>
                <a:gd name="T34" fmla="*/ 5 w 12"/>
                <a:gd name="T35" fmla="*/ 0 h 2"/>
                <a:gd name="T36" fmla="*/ 9 w 12"/>
                <a:gd name="T37" fmla="*/ 0 h 2"/>
                <a:gd name="T38" fmla="*/ 11 w 12"/>
                <a:gd name="T39" fmla="*/ 1 h 2"/>
                <a:gd name="T40" fmla="*/ 12 w 12"/>
                <a:gd name="T41" fmla="*/ 2 h 2"/>
                <a:gd name="T42" fmla="*/ 10 w 12"/>
                <a:gd name="T43" fmla="*/ 2 h 2"/>
                <a:gd name="T44" fmla="*/ 5 w 12"/>
                <a:gd name="T45" fmla="*/ 2 h 2"/>
                <a:gd name="T46" fmla="*/ 8 w 12"/>
                <a:gd name="T47" fmla="*/ 2 h 2"/>
                <a:gd name="T48" fmla="*/ 8 w 12"/>
                <a:gd name="T49" fmla="*/ 1 h 2"/>
                <a:gd name="T50" fmla="*/ 8 w 12"/>
                <a:gd name="T51" fmla="*/ 1 h 2"/>
                <a:gd name="T52" fmla="*/ 6 w 12"/>
                <a:gd name="T53" fmla="*/ 1 h 2"/>
                <a:gd name="T54" fmla="*/ 4 w 12"/>
                <a:gd name="T55" fmla="*/ 1 h 2"/>
                <a:gd name="T56" fmla="*/ 3 w 12"/>
                <a:gd name="T57" fmla="*/ 2 h 2"/>
                <a:gd name="T58" fmla="*/ 4 w 12"/>
                <a:gd name="T59" fmla="*/ 2 h 2"/>
                <a:gd name="T60" fmla="*/ 5 w 12"/>
                <a:gd name="T6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 h="2">
                  <a:moveTo>
                    <a:pt x="10" y="2"/>
                  </a:moveTo>
                  <a:cubicBezTo>
                    <a:pt x="9" y="2"/>
                    <a:pt x="9" y="2"/>
                    <a:pt x="9" y="2"/>
                  </a:cubicBezTo>
                  <a:cubicBezTo>
                    <a:pt x="9" y="2"/>
                    <a:pt x="9" y="2"/>
                    <a:pt x="9" y="2"/>
                  </a:cubicBezTo>
                  <a:cubicBezTo>
                    <a:pt x="8" y="2"/>
                    <a:pt x="8" y="2"/>
                    <a:pt x="7" y="2"/>
                  </a:cubicBezTo>
                  <a:cubicBezTo>
                    <a:pt x="7" y="2"/>
                    <a:pt x="6" y="2"/>
                    <a:pt x="5" y="2"/>
                  </a:cubicBezTo>
                  <a:cubicBezTo>
                    <a:pt x="3" y="2"/>
                    <a:pt x="2" y="2"/>
                    <a:pt x="2" y="2"/>
                  </a:cubicBezTo>
                  <a:cubicBezTo>
                    <a:pt x="1" y="2"/>
                    <a:pt x="0" y="2"/>
                    <a:pt x="0" y="2"/>
                  </a:cubicBezTo>
                  <a:cubicBezTo>
                    <a:pt x="0" y="2"/>
                    <a:pt x="0" y="1"/>
                    <a:pt x="1" y="1"/>
                  </a:cubicBezTo>
                  <a:cubicBezTo>
                    <a:pt x="2" y="1"/>
                    <a:pt x="4" y="1"/>
                    <a:pt x="6" y="1"/>
                  </a:cubicBezTo>
                  <a:cubicBezTo>
                    <a:pt x="6" y="1"/>
                    <a:pt x="7" y="1"/>
                    <a:pt x="8" y="1"/>
                  </a:cubicBezTo>
                  <a:cubicBezTo>
                    <a:pt x="8" y="1"/>
                    <a:pt x="8" y="1"/>
                    <a:pt x="8" y="1"/>
                  </a:cubicBezTo>
                  <a:cubicBezTo>
                    <a:pt x="7" y="0"/>
                    <a:pt x="7" y="0"/>
                    <a:pt x="7" y="0"/>
                  </a:cubicBezTo>
                  <a:cubicBezTo>
                    <a:pt x="7" y="0"/>
                    <a:pt x="6" y="0"/>
                    <a:pt x="5" y="0"/>
                  </a:cubicBezTo>
                  <a:cubicBezTo>
                    <a:pt x="5" y="0"/>
                    <a:pt x="4" y="0"/>
                    <a:pt x="3" y="0"/>
                  </a:cubicBezTo>
                  <a:cubicBezTo>
                    <a:pt x="3" y="0"/>
                    <a:pt x="2" y="0"/>
                    <a:pt x="2" y="0"/>
                  </a:cubicBezTo>
                  <a:cubicBezTo>
                    <a:pt x="0" y="0"/>
                    <a:pt x="0" y="0"/>
                    <a:pt x="0" y="0"/>
                  </a:cubicBezTo>
                  <a:cubicBezTo>
                    <a:pt x="1" y="0"/>
                    <a:pt x="2" y="0"/>
                    <a:pt x="3" y="0"/>
                  </a:cubicBezTo>
                  <a:cubicBezTo>
                    <a:pt x="4" y="0"/>
                    <a:pt x="4" y="0"/>
                    <a:pt x="5" y="0"/>
                  </a:cubicBezTo>
                  <a:cubicBezTo>
                    <a:pt x="7" y="0"/>
                    <a:pt x="8" y="0"/>
                    <a:pt x="9" y="0"/>
                  </a:cubicBezTo>
                  <a:cubicBezTo>
                    <a:pt x="10" y="0"/>
                    <a:pt x="11" y="1"/>
                    <a:pt x="11" y="1"/>
                  </a:cubicBezTo>
                  <a:cubicBezTo>
                    <a:pt x="11" y="1"/>
                    <a:pt x="11" y="2"/>
                    <a:pt x="12" y="2"/>
                  </a:cubicBezTo>
                  <a:cubicBezTo>
                    <a:pt x="11" y="2"/>
                    <a:pt x="10" y="2"/>
                    <a:pt x="10" y="2"/>
                  </a:cubicBezTo>
                  <a:close/>
                  <a:moveTo>
                    <a:pt x="5" y="2"/>
                  </a:moveTo>
                  <a:cubicBezTo>
                    <a:pt x="6" y="2"/>
                    <a:pt x="7" y="2"/>
                    <a:pt x="8" y="2"/>
                  </a:cubicBezTo>
                  <a:cubicBezTo>
                    <a:pt x="8" y="2"/>
                    <a:pt x="8" y="1"/>
                    <a:pt x="8" y="1"/>
                  </a:cubicBezTo>
                  <a:cubicBezTo>
                    <a:pt x="8" y="1"/>
                    <a:pt x="8" y="1"/>
                    <a:pt x="8" y="1"/>
                  </a:cubicBezTo>
                  <a:cubicBezTo>
                    <a:pt x="8" y="1"/>
                    <a:pt x="7" y="1"/>
                    <a:pt x="6" y="1"/>
                  </a:cubicBezTo>
                  <a:cubicBezTo>
                    <a:pt x="5" y="1"/>
                    <a:pt x="4" y="1"/>
                    <a:pt x="4" y="1"/>
                  </a:cubicBezTo>
                  <a:cubicBezTo>
                    <a:pt x="3" y="1"/>
                    <a:pt x="3" y="2"/>
                    <a:pt x="3" y="2"/>
                  </a:cubicBezTo>
                  <a:cubicBezTo>
                    <a:pt x="4" y="2"/>
                    <a:pt x="4" y="2"/>
                    <a:pt x="4" y="2"/>
                  </a:cubicBezTo>
                  <a:cubicBezTo>
                    <a:pt x="4" y="2"/>
                    <a:pt x="5" y="2"/>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2" name="Freeform 192">
              <a:extLst>
                <a:ext uri="{FF2B5EF4-FFF2-40B4-BE49-F238E27FC236}">
                  <a16:creationId xmlns:a16="http://schemas.microsoft.com/office/drawing/2014/main" id="{9F033F3B-48EA-AEE2-B989-1FA339EAFC7D}"/>
                </a:ext>
              </a:extLst>
            </p:cNvPr>
            <p:cNvSpPr>
              <a:spLocks/>
            </p:cNvSpPr>
            <p:nvPr/>
          </p:nvSpPr>
          <p:spPr bwMode="auto">
            <a:xfrm>
              <a:off x="5248275" y="3630613"/>
              <a:ext cx="23813" cy="3175"/>
            </a:xfrm>
            <a:custGeom>
              <a:avLst/>
              <a:gdLst>
                <a:gd name="T0" fmla="*/ 13 w 13"/>
                <a:gd name="T1" fmla="*/ 2 h 2"/>
                <a:gd name="T2" fmla="*/ 11 w 13"/>
                <a:gd name="T3" fmla="*/ 2 h 2"/>
                <a:gd name="T4" fmla="*/ 10 w 13"/>
                <a:gd name="T5" fmla="*/ 1 h 2"/>
                <a:gd name="T6" fmla="*/ 9 w 13"/>
                <a:gd name="T7" fmla="*/ 0 h 2"/>
                <a:gd name="T8" fmla="*/ 7 w 13"/>
                <a:gd name="T9" fmla="*/ 0 h 2"/>
                <a:gd name="T10" fmla="*/ 4 w 13"/>
                <a:gd name="T11" fmla="*/ 0 h 2"/>
                <a:gd name="T12" fmla="*/ 4 w 13"/>
                <a:gd name="T13" fmla="*/ 1 h 2"/>
                <a:gd name="T14" fmla="*/ 5 w 13"/>
                <a:gd name="T15" fmla="*/ 2 h 2"/>
                <a:gd name="T16" fmla="*/ 2 w 13"/>
                <a:gd name="T17" fmla="*/ 2 h 2"/>
                <a:gd name="T18" fmla="*/ 0 w 13"/>
                <a:gd name="T19" fmla="*/ 0 h 2"/>
                <a:gd name="T20" fmla="*/ 2 w 13"/>
                <a:gd name="T21" fmla="*/ 0 h 2"/>
                <a:gd name="T22" fmla="*/ 3 w 13"/>
                <a:gd name="T23" fmla="*/ 0 h 2"/>
                <a:gd name="T24" fmla="*/ 3 w 13"/>
                <a:gd name="T25" fmla="*/ 0 h 2"/>
                <a:gd name="T26" fmla="*/ 5 w 13"/>
                <a:gd name="T27" fmla="*/ 0 h 2"/>
                <a:gd name="T28" fmla="*/ 7 w 13"/>
                <a:gd name="T29" fmla="*/ 0 h 2"/>
                <a:gd name="T30" fmla="*/ 12 w 13"/>
                <a:gd name="T31" fmla="*/ 1 h 2"/>
                <a:gd name="T32" fmla="*/ 13 w 13"/>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2">
                  <a:moveTo>
                    <a:pt x="13" y="2"/>
                  </a:moveTo>
                  <a:cubicBezTo>
                    <a:pt x="12" y="2"/>
                    <a:pt x="11" y="2"/>
                    <a:pt x="11" y="2"/>
                  </a:cubicBezTo>
                  <a:cubicBezTo>
                    <a:pt x="10" y="2"/>
                    <a:pt x="10" y="1"/>
                    <a:pt x="10" y="1"/>
                  </a:cubicBezTo>
                  <a:cubicBezTo>
                    <a:pt x="9" y="0"/>
                    <a:pt x="9" y="0"/>
                    <a:pt x="9" y="0"/>
                  </a:cubicBezTo>
                  <a:cubicBezTo>
                    <a:pt x="8" y="0"/>
                    <a:pt x="7" y="0"/>
                    <a:pt x="7" y="0"/>
                  </a:cubicBezTo>
                  <a:cubicBezTo>
                    <a:pt x="5" y="0"/>
                    <a:pt x="5" y="0"/>
                    <a:pt x="4" y="0"/>
                  </a:cubicBezTo>
                  <a:cubicBezTo>
                    <a:pt x="4" y="1"/>
                    <a:pt x="4" y="1"/>
                    <a:pt x="4" y="1"/>
                  </a:cubicBezTo>
                  <a:cubicBezTo>
                    <a:pt x="5" y="2"/>
                    <a:pt x="5" y="2"/>
                    <a:pt x="5" y="2"/>
                  </a:cubicBezTo>
                  <a:cubicBezTo>
                    <a:pt x="4" y="2"/>
                    <a:pt x="3" y="2"/>
                    <a:pt x="2" y="2"/>
                  </a:cubicBezTo>
                  <a:cubicBezTo>
                    <a:pt x="1" y="1"/>
                    <a:pt x="1" y="1"/>
                    <a:pt x="0" y="0"/>
                  </a:cubicBezTo>
                  <a:cubicBezTo>
                    <a:pt x="1" y="0"/>
                    <a:pt x="2" y="0"/>
                    <a:pt x="2" y="0"/>
                  </a:cubicBezTo>
                  <a:cubicBezTo>
                    <a:pt x="3" y="0"/>
                    <a:pt x="3" y="0"/>
                    <a:pt x="3" y="0"/>
                  </a:cubicBezTo>
                  <a:cubicBezTo>
                    <a:pt x="3" y="0"/>
                    <a:pt x="3" y="0"/>
                    <a:pt x="3" y="0"/>
                  </a:cubicBezTo>
                  <a:cubicBezTo>
                    <a:pt x="3" y="0"/>
                    <a:pt x="4" y="0"/>
                    <a:pt x="5" y="0"/>
                  </a:cubicBezTo>
                  <a:cubicBezTo>
                    <a:pt x="5" y="0"/>
                    <a:pt x="6" y="0"/>
                    <a:pt x="7" y="0"/>
                  </a:cubicBezTo>
                  <a:cubicBezTo>
                    <a:pt x="10" y="0"/>
                    <a:pt x="12" y="0"/>
                    <a:pt x="12" y="1"/>
                  </a:cubicBezTo>
                  <a:cubicBezTo>
                    <a:pt x="13" y="1"/>
                    <a:pt x="13" y="2"/>
                    <a:pt x="1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3" name="Freeform 193">
              <a:extLst>
                <a:ext uri="{FF2B5EF4-FFF2-40B4-BE49-F238E27FC236}">
                  <a16:creationId xmlns:a16="http://schemas.microsoft.com/office/drawing/2014/main" id="{9B0D1968-847D-563E-392F-8C079F333AA5}"/>
                </a:ext>
              </a:extLst>
            </p:cNvPr>
            <p:cNvSpPr>
              <a:spLocks noEditPoints="1"/>
            </p:cNvSpPr>
            <p:nvPr/>
          </p:nvSpPr>
          <p:spPr bwMode="auto">
            <a:xfrm>
              <a:off x="5278438" y="3629026"/>
              <a:ext cx="23813" cy="4763"/>
            </a:xfrm>
            <a:custGeom>
              <a:avLst/>
              <a:gdLst>
                <a:gd name="T0" fmla="*/ 6 w 13"/>
                <a:gd name="T1" fmla="*/ 3 h 3"/>
                <a:gd name="T2" fmla="*/ 2 w 13"/>
                <a:gd name="T3" fmla="*/ 3 h 3"/>
                <a:gd name="T4" fmla="*/ 0 w 13"/>
                <a:gd name="T5" fmla="*/ 2 h 3"/>
                <a:gd name="T6" fmla="*/ 0 w 13"/>
                <a:gd name="T7" fmla="*/ 1 h 3"/>
                <a:gd name="T8" fmla="*/ 4 w 13"/>
                <a:gd name="T9" fmla="*/ 1 h 3"/>
                <a:gd name="T10" fmla="*/ 8 w 13"/>
                <a:gd name="T11" fmla="*/ 1 h 3"/>
                <a:gd name="T12" fmla="*/ 8 w 13"/>
                <a:gd name="T13" fmla="*/ 1 h 3"/>
                <a:gd name="T14" fmla="*/ 8 w 13"/>
                <a:gd name="T15" fmla="*/ 1 h 3"/>
                <a:gd name="T16" fmla="*/ 7 w 13"/>
                <a:gd name="T17" fmla="*/ 0 h 3"/>
                <a:gd name="T18" fmla="*/ 10 w 13"/>
                <a:gd name="T19" fmla="*/ 0 h 3"/>
                <a:gd name="T20" fmla="*/ 13 w 13"/>
                <a:gd name="T21" fmla="*/ 3 h 3"/>
                <a:gd name="T22" fmla="*/ 10 w 13"/>
                <a:gd name="T23" fmla="*/ 3 h 3"/>
                <a:gd name="T24" fmla="*/ 10 w 13"/>
                <a:gd name="T25" fmla="*/ 3 h 3"/>
                <a:gd name="T26" fmla="*/ 9 w 13"/>
                <a:gd name="T27" fmla="*/ 3 h 3"/>
                <a:gd name="T28" fmla="*/ 6 w 13"/>
                <a:gd name="T29" fmla="*/ 3 h 3"/>
                <a:gd name="T30" fmla="*/ 6 w 13"/>
                <a:gd name="T31" fmla="*/ 3 h 3"/>
                <a:gd name="T32" fmla="*/ 9 w 13"/>
                <a:gd name="T33" fmla="*/ 3 h 3"/>
                <a:gd name="T34" fmla="*/ 9 w 13"/>
                <a:gd name="T35" fmla="*/ 2 h 3"/>
                <a:gd name="T36" fmla="*/ 9 w 13"/>
                <a:gd name="T37" fmla="*/ 2 h 3"/>
                <a:gd name="T38" fmla="*/ 8 w 13"/>
                <a:gd name="T39" fmla="*/ 1 h 3"/>
                <a:gd name="T40" fmla="*/ 5 w 13"/>
                <a:gd name="T41" fmla="*/ 1 h 3"/>
                <a:gd name="T42" fmla="*/ 3 w 13"/>
                <a:gd name="T43" fmla="*/ 1 h 3"/>
                <a:gd name="T44" fmla="*/ 3 w 13"/>
                <a:gd name="T45" fmla="*/ 2 h 3"/>
                <a:gd name="T46" fmla="*/ 4 w 13"/>
                <a:gd name="T47" fmla="*/ 3 h 3"/>
                <a:gd name="T48" fmla="*/ 6 w 13"/>
                <a:gd name="T4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
                  <a:moveTo>
                    <a:pt x="6" y="3"/>
                  </a:moveTo>
                  <a:cubicBezTo>
                    <a:pt x="4" y="3"/>
                    <a:pt x="3" y="3"/>
                    <a:pt x="2" y="3"/>
                  </a:cubicBezTo>
                  <a:cubicBezTo>
                    <a:pt x="1" y="3"/>
                    <a:pt x="0" y="2"/>
                    <a:pt x="0" y="2"/>
                  </a:cubicBezTo>
                  <a:cubicBezTo>
                    <a:pt x="0" y="2"/>
                    <a:pt x="0" y="1"/>
                    <a:pt x="0" y="1"/>
                  </a:cubicBezTo>
                  <a:cubicBezTo>
                    <a:pt x="1" y="1"/>
                    <a:pt x="2" y="1"/>
                    <a:pt x="4" y="1"/>
                  </a:cubicBezTo>
                  <a:cubicBezTo>
                    <a:pt x="6" y="1"/>
                    <a:pt x="7" y="1"/>
                    <a:pt x="8" y="1"/>
                  </a:cubicBezTo>
                  <a:cubicBezTo>
                    <a:pt x="8" y="1"/>
                    <a:pt x="8" y="1"/>
                    <a:pt x="8" y="1"/>
                  </a:cubicBezTo>
                  <a:cubicBezTo>
                    <a:pt x="8" y="1"/>
                    <a:pt x="8" y="1"/>
                    <a:pt x="8" y="1"/>
                  </a:cubicBezTo>
                  <a:cubicBezTo>
                    <a:pt x="7" y="0"/>
                    <a:pt x="7" y="0"/>
                    <a:pt x="7" y="0"/>
                  </a:cubicBezTo>
                  <a:cubicBezTo>
                    <a:pt x="8" y="0"/>
                    <a:pt x="9" y="0"/>
                    <a:pt x="10" y="0"/>
                  </a:cubicBezTo>
                  <a:cubicBezTo>
                    <a:pt x="11" y="1"/>
                    <a:pt x="12" y="2"/>
                    <a:pt x="13" y="3"/>
                  </a:cubicBezTo>
                  <a:cubicBezTo>
                    <a:pt x="12" y="3"/>
                    <a:pt x="11" y="3"/>
                    <a:pt x="10" y="3"/>
                  </a:cubicBezTo>
                  <a:cubicBezTo>
                    <a:pt x="10" y="3"/>
                    <a:pt x="10" y="3"/>
                    <a:pt x="10" y="3"/>
                  </a:cubicBezTo>
                  <a:cubicBezTo>
                    <a:pt x="9" y="3"/>
                    <a:pt x="9" y="3"/>
                    <a:pt x="9" y="3"/>
                  </a:cubicBezTo>
                  <a:cubicBezTo>
                    <a:pt x="9" y="3"/>
                    <a:pt x="7" y="3"/>
                    <a:pt x="6" y="3"/>
                  </a:cubicBezTo>
                  <a:close/>
                  <a:moveTo>
                    <a:pt x="6" y="3"/>
                  </a:moveTo>
                  <a:cubicBezTo>
                    <a:pt x="7" y="3"/>
                    <a:pt x="9" y="3"/>
                    <a:pt x="9" y="3"/>
                  </a:cubicBezTo>
                  <a:cubicBezTo>
                    <a:pt x="9" y="2"/>
                    <a:pt x="9" y="2"/>
                    <a:pt x="9" y="2"/>
                  </a:cubicBezTo>
                  <a:cubicBezTo>
                    <a:pt x="9" y="2"/>
                    <a:pt x="9" y="2"/>
                    <a:pt x="9" y="2"/>
                  </a:cubicBezTo>
                  <a:cubicBezTo>
                    <a:pt x="9" y="2"/>
                    <a:pt x="8" y="1"/>
                    <a:pt x="8" y="1"/>
                  </a:cubicBezTo>
                  <a:cubicBezTo>
                    <a:pt x="7" y="1"/>
                    <a:pt x="6" y="1"/>
                    <a:pt x="5" y="1"/>
                  </a:cubicBezTo>
                  <a:cubicBezTo>
                    <a:pt x="4" y="1"/>
                    <a:pt x="3" y="1"/>
                    <a:pt x="3" y="1"/>
                  </a:cubicBezTo>
                  <a:cubicBezTo>
                    <a:pt x="3" y="2"/>
                    <a:pt x="3" y="2"/>
                    <a:pt x="3" y="2"/>
                  </a:cubicBezTo>
                  <a:cubicBezTo>
                    <a:pt x="3" y="2"/>
                    <a:pt x="3" y="2"/>
                    <a:pt x="4" y="3"/>
                  </a:cubicBezTo>
                  <a:cubicBezTo>
                    <a:pt x="4" y="3"/>
                    <a:pt x="5" y="3"/>
                    <a:pt x="6"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4" name="Freeform 194">
              <a:extLst>
                <a:ext uri="{FF2B5EF4-FFF2-40B4-BE49-F238E27FC236}">
                  <a16:creationId xmlns:a16="http://schemas.microsoft.com/office/drawing/2014/main" id="{D3412275-F10E-74AD-9D22-7686E53824A3}"/>
                </a:ext>
              </a:extLst>
            </p:cNvPr>
            <p:cNvSpPr>
              <a:spLocks/>
            </p:cNvSpPr>
            <p:nvPr/>
          </p:nvSpPr>
          <p:spPr bwMode="auto">
            <a:xfrm>
              <a:off x="2981325" y="3544888"/>
              <a:ext cx="22225" cy="6350"/>
            </a:xfrm>
            <a:custGeom>
              <a:avLst/>
              <a:gdLst>
                <a:gd name="T0" fmla="*/ 5 w 12"/>
                <a:gd name="T1" fmla="*/ 3 h 3"/>
                <a:gd name="T2" fmla="*/ 1 w 12"/>
                <a:gd name="T3" fmla="*/ 2 h 3"/>
                <a:gd name="T4" fmla="*/ 1 w 12"/>
                <a:gd name="T5" fmla="*/ 1 h 3"/>
                <a:gd name="T6" fmla="*/ 3 w 12"/>
                <a:gd name="T7" fmla="*/ 1 h 3"/>
                <a:gd name="T8" fmla="*/ 8 w 12"/>
                <a:gd name="T9" fmla="*/ 0 h 3"/>
                <a:gd name="T10" fmla="*/ 12 w 12"/>
                <a:gd name="T11" fmla="*/ 0 h 3"/>
                <a:gd name="T12" fmla="*/ 10 w 12"/>
                <a:gd name="T13" fmla="*/ 1 h 3"/>
                <a:gd name="T14" fmla="*/ 8 w 12"/>
                <a:gd name="T15" fmla="*/ 1 h 3"/>
                <a:gd name="T16" fmla="*/ 3 w 12"/>
                <a:gd name="T17" fmla="*/ 1 h 3"/>
                <a:gd name="T18" fmla="*/ 3 w 12"/>
                <a:gd name="T19" fmla="*/ 2 h 3"/>
                <a:gd name="T20" fmla="*/ 5 w 12"/>
                <a:gd name="T21" fmla="*/ 2 h 3"/>
                <a:gd name="T22" fmla="*/ 9 w 12"/>
                <a:gd name="T23" fmla="*/ 2 h 3"/>
                <a:gd name="T24" fmla="*/ 8 w 12"/>
                <a:gd name="T25" fmla="*/ 2 h 3"/>
                <a:gd name="T26" fmla="*/ 7 w 12"/>
                <a:gd name="T27" fmla="*/ 2 h 3"/>
                <a:gd name="T28" fmla="*/ 5 w 12"/>
                <a:gd name="T2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3">
                  <a:moveTo>
                    <a:pt x="5" y="3"/>
                  </a:moveTo>
                  <a:cubicBezTo>
                    <a:pt x="3" y="3"/>
                    <a:pt x="1" y="2"/>
                    <a:pt x="1" y="2"/>
                  </a:cubicBezTo>
                  <a:cubicBezTo>
                    <a:pt x="0" y="2"/>
                    <a:pt x="0" y="2"/>
                    <a:pt x="1" y="1"/>
                  </a:cubicBezTo>
                  <a:cubicBezTo>
                    <a:pt x="1" y="1"/>
                    <a:pt x="2" y="1"/>
                    <a:pt x="3" y="1"/>
                  </a:cubicBezTo>
                  <a:cubicBezTo>
                    <a:pt x="5" y="0"/>
                    <a:pt x="6" y="0"/>
                    <a:pt x="8" y="0"/>
                  </a:cubicBezTo>
                  <a:cubicBezTo>
                    <a:pt x="10" y="0"/>
                    <a:pt x="11" y="0"/>
                    <a:pt x="12" y="0"/>
                  </a:cubicBezTo>
                  <a:cubicBezTo>
                    <a:pt x="10" y="1"/>
                    <a:pt x="10" y="1"/>
                    <a:pt x="10" y="1"/>
                  </a:cubicBezTo>
                  <a:cubicBezTo>
                    <a:pt x="9" y="1"/>
                    <a:pt x="8" y="1"/>
                    <a:pt x="8" y="1"/>
                  </a:cubicBezTo>
                  <a:cubicBezTo>
                    <a:pt x="6" y="1"/>
                    <a:pt x="4" y="1"/>
                    <a:pt x="3" y="1"/>
                  </a:cubicBezTo>
                  <a:cubicBezTo>
                    <a:pt x="3" y="2"/>
                    <a:pt x="3" y="2"/>
                    <a:pt x="3" y="2"/>
                  </a:cubicBezTo>
                  <a:cubicBezTo>
                    <a:pt x="3" y="2"/>
                    <a:pt x="4" y="2"/>
                    <a:pt x="5" y="2"/>
                  </a:cubicBezTo>
                  <a:cubicBezTo>
                    <a:pt x="6" y="2"/>
                    <a:pt x="8" y="2"/>
                    <a:pt x="9" y="2"/>
                  </a:cubicBezTo>
                  <a:cubicBezTo>
                    <a:pt x="8" y="2"/>
                    <a:pt x="8" y="2"/>
                    <a:pt x="8" y="2"/>
                  </a:cubicBezTo>
                  <a:cubicBezTo>
                    <a:pt x="8" y="2"/>
                    <a:pt x="7" y="2"/>
                    <a:pt x="7" y="2"/>
                  </a:cubicBezTo>
                  <a:cubicBezTo>
                    <a:pt x="6" y="2"/>
                    <a:pt x="5" y="3"/>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5" name="Freeform 195">
              <a:extLst>
                <a:ext uri="{FF2B5EF4-FFF2-40B4-BE49-F238E27FC236}">
                  <a16:creationId xmlns:a16="http://schemas.microsoft.com/office/drawing/2014/main" id="{72555020-7917-E286-EF32-AAA483A5AE4A}"/>
                </a:ext>
              </a:extLst>
            </p:cNvPr>
            <p:cNvSpPr>
              <a:spLocks noEditPoints="1"/>
            </p:cNvSpPr>
            <p:nvPr/>
          </p:nvSpPr>
          <p:spPr bwMode="auto">
            <a:xfrm>
              <a:off x="3001962" y="3544888"/>
              <a:ext cx="22225" cy="6350"/>
            </a:xfrm>
            <a:custGeom>
              <a:avLst/>
              <a:gdLst>
                <a:gd name="T0" fmla="*/ 8 w 12"/>
                <a:gd name="T1" fmla="*/ 2 h 3"/>
                <a:gd name="T2" fmla="*/ 8 w 12"/>
                <a:gd name="T3" fmla="*/ 2 h 3"/>
                <a:gd name="T4" fmla="*/ 7 w 12"/>
                <a:gd name="T5" fmla="*/ 2 h 3"/>
                <a:gd name="T6" fmla="*/ 5 w 12"/>
                <a:gd name="T7" fmla="*/ 2 h 3"/>
                <a:gd name="T8" fmla="*/ 3 w 12"/>
                <a:gd name="T9" fmla="*/ 3 h 3"/>
                <a:gd name="T10" fmla="*/ 0 w 12"/>
                <a:gd name="T11" fmla="*/ 2 h 3"/>
                <a:gd name="T12" fmla="*/ 0 w 12"/>
                <a:gd name="T13" fmla="*/ 2 h 3"/>
                <a:gd name="T14" fmla="*/ 2 w 12"/>
                <a:gd name="T15" fmla="*/ 1 h 3"/>
                <a:gd name="T16" fmla="*/ 7 w 12"/>
                <a:gd name="T17" fmla="*/ 1 h 3"/>
                <a:gd name="T18" fmla="*/ 9 w 12"/>
                <a:gd name="T19" fmla="*/ 1 h 3"/>
                <a:gd name="T20" fmla="*/ 9 w 12"/>
                <a:gd name="T21" fmla="*/ 1 h 3"/>
                <a:gd name="T22" fmla="*/ 9 w 12"/>
                <a:gd name="T23" fmla="*/ 1 h 3"/>
                <a:gd name="T24" fmla="*/ 7 w 12"/>
                <a:gd name="T25" fmla="*/ 1 h 3"/>
                <a:gd name="T26" fmla="*/ 6 w 12"/>
                <a:gd name="T27" fmla="*/ 1 h 3"/>
                <a:gd name="T28" fmla="*/ 4 w 12"/>
                <a:gd name="T29" fmla="*/ 1 h 3"/>
                <a:gd name="T30" fmla="*/ 3 w 12"/>
                <a:gd name="T31" fmla="*/ 0 h 3"/>
                <a:gd name="T32" fmla="*/ 6 w 12"/>
                <a:gd name="T33" fmla="*/ 0 h 3"/>
                <a:gd name="T34" fmla="*/ 8 w 12"/>
                <a:gd name="T35" fmla="*/ 0 h 3"/>
                <a:gd name="T36" fmla="*/ 11 w 12"/>
                <a:gd name="T37" fmla="*/ 0 h 3"/>
                <a:gd name="T38" fmla="*/ 12 w 12"/>
                <a:gd name="T39" fmla="*/ 1 h 3"/>
                <a:gd name="T40" fmla="*/ 9 w 12"/>
                <a:gd name="T41" fmla="*/ 2 h 3"/>
                <a:gd name="T42" fmla="*/ 8 w 12"/>
                <a:gd name="T43" fmla="*/ 2 h 3"/>
                <a:gd name="T44" fmla="*/ 4 w 12"/>
                <a:gd name="T45" fmla="*/ 2 h 3"/>
                <a:gd name="T46" fmla="*/ 7 w 12"/>
                <a:gd name="T47" fmla="*/ 2 h 3"/>
                <a:gd name="T48" fmla="*/ 8 w 12"/>
                <a:gd name="T49" fmla="*/ 2 h 3"/>
                <a:gd name="T50" fmla="*/ 8 w 12"/>
                <a:gd name="T51" fmla="*/ 1 h 3"/>
                <a:gd name="T52" fmla="*/ 7 w 12"/>
                <a:gd name="T53" fmla="*/ 1 h 3"/>
                <a:gd name="T54" fmla="*/ 4 w 12"/>
                <a:gd name="T55" fmla="*/ 2 h 3"/>
                <a:gd name="T56" fmla="*/ 3 w 12"/>
                <a:gd name="T57" fmla="*/ 2 h 3"/>
                <a:gd name="T58" fmla="*/ 3 w 12"/>
                <a:gd name="T59" fmla="*/ 2 h 3"/>
                <a:gd name="T60" fmla="*/ 4 w 12"/>
                <a:gd name="T61"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 h="3">
                  <a:moveTo>
                    <a:pt x="8" y="2"/>
                  </a:moveTo>
                  <a:cubicBezTo>
                    <a:pt x="8" y="2"/>
                    <a:pt x="8" y="2"/>
                    <a:pt x="8" y="2"/>
                  </a:cubicBezTo>
                  <a:cubicBezTo>
                    <a:pt x="7" y="2"/>
                    <a:pt x="7" y="2"/>
                    <a:pt x="7" y="2"/>
                  </a:cubicBezTo>
                  <a:cubicBezTo>
                    <a:pt x="7" y="2"/>
                    <a:pt x="6" y="2"/>
                    <a:pt x="5" y="2"/>
                  </a:cubicBezTo>
                  <a:cubicBezTo>
                    <a:pt x="5" y="2"/>
                    <a:pt x="4" y="3"/>
                    <a:pt x="3" y="3"/>
                  </a:cubicBezTo>
                  <a:cubicBezTo>
                    <a:pt x="2" y="3"/>
                    <a:pt x="0" y="2"/>
                    <a:pt x="0" y="2"/>
                  </a:cubicBezTo>
                  <a:cubicBezTo>
                    <a:pt x="0" y="2"/>
                    <a:pt x="0" y="2"/>
                    <a:pt x="0" y="2"/>
                  </a:cubicBezTo>
                  <a:cubicBezTo>
                    <a:pt x="0" y="2"/>
                    <a:pt x="1" y="1"/>
                    <a:pt x="2" y="1"/>
                  </a:cubicBezTo>
                  <a:cubicBezTo>
                    <a:pt x="3" y="1"/>
                    <a:pt x="5" y="1"/>
                    <a:pt x="7" y="1"/>
                  </a:cubicBezTo>
                  <a:cubicBezTo>
                    <a:pt x="7" y="1"/>
                    <a:pt x="8" y="1"/>
                    <a:pt x="9" y="1"/>
                  </a:cubicBezTo>
                  <a:cubicBezTo>
                    <a:pt x="9" y="1"/>
                    <a:pt x="9" y="1"/>
                    <a:pt x="9" y="1"/>
                  </a:cubicBezTo>
                  <a:cubicBezTo>
                    <a:pt x="9" y="1"/>
                    <a:pt x="9" y="1"/>
                    <a:pt x="9" y="1"/>
                  </a:cubicBezTo>
                  <a:cubicBezTo>
                    <a:pt x="9" y="1"/>
                    <a:pt x="8" y="1"/>
                    <a:pt x="7" y="1"/>
                  </a:cubicBezTo>
                  <a:cubicBezTo>
                    <a:pt x="7" y="1"/>
                    <a:pt x="6" y="1"/>
                    <a:pt x="6" y="1"/>
                  </a:cubicBezTo>
                  <a:cubicBezTo>
                    <a:pt x="5" y="1"/>
                    <a:pt x="4" y="1"/>
                    <a:pt x="4" y="1"/>
                  </a:cubicBezTo>
                  <a:cubicBezTo>
                    <a:pt x="3" y="0"/>
                    <a:pt x="3" y="0"/>
                    <a:pt x="3" y="0"/>
                  </a:cubicBezTo>
                  <a:cubicBezTo>
                    <a:pt x="4" y="0"/>
                    <a:pt x="5" y="0"/>
                    <a:pt x="6" y="0"/>
                  </a:cubicBezTo>
                  <a:cubicBezTo>
                    <a:pt x="7" y="0"/>
                    <a:pt x="7" y="0"/>
                    <a:pt x="8" y="0"/>
                  </a:cubicBezTo>
                  <a:cubicBezTo>
                    <a:pt x="10" y="0"/>
                    <a:pt x="11" y="0"/>
                    <a:pt x="11" y="0"/>
                  </a:cubicBezTo>
                  <a:cubicBezTo>
                    <a:pt x="12" y="1"/>
                    <a:pt x="12" y="1"/>
                    <a:pt x="12" y="1"/>
                  </a:cubicBezTo>
                  <a:cubicBezTo>
                    <a:pt x="11" y="2"/>
                    <a:pt x="10" y="2"/>
                    <a:pt x="9" y="2"/>
                  </a:cubicBezTo>
                  <a:cubicBezTo>
                    <a:pt x="9" y="2"/>
                    <a:pt x="8" y="2"/>
                    <a:pt x="8" y="2"/>
                  </a:cubicBezTo>
                  <a:close/>
                  <a:moveTo>
                    <a:pt x="4" y="2"/>
                  </a:moveTo>
                  <a:cubicBezTo>
                    <a:pt x="5" y="2"/>
                    <a:pt x="6" y="2"/>
                    <a:pt x="7" y="2"/>
                  </a:cubicBezTo>
                  <a:cubicBezTo>
                    <a:pt x="7" y="2"/>
                    <a:pt x="8" y="2"/>
                    <a:pt x="8" y="2"/>
                  </a:cubicBezTo>
                  <a:cubicBezTo>
                    <a:pt x="8" y="1"/>
                    <a:pt x="8" y="1"/>
                    <a:pt x="8" y="1"/>
                  </a:cubicBezTo>
                  <a:cubicBezTo>
                    <a:pt x="8" y="1"/>
                    <a:pt x="7" y="1"/>
                    <a:pt x="7" y="1"/>
                  </a:cubicBezTo>
                  <a:cubicBezTo>
                    <a:pt x="6" y="1"/>
                    <a:pt x="5" y="1"/>
                    <a:pt x="4" y="2"/>
                  </a:cubicBezTo>
                  <a:cubicBezTo>
                    <a:pt x="3" y="2"/>
                    <a:pt x="3" y="2"/>
                    <a:pt x="3" y="2"/>
                  </a:cubicBezTo>
                  <a:cubicBezTo>
                    <a:pt x="3" y="2"/>
                    <a:pt x="3" y="2"/>
                    <a:pt x="3" y="2"/>
                  </a:cubicBezTo>
                  <a:cubicBezTo>
                    <a:pt x="3" y="2"/>
                    <a:pt x="4"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6" name="Freeform 196">
              <a:extLst>
                <a:ext uri="{FF2B5EF4-FFF2-40B4-BE49-F238E27FC236}">
                  <a16:creationId xmlns:a16="http://schemas.microsoft.com/office/drawing/2014/main" id="{15E01F63-E71E-D427-DA35-C0B34F2389D2}"/>
                </a:ext>
              </a:extLst>
            </p:cNvPr>
            <p:cNvSpPr>
              <a:spLocks noEditPoints="1"/>
            </p:cNvSpPr>
            <p:nvPr/>
          </p:nvSpPr>
          <p:spPr bwMode="auto">
            <a:xfrm>
              <a:off x="3024187" y="3544888"/>
              <a:ext cx="25400" cy="6350"/>
            </a:xfrm>
            <a:custGeom>
              <a:avLst/>
              <a:gdLst>
                <a:gd name="T0" fmla="*/ 7 w 14"/>
                <a:gd name="T1" fmla="*/ 3 h 3"/>
                <a:gd name="T2" fmla="*/ 4 w 14"/>
                <a:gd name="T3" fmla="*/ 2 h 3"/>
                <a:gd name="T4" fmla="*/ 4 w 14"/>
                <a:gd name="T5" fmla="*/ 2 h 3"/>
                <a:gd name="T6" fmla="*/ 4 w 14"/>
                <a:gd name="T7" fmla="*/ 3 h 3"/>
                <a:gd name="T8" fmla="*/ 2 w 14"/>
                <a:gd name="T9" fmla="*/ 3 h 3"/>
                <a:gd name="T10" fmla="*/ 0 w 14"/>
                <a:gd name="T11" fmla="*/ 3 h 3"/>
                <a:gd name="T12" fmla="*/ 4 w 14"/>
                <a:gd name="T13" fmla="*/ 0 h 3"/>
                <a:gd name="T14" fmla="*/ 6 w 14"/>
                <a:gd name="T15" fmla="*/ 0 h 3"/>
                <a:gd name="T16" fmla="*/ 6 w 14"/>
                <a:gd name="T17" fmla="*/ 1 h 3"/>
                <a:gd name="T18" fmla="*/ 6 w 14"/>
                <a:gd name="T19" fmla="*/ 1 h 3"/>
                <a:gd name="T20" fmla="*/ 11 w 14"/>
                <a:gd name="T21" fmla="*/ 0 h 3"/>
                <a:gd name="T22" fmla="*/ 14 w 14"/>
                <a:gd name="T23" fmla="*/ 1 h 3"/>
                <a:gd name="T24" fmla="*/ 14 w 14"/>
                <a:gd name="T25" fmla="*/ 1 h 3"/>
                <a:gd name="T26" fmla="*/ 11 w 14"/>
                <a:gd name="T27" fmla="*/ 2 h 3"/>
                <a:gd name="T28" fmla="*/ 7 w 14"/>
                <a:gd name="T29" fmla="*/ 3 h 3"/>
                <a:gd name="T30" fmla="*/ 9 w 14"/>
                <a:gd name="T31" fmla="*/ 1 h 3"/>
                <a:gd name="T32" fmla="*/ 7 w 14"/>
                <a:gd name="T33" fmla="*/ 1 h 3"/>
                <a:gd name="T34" fmla="*/ 5 w 14"/>
                <a:gd name="T35" fmla="*/ 1 h 3"/>
                <a:gd name="T36" fmla="*/ 5 w 14"/>
                <a:gd name="T37" fmla="*/ 1 h 3"/>
                <a:gd name="T38" fmla="*/ 5 w 14"/>
                <a:gd name="T39" fmla="*/ 2 h 3"/>
                <a:gd name="T40" fmla="*/ 7 w 14"/>
                <a:gd name="T41" fmla="*/ 2 h 3"/>
                <a:gd name="T42" fmla="*/ 10 w 14"/>
                <a:gd name="T43" fmla="*/ 2 h 3"/>
                <a:gd name="T44" fmla="*/ 11 w 14"/>
                <a:gd name="T45" fmla="*/ 1 h 3"/>
                <a:gd name="T46" fmla="*/ 11 w 14"/>
                <a:gd name="T47" fmla="*/ 1 h 3"/>
                <a:gd name="T48" fmla="*/ 9 w 14"/>
                <a:gd name="T49"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 h="3">
                  <a:moveTo>
                    <a:pt x="7" y="3"/>
                  </a:moveTo>
                  <a:cubicBezTo>
                    <a:pt x="6" y="3"/>
                    <a:pt x="5" y="2"/>
                    <a:pt x="4" y="2"/>
                  </a:cubicBezTo>
                  <a:cubicBezTo>
                    <a:pt x="4" y="2"/>
                    <a:pt x="4" y="2"/>
                    <a:pt x="4" y="2"/>
                  </a:cubicBezTo>
                  <a:cubicBezTo>
                    <a:pt x="4" y="3"/>
                    <a:pt x="4" y="3"/>
                    <a:pt x="4" y="3"/>
                  </a:cubicBezTo>
                  <a:cubicBezTo>
                    <a:pt x="2" y="3"/>
                    <a:pt x="2" y="3"/>
                    <a:pt x="2" y="3"/>
                  </a:cubicBezTo>
                  <a:cubicBezTo>
                    <a:pt x="1" y="3"/>
                    <a:pt x="0" y="3"/>
                    <a:pt x="0" y="3"/>
                  </a:cubicBezTo>
                  <a:cubicBezTo>
                    <a:pt x="1" y="2"/>
                    <a:pt x="3" y="1"/>
                    <a:pt x="4" y="0"/>
                  </a:cubicBezTo>
                  <a:cubicBezTo>
                    <a:pt x="5" y="0"/>
                    <a:pt x="6" y="0"/>
                    <a:pt x="6" y="0"/>
                  </a:cubicBezTo>
                  <a:cubicBezTo>
                    <a:pt x="6" y="1"/>
                    <a:pt x="6" y="1"/>
                    <a:pt x="6" y="1"/>
                  </a:cubicBezTo>
                  <a:cubicBezTo>
                    <a:pt x="6" y="1"/>
                    <a:pt x="6" y="1"/>
                    <a:pt x="6" y="1"/>
                  </a:cubicBezTo>
                  <a:cubicBezTo>
                    <a:pt x="8" y="0"/>
                    <a:pt x="9" y="0"/>
                    <a:pt x="11" y="0"/>
                  </a:cubicBezTo>
                  <a:cubicBezTo>
                    <a:pt x="12" y="0"/>
                    <a:pt x="13" y="0"/>
                    <a:pt x="14" y="1"/>
                  </a:cubicBezTo>
                  <a:cubicBezTo>
                    <a:pt x="14" y="1"/>
                    <a:pt x="14" y="1"/>
                    <a:pt x="14" y="1"/>
                  </a:cubicBezTo>
                  <a:cubicBezTo>
                    <a:pt x="13" y="2"/>
                    <a:pt x="12" y="2"/>
                    <a:pt x="11" y="2"/>
                  </a:cubicBezTo>
                  <a:cubicBezTo>
                    <a:pt x="10" y="2"/>
                    <a:pt x="9" y="3"/>
                    <a:pt x="7" y="3"/>
                  </a:cubicBezTo>
                  <a:close/>
                  <a:moveTo>
                    <a:pt x="9" y="1"/>
                  </a:moveTo>
                  <a:cubicBezTo>
                    <a:pt x="8" y="1"/>
                    <a:pt x="8" y="1"/>
                    <a:pt x="7" y="1"/>
                  </a:cubicBezTo>
                  <a:cubicBezTo>
                    <a:pt x="6" y="1"/>
                    <a:pt x="5" y="1"/>
                    <a:pt x="5" y="1"/>
                  </a:cubicBezTo>
                  <a:cubicBezTo>
                    <a:pt x="5" y="1"/>
                    <a:pt x="5" y="1"/>
                    <a:pt x="5" y="1"/>
                  </a:cubicBezTo>
                  <a:cubicBezTo>
                    <a:pt x="5" y="2"/>
                    <a:pt x="5" y="2"/>
                    <a:pt x="5" y="2"/>
                  </a:cubicBezTo>
                  <a:cubicBezTo>
                    <a:pt x="5" y="2"/>
                    <a:pt x="6" y="2"/>
                    <a:pt x="7" y="2"/>
                  </a:cubicBezTo>
                  <a:cubicBezTo>
                    <a:pt x="8" y="2"/>
                    <a:pt x="9" y="2"/>
                    <a:pt x="10" y="2"/>
                  </a:cubicBezTo>
                  <a:cubicBezTo>
                    <a:pt x="10" y="2"/>
                    <a:pt x="11" y="1"/>
                    <a:pt x="11" y="1"/>
                  </a:cubicBezTo>
                  <a:cubicBezTo>
                    <a:pt x="11" y="1"/>
                    <a:pt x="11" y="1"/>
                    <a:pt x="11" y="1"/>
                  </a:cubicBezTo>
                  <a:cubicBezTo>
                    <a:pt x="11" y="1"/>
                    <a:pt x="10" y="1"/>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7" name="Freeform 197">
              <a:extLst>
                <a:ext uri="{FF2B5EF4-FFF2-40B4-BE49-F238E27FC236}">
                  <a16:creationId xmlns:a16="http://schemas.microsoft.com/office/drawing/2014/main" id="{4FA7949C-E025-5F59-778C-49F2B1465C46}"/>
                </a:ext>
              </a:extLst>
            </p:cNvPr>
            <p:cNvSpPr>
              <a:spLocks/>
            </p:cNvSpPr>
            <p:nvPr/>
          </p:nvSpPr>
          <p:spPr bwMode="auto">
            <a:xfrm>
              <a:off x="3051175" y="3544888"/>
              <a:ext cx="20638" cy="6350"/>
            </a:xfrm>
            <a:custGeom>
              <a:avLst/>
              <a:gdLst>
                <a:gd name="T0" fmla="*/ 9 w 11"/>
                <a:gd name="T1" fmla="*/ 2 h 3"/>
                <a:gd name="T2" fmla="*/ 7 w 11"/>
                <a:gd name="T3" fmla="*/ 2 h 3"/>
                <a:gd name="T4" fmla="*/ 3 w 11"/>
                <a:gd name="T5" fmla="*/ 3 h 3"/>
                <a:gd name="T6" fmla="*/ 0 w 11"/>
                <a:gd name="T7" fmla="*/ 2 h 3"/>
                <a:gd name="T8" fmla="*/ 0 w 11"/>
                <a:gd name="T9" fmla="*/ 2 h 3"/>
                <a:gd name="T10" fmla="*/ 4 w 11"/>
                <a:gd name="T11" fmla="*/ 2 h 3"/>
                <a:gd name="T12" fmla="*/ 7 w 11"/>
                <a:gd name="T13" fmla="*/ 2 h 3"/>
                <a:gd name="T14" fmla="*/ 7 w 11"/>
                <a:gd name="T15" fmla="*/ 2 h 3"/>
                <a:gd name="T16" fmla="*/ 6 w 11"/>
                <a:gd name="T17" fmla="*/ 2 h 3"/>
                <a:gd name="T18" fmla="*/ 4 w 11"/>
                <a:gd name="T19" fmla="*/ 2 h 3"/>
                <a:gd name="T20" fmla="*/ 2 w 11"/>
                <a:gd name="T21" fmla="*/ 1 h 3"/>
                <a:gd name="T22" fmla="*/ 2 w 11"/>
                <a:gd name="T23" fmla="*/ 1 h 3"/>
                <a:gd name="T24" fmla="*/ 4 w 11"/>
                <a:gd name="T25" fmla="*/ 0 h 3"/>
                <a:gd name="T26" fmla="*/ 7 w 11"/>
                <a:gd name="T27" fmla="*/ 0 h 3"/>
                <a:gd name="T28" fmla="*/ 11 w 11"/>
                <a:gd name="T29" fmla="*/ 0 h 3"/>
                <a:gd name="T30" fmla="*/ 10 w 11"/>
                <a:gd name="T31" fmla="*/ 1 h 3"/>
                <a:gd name="T32" fmla="*/ 7 w 11"/>
                <a:gd name="T33" fmla="*/ 1 h 3"/>
                <a:gd name="T34" fmla="*/ 4 w 11"/>
                <a:gd name="T35" fmla="*/ 1 h 3"/>
                <a:gd name="T36" fmla="*/ 5 w 11"/>
                <a:gd name="T37" fmla="*/ 1 h 3"/>
                <a:gd name="T38" fmla="*/ 7 w 11"/>
                <a:gd name="T39" fmla="*/ 1 h 3"/>
                <a:gd name="T40" fmla="*/ 9 w 11"/>
                <a:gd name="T41" fmla="*/ 1 h 3"/>
                <a:gd name="T42" fmla="*/ 9 w 11"/>
                <a:gd name="T43"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 h="3">
                  <a:moveTo>
                    <a:pt x="9" y="2"/>
                  </a:moveTo>
                  <a:cubicBezTo>
                    <a:pt x="9" y="2"/>
                    <a:pt x="8" y="2"/>
                    <a:pt x="7" y="2"/>
                  </a:cubicBezTo>
                  <a:cubicBezTo>
                    <a:pt x="6" y="2"/>
                    <a:pt x="5" y="3"/>
                    <a:pt x="3" y="3"/>
                  </a:cubicBezTo>
                  <a:cubicBezTo>
                    <a:pt x="2" y="3"/>
                    <a:pt x="0" y="2"/>
                    <a:pt x="0" y="2"/>
                  </a:cubicBezTo>
                  <a:cubicBezTo>
                    <a:pt x="0" y="2"/>
                    <a:pt x="0" y="2"/>
                    <a:pt x="0" y="2"/>
                  </a:cubicBezTo>
                  <a:cubicBezTo>
                    <a:pt x="1" y="2"/>
                    <a:pt x="3" y="2"/>
                    <a:pt x="4" y="2"/>
                  </a:cubicBezTo>
                  <a:cubicBezTo>
                    <a:pt x="6" y="2"/>
                    <a:pt x="7" y="2"/>
                    <a:pt x="7" y="2"/>
                  </a:cubicBezTo>
                  <a:cubicBezTo>
                    <a:pt x="7" y="2"/>
                    <a:pt x="7" y="2"/>
                    <a:pt x="7" y="2"/>
                  </a:cubicBezTo>
                  <a:cubicBezTo>
                    <a:pt x="6" y="2"/>
                    <a:pt x="6" y="2"/>
                    <a:pt x="6" y="2"/>
                  </a:cubicBezTo>
                  <a:cubicBezTo>
                    <a:pt x="6" y="2"/>
                    <a:pt x="5" y="2"/>
                    <a:pt x="4" y="2"/>
                  </a:cubicBezTo>
                  <a:cubicBezTo>
                    <a:pt x="3" y="1"/>
                    <a:pt x="2" y="1"/>
                    <a:pt x="2" y="1"/>
                  </a:cubicBezTo>
                  <a:cubicBezTo>
                    <a:pt x="2" y="1"/>
                    <a:pt x="2" y="1"/>
                    <a:pt x="2" y="1"/>
                  </a:cubicBezTo>
                  <a:cubicBezTo>
                    <a:pt x="2" y="1"/>
                    <a:pt x="3" y="1"/>
                    <a:pt x="4" y="0"/>
                  </a:cubicBezTo>
                  <a:cubicBezTo>
                    <a:pt x="5" y="0"/>
                    <a:pt x="6" y="0"/>
                    <a:pt x="7" y="0"/>
                  </a:cubicBezTo>
                  <a:cubicBezTo>
                    <a:pt x="9" y="0"/>
                    <a:pt x="10" y="0"/>
                    <a:pt x="11" y="0"/>
                  </a:cubicBezTo>
                  <a:cubicBezTo>
                    <a:pt x="10" y="1"/>
                    <a:pt x="10" y="1"/>
                    <a:pt x="10" y="1"/>
                  </a:cubicBezTo>
                  <a:cubicBezTo>
                    <a:pt x="9" y="1"/>
                    <a:pt x="8" y="1"/>
                    <a:pt x="7" y="1"/>
                  </a:cubicBezTo>
                  <a:cubicBezTo>
                    <a:pt x="5" y="1"/>
                    <a:pt x="4" y="1"/>
                    <a:pt x="4" y="1"/>
                  </a:cubicBezTo>
                  <a:cubicBezTo>
                    <a:pt x="5" y="1"/>
                    <a:pt x="5" y="1"/>
                    <a:pt x="5" y="1"/>
                  </a:cubicBezTo>
                  <a:cubicBezTo>
                    <a:pt x="5" y="1"/>
                    <a:pt x="6" y="1"/>
                    <a:pt x="7" y="1"/>
                  </a:cubicBezTo>
                  <a:cubicBezTo>
                    <a:pt x="8" y="1"/>
                    <a:pt x="9" y="1"/>
                    <a:pt x="9" y="1"/>
                  </a:cubicBezTo>
                  <a:cubicBezTo>
                    <a:pt x="9" y="2"/>
                    <a:pt x="9" y="2"/>
                    <a:pt x="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8" name="Freeform 198">
              <a:extLst>
                <a:ext uri="{FF2B5EF4-FFF2-40B4-BE49-F238E27FC236}">
                  <a16:creationId xmlns:a16="http://schemas.microsoft.com/office/drawing/2014/main" id="{ED7565A6-76B6-4EA1-8B4D-FAEF2DD74530}"/>
                </a:ext>
              </a:extLst>
            </p:cNvPr>
            <p:cNvSpPr>
              <a:spLocks/>
            </p:cNvSpPr>
            <p:nvPr/>
          </p:nvSpPr>
          <p:spPr bwMode="auto">
            <a:xfrm>
              <a:off x="3071812" y="3543301"/>
              <a:ext cx="12700" cy="6350"/>
            </a:xfrm>
            <a:custGeom>
              <a:avLst/>
              <a:gdLst>
                <a:gd name="T0" fmla="*/ 3 w 7"/>
                <a:gd name="T1" fmla="*/ 3 h 3"/>
                <a:gd name="T2" fmla="*/ 0 w 7"/>
                <a:gd name="T3" fmla="*/ 3 h 3"/>
                <a:gd name="T4" fmla="*/ 5 w 7"/>
                <a:gd name="T5" fmla="*/ 0 h 3"/>
                <a:gd name="T6" fmla="*/ 7 w 7"/>
                <a:gd name="T7" fmla="*/ 0 h 3"/>
                <a:gd name="T8" fmla="*/ 3 w 7"/>
                <a:gd name="T9" fmla="*/ 3 h 3"/>
              </a:gdLst>
              <a:ahLst/>
              <a:cxnLst>
                <a:cxn ang="0">
                  <a:pos x="T0" y="T1"/>
                </a:cxn>
                <a:cxn ang="0">
                  <a:pos x="T2" y="T3"/>
                </a:cxn>
                <a:cxn ang="0">
                  <a:pos x="T4" y="T5"/>
                </a:cxn>
                <a:cxn ang="0">
                  <a:pos x="T6" y="T7"/>
                </a:cxn>
                <a:cxn ang="0">
                  <a:pos x="T8" y="T9"/>
                </a:cxn>
              </a:cxnLst>
              <a:rect l="0" t="0" r="r" b="b"/>
              <a:pathLst>
                <a:path w="7" h="3">
                  <a:moveTo>
                    <a:pt x="3" y="3"/>
                  </a:moveTo>
                  <a:cubicBezTo>
                    <a:pt x="2" y="3"/>
                    <a:pt x="1" y="3"/>
                    <a:pt x="0" y="3"/>
                  </a:cubicBezTo>
                  <a:cubicBezTo>
                    <a:pt x="2" y="2"/>
                    <a:pt x="3" y="1"/>
                    <a:pt x="5" y="0"/>
                  </a:cubicBezTo>
                  <a:cubicBezTo>
                    <a:pt x="6" y="0"/>
                    <a:pt x="6" y="0"/>
                    <a:pt x="7" y="0"/>
                  </a:cubicBezTo>
                  <a:cubicBezTo>
                    <a:pt x="6" y="1"/>
                    <a:pt x="4" y="2"/>
                    <a:pt x="3"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199" name="Freeform 199">
              <a:extLst>
                <a:ext uri="{FF2B5EF4-FFF2-40B4-BE49-F238E27FC236}">
                  <a16:creationId xmlns:a16="http://schemas.microsoft.com/office/drawing/2014/main" id="{CF001830-CE13-D4CC-CAB3-088AFB8DC996}"/>
                </a:ext>
              </a:extLst>
            </p:cNvPr>
            <p:cNvSpPr>
              <a:spLocks noEditPoints="1"/>
            </p:cNvSpPr>
            <p:nvPr/>
          </p:nvSpPr>
          <p:spPr bwMode="auto">
            <a:xfrm>
              <a:off x="3084512" y="3544888"/>
              <a:ext cx="22225" cy="6350"/>
            </a:xfrm>
            <a:custGeom>
              <a:avLst/>
              <a:gdLst>
                <a:gd name="T0" fmla="*/ 12 w 12"/>
                <a:gd name="T1" fmla="*/ 1 h 3"/>
                <a:gd name="T2" fmla="*/ 9 w 12"/>
                <a:gd name="T3" fmla="*/ 2 h 3"/>
                <a:gd name="T4" fmla="*/ 4 w 12"/>
                <a:gd name="T5" fmla="*/ 3 h 3"/>
                <a:gd name="T6" fmla="*/ 2 w 12"/>
                <a:gd name="T7" fmla="*/ 2 h 3"/>
                <a:gd name="T8" fmla="*/ 0 w 12"/>
                <a:gd name="T9" fmla="*/ 2 h 3"/>
                <a:gd name="T10" fmla="*/ 0 w 12"/>
                <a:gd name="T11" fmla="*/ 1 h 3"/>
                <a:gd name="T12" fmla="*/ 3 w 12"/>
                <a:gd name="T13" fmla="*/ 1 h 3"/>
                <a:gd name="T14" fmla="*/ 8 w 12"/>
                <a:gd name="T15" fmla="*/ 0 h 3"/>
                <a:gd name="T16" fmla="*/ 12 w 12"/>
                <a:gd name="T17" fmla="*/ 1 h 3"/>
                <a:gd name="T18" fmla="*/ 12 w 12"/>
                <a:gd name="T19" fmla="*/ 1 h 3"/>
                <a:gd name="T20" fmla="*/ 3 w 12"/>
                <a:gd name="T21" fmla="*/ 1 h 3"/>
                <a:gd name="T22" fmla="*/ 5 w 12"/>
                <a:gd name="T23" fmla="*/ 2 h 3"/>
                <a:gd name="T24" fmla="*/ 9 w 12"/>
                <a:gd name="T25" fmla="*/ 1 h 3"/>
                <a:gd name="T26" fmla="*/ 7 w 12"/>
                <a:gd name="T27" fmla="*/ 1 h 3"/>
                <a:gd name="T28" fmla="*/ 5 w 12"/>
                <a:gd name="T29" fmla="*/ 1 h 3"/>
                <a:gd name="T30" fmla="*/ 3 w 12"/>
                <a:gd name="T3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3">
                  <a:moveTo>
                    <a:pt x="12" y="1"/>
                  </a:moveTo>
                  <a:cubicBezTo>
                    <a:pt x="11" y="2"/>
                    <a:pt x="11" y="2"/>
                    <a:pt x="9" y="2"/>
                  </a:cubicBezTo>
                  <a:cubicBezTo>
                    <a:pt x="8" y="2"/>
                    <a:pt x="6" y="3"/>
                    <a:pt x="4" y="3"/>
                  </a:cubicBezTo>
                  <a:cubicBezTo>
                    <a:pt x="3" y="3"/>
                    <a:pt x="2" y="2"/>
                    <a:pt x="2" y="2"/>
                  </a:cubicBezTo>
                  <a:cubicBezTo>
                    <a:pt x="1" y="2"/>
                    <a:pt x="0" y="2"/>
                    <a:pt x="0" y="2"/>
                  </a:cubicBezTo>
                  <a:cubicBezTo>
                    <a:pt x="0" y="1"/>
                    <a:pt x="0" y="1"/>
                    <a:pt x="0" y="1"/>
                  </a:cubicBezTo>
                  <a:cubicBezTo>
                    <a:pt x="1" y="1"/>
                    <a:pt x="2" y="1"/>
                    <a:pt x="3" y="1"/>
                  </a:cubicBezTo>
                  <a:cubicBezTo>
                    <a:pt x="4" y="0"/>
                    <a:pt x="6" y="0"/>
                    <a:pt x="8" y="0"/>
                  </a:cubicBezTo>
                  <a:cubicBezTo>
                    <a:pt x="10" y="0"/>
                    <a:pt x="11" y="0"/>
                    <a:pt x="12" y="1"/>
                  </a:cubicBezTo>
                  <a:cubicBezTo>
                    <a:pt x="12" y="1"/>
                    <a:pt x="12" y="1"/>
                    <a:pt x="12" y="1"/>
                  </a:cubicBezTo>
                  <a:close/>
                  <a:moveTo>
                    <a:pt x="3" y="1"/>
                  </a:moveTo>
                  <a:cubicBezTo>
                    <a:pt x="2" y="2"/>
                    <a:pt x="3" y="2"/>
                    <a:pt x="5" y="2"/>
                  </a:cubicBezTo>
                  <a:cubicBezTo>
                    <a:pt x="7" y="2"/>
                    <a:pt x="9" y="2"/>
                    <a:pt x="9" y="1"/>
                  </a:cubicBezTo>
                  <a:cubicBezTo>
                    <a:pt x="10" y="1"/>
                    <a:pt x="9" y="1"/>
                    <a:pt x="7" y="1"/>
                  </a:cubicBezTo>
                  <a:cubicBezTo>
                    <a:pt x="6" y="1"/>
                    <a:pt x="5" y="1"/>
                    <a:pt x="5" y="1"/>
                  </a:cubicBezTo>
                  <a:cubicBezTo>
                    <a:pt x="4" y="1"/>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0" name="Freeform 200">
              <a:extLst>
                <a:ext uri="{FF2B5EF4-FFF2-40B4-BE49-F238E27FC236}">
                  <a16:creationId xmlns:a16="http://schemas.microsoft.com/office/drawing/2014/main" id="{C6DF1CC7-E020-A540-3098-A0C4027E74AF}"/>
                </a:ext>
              </a:extLst>
            </p:cNvPr>
            <p:cNvSpPr>
              <a:spLocks/>
            </p:cNvSpPr>
            <p:nvPr/>
          </p:nvSpPr>
          <p:spPr bwMode="auto">
            <a:xfrm>
              <a:off x="3109912" y="3544888"/>
              <a:ext cx="20638" cy="6350"/>
            </a:xfrm>
            <a:custGeom>
              <a:avLst/>
              <a:gdLst>
                <a:gd name="T0" fmla="*/ 4 w 11"/>
                <a:gd name="T1" fmla="*/ 3 h 3"/>
                <a:gd name="T2" fmla="*/ 0 w 11"/>
                <a:gd name="T3" fmla="*/ 2 h 3"/>
                <a:gd name="T4" fmla="*/ 0 w 11"/>
                <a:gd name="T5" fmla="*/ 1 h 3"/>
                <a:gd name="T6" fmla="*/ 3 w 11"/>
                <a:gd name="T7" fmla="*/ 1 h 3"/>
                <a:gd name="T8" fmla="*/ 8 w 11"/>
                <a:gd name="T9" fmla="*/ 0 h 3"/>
                <a:gd name="T10" fmla="*/ 11 w 11"/>
                <a:gd name="T11" fmla="*/ 0 h 3"/>
                <a:gd name="T12" fmla="*/ 10 w 11"/>
                <a:gd name="T13" fmla="*/ 1 h 3"/>
                <a:gd name="T14" fmla="*/ 7 w 11"/>
                <a:gd name="T15" fmla="*/ 1 h 3"/>
                <a:gd name="T16" fmla="*/ 3 w 11"/>
                <a:gd name="T17" fmla="*/ 1 h 3"/>
                <a:gd name="T18" fmla="*/ 3 w 11"/>
                <a:gd name="T19" fmla="*/ 2 h 3"/>
                <a:gd name="T20" fmla="*/ 5 w 11"/>
                <a:gd name="T21" fmla="*/ 2 h 3"/>
                <a:gd name="T22" fmla="*/ 8 w 11"/>
                <a:gd name="T23" fmla="*/ 2 h 3"/>
                <a:gd name="T24" fmla="*/ 8 w 11"/>
                <a:gd name="T25" fmla="*/ 2 h 3"/>
                <a:gd name="T26" fmla="*/ 6 w 11"/>
                <a:gd name="T27" fmla="*/ 2 h 3"/>
                <a:gd name="T28" fmla="*/ 4 w 11"/>
                <a:gd name="T2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3">
                  <a:moveTo>
                    <a:pt x="4" y="3"/>
                  </a:moveTo>
                  <a:cubicBezTo>
                    <a:pt x="2" y="3"/>
                    <a:pt x="1" y="2"/>
                    <a:pt x="0" y="2"/>
                  </a:cubicBezTo>
                  <a:cubicBezTo>
                    <a:pt x="0" y="2"/>
                    <a:pt x="0" y="2"/>
                    <a:pt x="0" y="1"/>
                  </a:cubicBezTo>
                  <a:cubicBezTo>
                    <a:pt x="1" y="1"/>
                    <a:pt x="2" y="1"/>
                    <a:pt x="3" y="1"/>
                  </a:cubicBezTo>
                  <a:cubicBezTo>
                    <a:pt x="4" y="0"/>
                    <a:pt x="6" y="0"/>
                    <a:pt x="8" y="0"/>
                  </a:cubicBezTo>
                  <a:cubicBezTo>
                    <a:pt x="9" y="0"/>
                    <a:pt x="10" y="0"/>
                    <a:pt x="11" y="0"/>
                  </a:cubicBezTo>
                  <a:cubicBezTo>
                    <a:pt x="10" y="1"/>
                    <a:pt x="10" y="1"/>
                    <a:pt x="10" y="1"/>
                  </a:cubicBezTo>
                  <a:cubicBezTo>
                    <a:pt x="9" y="1"/>
                    <a:pt x="8" y="1"/>
                    <a:pt x="7" y="1"/>
                  </a:cubicBezTo>
                  <a:cubicBezTo>
                    <a:pt x="5" y="1"/>
                    <a:pt x="4" y="1"/>
                    <a:pt x="3" y="1"/>
                  </a:cubicBezTo>
                  <a:cubicBezTo>
                    <a:pt x="3" y="2"/>
                    <a:pt x="3" y="2"/>
                    <a:pt x="3" y="2"/>
                  </a:cubicBezTo>
                  <a:cubicBezTo>
                    <a:pt x="3" y="2"/>
                    <a:pt x="4" y="2"/>
                    <a:pt x="5" y="2"/>
                  </a:cubicBezTo>
                  <a:cubicBezTo>
                    <a:pt x="6" y="2"/>
                    <a:pt x="7" y="2"/>
                    <a:pt x="8" y="2"/>
                  </a:cubicBezTo>
                  <a:cubicBezTo>
                    <a:pt x="8" y="2"/>
                    <a:pt x="8" y="2"/>
                    <a:pt x="8" y="2"/>
                  </a:cubicBezTo>
                  <a:cubicBezTo>
                    <a:pt x="7" y="2"/>
                    <a:pt x="7" y="2"/>
                    <a:pt x="6" y="2"/>
                  </a:cubicBezTo>
                  <a:cubicBezTo>
                    <a:pt x="6" y="2"/>
                    <a:pt x="5" y="3"/>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1" name="Freeform 201">
              <a:extLst>
                <a:ext uri="{FF2B5EF4-FFF2-40B4-BE49-F238E27FC236}">
                  <a16:creationId xmlns:a16="http://schemas.microsoft.com/office/drawing/2014/main" id="{64C6A39A-204F-8759-1694-34D91E9C8786}"/>
                </a:ext>
              </a:extLst>
            </p:cNvPr>
            <p:cNvSpPr>
              <a:spLocks/>
            </p:cNvSpPr>
            <p:nvPr/>
          </p:nvSpPr>
          <p:spPr bwMode="auto">
            <a:xfrm>
              <a:off x="3130550" y="3543301"/>
              <a:ext cx="23813" cy="6350"/>
            </a:xfrm>
            <a:custGeom>
              <a:avLst/>
              <a:gdLst>
                <a:gd name="T0" fmla="*/ 4 w 13"/>
                <a:gd name="T1" fmla="*/ 2 h 3"/>
                <a:gd name="T2" fmla="*/ 6 w 13"/>
                <a:gd name="T3" fmla="*/ 2 h 3"/>
                <a:gd name="T4" fmla="*/ 10 w 13"/>
                <a:gd name="T5" fmla="*/ 1 h 3"/>
                <a:gd name="T6" fmla="*/ 13 w 13"/>
                <a:gd name="T7" fmla="*/ 1 h 3"/>
                <a:gd name="T8" fmla="*/ 7 w 13"/>
                <a:gd name="T9" fmla="*/ 2 h 3"/>
                <a:gd name="T10" fmla="*/ 11 w 13"/>
                <a:gd name="T11" fmla="*/ 3 h 3"/>
                <a:gd name="T12" fmla="*/ 8 w 13"/>
                <a:gd name="T13" fmla="*/ 3 h 3"/>
                <a:gd name="T14" fmla="*/ 5 w 13"/>
                <a:gd name="T15" fmla="*/ 3 h 3"/>
                <a:gd name="T16" fmla="*/ 3 w 13"/>
                <a:gd name="T17" fmla="*/ 3 h 3"/>
                <a:gd name="T18" fmla="*/ 2 w 13"/>
                <a:gd name="T19" fmla="*/ 3 h 3"/>
                <a:gd name="T20" fmla="*/ 0 w 13"/>
                <a:gd name="T21" fmla="*/ 3 h 3"/>
                <a:gd name="T22" fmla="*/ 4 w 13"/>
                <a:gd name="T23" fmla="*/ 0 h 3"/>
                <a:gd name="T24" fmla="*/ 6 w 13"/>
                <a:gd name="T25" fmla="*/ 0 h 3"/>
                <a:gd name="T26" fmla="*/ 4 w 13"/>
                <a:gd name="T27" fmla="*/ 2 h 3"/>
                <a:gd name="T28" fmla="*/ 4 w 13"/>
                <a:gd name="T29"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3">
                  <a:moveTo>
                    <a:pt x="4" y="2"/>
                  </a:moveTo>
                  <a:cubicBezTo>
                    <a:pt x="4" y="2"/>
                    <a:pt x="5" y="2"/>
                    <a:pt x="6" y="2"/>
                  </a:cubicBezTo>
                  <a:cubicBezTo>
                    <a:pt x="7" y="2"/>
                    <a:pt x="9" y="2"/>
                    <a:pt x="10" y="1"/>
                  </a:cubicBezTo>
                  <a:cubicBezTo>
                    <a:pt x="11" y="1"/>
                    <a:pt x="12" y="1"/>
                    <a:pt x="13" y="1"/>
                  </a:cubicBezTo>
                  <a:cubicBezTo>
                    <a:pt x="11" y="2"/>
                    <a:pt x="9" y="2"/>
                    <a:pt x="7" y="2"/>
                  </a:cubicBezTo>
                  <a:cubicBezTo>
                    <a:pt x="8" y="3"/>
                    <a:pt x="9" y="3"/>
                    <a:pt x="11" y="3"/>
                  </a:cubicBezTo>
                  <a:cubicBezTo>
                    <a:pt x="10" y="3"/>
                    <a:pt x="9" y="3"/>
                    <a:pt x="8" y="3"/>
                  </a:cubicBezTo>
                  <a:cubicBezTo>
                    <a:pt x="7" y="3"/>
                    <a:pt x="6" y="3"/>
                    <a:pt x="5" y="3"/>
                  </a:cubicBezTo>
                  <a:cubicBezTo>
                    <a:pt x="4" y="3"/>
                    <a:pt x="4" y="3"/>
                    <a:pt x="3" y="3"/>
                  </a:cubicBezTo>
                  <a:cubicBezTo>
                    <a:pt x="2" y="3"/>
                    <a:pt x="2" y="3"/>
                    <a:pt x="2" y="3"/>
                  </a:cubicBezTo>
                  <a:cubicBezTo>
                    <a:pt x="1" y="3"/>
                    <a:pt x="0" y="3"/>
                    <a:pt x="0" y="3"/>
                  </a:cubicBezTo>
                  <a:cubicBezTo>
                    <a:pt x="1" y="2"/>
                    <a:pt x="2" y="1"/>
                    <a:pt x="4" y="0"/>
                  </a:cubicBezTo>
                  <a:cubicBezTo>
                    <a:pt x="5" y="0"/>
                    <a:pt x="6" y="0"/>
                    <a:pt x="6" y="0"/>
                  </a:cubicBezTo>
                  <a:cubicBezTo>
                    <a:pt x="6" y="1"/>
                    <a:pt x="5" y="1"/>
                    <a:pt x="4" y="2"/>
                  </a:cubicBezTo>
                  <a:cubicBezTo>
                    <a:pt x="4" y="2"/>
                    <a:pt x="4"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2" name="Freeform 202">
              <a:extLst>
                <a:ext uri="{FF2B5EF4-FFF2-40B4-BE49-F238E27FC236}">
                  <a16:creationId xmlns:a16="http://schemas.microsoft.com/office/drawing/2014/main" id="{2352AE7F-10A9-C567-01BA-5197B112DC0E}"/>
                </a:ext>
              </a:extLst>
            </p:cNvPr>
            <p:cNvSpPr>
              <a:spLocks noEditPoints="1"/>
            </p:cNvSpPr>
            <p:nvPr/>
          </p:nvSpPr>
          <p:spPr bwMode="auto">
            <a:xfrm>
              <a:off x="5908675" y="3471863"/>
              <a:ext cx="22225" cy="3175"/>
            </a:xfrm>
            <a:custGeom>
              <a:avLst/>
              <a:gdLst>
                <a:gd name="T0" fmla="*/ 6 w 12"/>
                <a:gd name="T1" fmla="*/ 2 h 2"/>
                <a:gd name="T2" fmla="*/ 3 w 12"/>
                <a:gd name="T3" fmla="*/ 2 h 2"/>
                <a:gd name="T4" fmla="*/ 0 w 12"/>
                <a:gd name="T5" fmla="*/ 1 h 2"/>
                <a:gd name="T6" fmla="*/ 1 w 12"/>
                <a:gd name="T7" fmla="*/ 1 h 2"/>
                <a:gd name="T8" fmla="*/ 4 w 12"/>
                <a:gd name="T9" fmla="*/ 0 h 2"/>
                <a:gd name="T10" fmla="*/ 7 w 12"/>
                <a:gd name="T11" fmla="*/ 1 h 2"/>
                <a:gd name="T12" fmla="*/ 7 w 12"/>
                <a:gd name="T13" fmla="*/ 1 h 2"/>
                <a:gd name="T14" fmla="*/ 7 w 12"/>
                <a:gd name="T15" fmla="*/ 0 h 2"/>
                <a:gd name="T16" fmla="*/ 6 w 12"/>
                <a:gd name="T17" fmla="*/ 0 h 2"/>
                <a:gd name="T18" fmla="*/ 8 w 12"/>
                <a:gd name="T19" fmla="*/ 0 h 2"/>
                <a:gd name="T20" fmla="*/ 12 w 12"/>
                <a:gd name="T21" fmla="*/ 2 h 2"/>
                <a:gd name="T22" fmla="*/ 10 w 12"/>
                <a:gd name="T23" fmla="*/ 2 h 2"/>
                <a:gd name="T24" fmla="*/ 9 w 12"/>
                <a:gd name="T25" fmla="*/ 2 h 2"/>
                <a:gd name="T26" fmla="*/ 9 w 12"/>
                <a:gd name="T27" fmla="*/ 2 h 2"/>
                <a:gd name="T28" fmla="*/ 6 w 12"/>
                <a:gd name="T29" fmla="*/ 2 h 2"/>
                <a:gd name="T30" fmla="*/ 6 w 12"/>
                <a:gd name="T31" fmla="*/ 2 h 2"/>
                <a:gd name="T32" fmla="*/ 8 w 12"/>
                <a:gd name="T33" fmla="*/ 2 h 2"/>
                <a:gd name="T34" fmla="*/ 8 w 12"/>
                <a:gd name="T35" fmla="*/ 1 h 2"/>
                <a:gd name="T36" fmla="*/ 8 w 12"/>
                <a:gd name="T37" fmla="*/ 1 h 2"/>
                <a:gd name="T38" fmla="*/ 7 w 12"/>
                <a:gd name="T39" fmla="*/ 1 h 2"/>
                <a:gd name="T40" fmla="*/ 5 w 12"/>
                <a:gd name="T41" fmla="*/ 1 h 2"/>
                <a:gd name="T42" fmla="*/ 3 w 12"/>
                <a:gd name="T43" fmla="*/ 1 h 2"/>
                <a:gd name="T44" fmla="*/ 3 w 12"/>
                <a:gd name="T45" fmla="*/ 1 h 2"/>
                <a:gd name="T46" fmla="*/ 4 w 12"/>
                <a:gd name="T47" fmla="*/ 2 h 2"/>
                <a:gd name="T48" fmla="*/ 6 w 12"/>
                <a:gd name="T4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2">
                  <a:moveTo>
                    <a:pt x="6" y="2"/>
                  </a:moveTo>
                  <a:cubicBezTo>
                    <a:pt x="5" y="2"/>
                    <a:pt x="4" y="2"/>
                    <a:pt x="3" y="2"/>
                  </a:cubicBezTo>
                  <a:cubicBezTo>
                    <a:pt x="2" y="2"/>
                    <a:pt x="0" y="1"/>
                    <a:pt x="0" y="1"/>
                  </a:cubicBezTo>
                  <a:cubicBezTo>
                    <a:pt x="0" y="1"/>
                    <a:pt x="0" y="1"/>
                    <a:pt x="1" y="1"/>
                  </a:cubicBezTo>
                  <a:cubicBezTo>
                    <a:pt x="1" y="0"/>
                    <a:pt x="2" y="0"/>
                    <a:pt x="4" y="0"/>
                  </a:cubicBezTo>
                  <a:cubicBezTo>
                    <a:pt x="5" y="0"/>
                    <a:pt x="6" y="0"/>
                    <a:pt x="7" y="1"/>
                  </a:cubicBezTo>
                  <a:cubicBezTo>
                    <a:pt x="7" y="1"/>
                    <a:pt x="7" y="1"/>
                    <a:pt x="7" y="1"/>
                  </a:cubicBezTo>
                  <a:cubicBezTo>
                    <a:pt x="7" y="0"/>
                    <a:pt x="7" y="0"/>
                    <a:pt x="7" y="0"/>
                  </a:cubicBezTo>
                  <a:cubicBezTo>
                    <a:pt x="6" y="0"/>
                    <a:pt x="6" y="0"/>
                    <a:pt x="6" y="0"/>
                  </a:cubicBezTo>
                  <a:cubicBezTo>
                    <a:pt x="7" y="0"/>
                    <a:pt x="7" y="0"/>
                    <a:pt x="8" y="0"/>
                  </a:cubicBezTo>
                  <a:cubicBezTo>
                    <a:pt x="10" y="0"/>
                    <a:pt x="11" y="1"/>
                    <a:pt x="12" y="2"/>
                  </a:cubicBezTo>
                  <a:cubicBezTo>
                    <a:pt x="11" y="2"/>
                    <a:pt x="11" y="2"/>
                    <a:pt x="10" y="2"/>
                  </a:cubicBezTo>
                  <a:cubicBezTo>
                    <a:pt x="9" y="2"/>
                    <a:pt x="9" y="2"/>
                    <a:pt x="9" y="2"/>
                  </a:cubicBezTo>
                  <a:cubicBezTo>
                    <a:pt x="9" y="2"/>
                    <a:pt x="9" y="2"/>
                    <a:pt x="9" y="2"/>
                  </a:cubicBezTo>
                  <a:cubicBezTo>
                    <a:pt x="9" y="2"/>
                    <a:pt x="8" y="2"/>
                    <a:pt x="6" y="2"/>
                  </a:cubicBezTo>
                  <a:close/>
                  <a:moveTo>
                    <a:pt x="6" y="2"/>
                  </a:moveTo>
                  <a:cubicBezTo>
                    <a:pt x="7" y="2"/>
                    <a:pt x="8" y="2"/>
                    <a:pt x="8" y="2"/>
                  </a:cubicBezTo>
                  <a:cubicBezTo>
                    <a:pt x="8" y="1"/>
                    <a:pt x="8" y="1"/>
                    <a:pt x="8" y="1"/>
                  </a:cubicBezTo>
                  <a:cubicBezTo>
                    <a:pt x="8" y="1"/>
                    <a:pt x="8" y="1"/>
                    <a:pt x="8" y="1"/>
                  </a:cubicBezTo>
                  <a:cubicBezTo>
                    <a:pt x="8" y="1"/>
                    <a:pt x="8" y="1"/>
                    <a:pt x="7" y="1"/>
                  </a:cubicBezTo>
                  <a:cubicBezTo>
                    <a:pt x="6" y="1"/>
                    <a:pt x="6" y="1"/>
                    <a:pt x="5" y="1"/>
                  </a:cubicBezTo>
                  <a:cubicBezTo>
                    <a:pt x="4" y="1"/>
                    <a:pt x="3" y="1"/>
                    <a:pt x="3" y="1"/>
                  </a:cubicBezTo>
                  <a:cubicBezTo>
                    <a:pt x="3" y="1"/>
                    <a:pt x="3" y="1"/>
                    <a:pt x="3" y="1"/>
                  </a:cubicBezTo>
                  <a:cubicBezTo>
                    <a:pt x="3" y="1"/>
                    <a:pt x="4" y="2"/>
                    <a:pt x="4" y="2"/>
                  </a:cubicBezTo>
                  <a:cubicBezTo>
                    <a:pt x="5" y="2"/>
                    <a:pt x="6" y="2"/>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3" name="Freeform 203">
              <a:extLst>
                <a:ext uri="{FF2B5EF4-FFF2-40B4-BE49-F238E27FC236}">
                  <a16:creationId xmlns:a16="http://schemas.microsoft.com/office/drawing/2014/main" id="{C6C20425-EBC8-8A33-07AA-A5C03D4DA7F4}"/>
                </a:ext>
              </a:extLst>
            </p:cNvPr>
            <p:cNvSpPr>
              <a:spLocks noEditPoints="1"/>
            </p:cNvSpPr>
            <p:nvPr/>
          </p:nvSpPr>
          <p:spPr bwMode="auto">
            <a:xfrm>
              <a:off x="5932488" y="3471863"/>
              <a:ext cx="20638" cy="3175"/>
            </a:xfrm>
            <a:custGeom>
              <a:avLst/>
              <a:gdLst>
                <a:gd name="T0" fmla="*/ 7 w 11"/>
                <a:gd name="T1" fmla="*/ 2 h 2"/>
                <a:gd name="T2" fmla="*/ 3 w 11"/>
                <a:gd name="T3" fmla="*/ 2 h 2"/>
                <a:gd name="T4" fmla="*/ 0 w 11"/>
                <a:gd name="T5" fmla="*/ 1 h 2"/>
                <a:gd name="T6" fmla="*/ 1 w 11"/>
                <a:gd name="T7" fmla="*/ 1 h 2"/>
                <a:gd name="T8" fmla="*/ 4 w 11"/>
                <a:gd name="T9" fmla="*/ 0 h 2"/>
                <a:gd name="T10" fmla="*/ 8 w 11"/>
                <a:gd name="T11" fmla="*/ 1 h 2"/>
                <a:gd name="T12" fmla="*/ 10 w 11"/>
                <a:gd name="T13" fmla="*/ 1 h 2"/>
                <a:gd name="T14" fmla="*/ 11 w 11"/>
                <a:gd name="T15" fmla="*/ 1 h 2"/>
                <a:gd name="T16" fmla="*/ 3 w 11"/>
                <a:gd name="T17" fmla="*/ 1 h 2"/>
                <a:gd name="T18" fmla="*/ 5 w 11"/>
                <a:gd name="T19" fmla="*/ 2 h 2"/>
                <a:gd name="T20" fmla="*/ 7 w 11"/>
                <a:gd name="T21" fmla="*/ 2 h 2"/>
                <a:gd name="T22" fmla="*/ 9 w 11"/>
                <a:gd name="T23" fmla="*/ 2 h 2"/>
                <a:gd name="T24" fmla="*/ 11 w 11"/>
                <a:gd name="T25" fmla="*/ 2 h 2"/>
                <a:gd name="T26" fmla="*/ 11 w 11"/>
                <a:gd name="T27" fmla="*/ 2 h 2"/>
                <a:gd name="T28" fmla="*/ 10 w 11"/>
                <a:gd name="T29" fmla="*/ 2 h 2"/>
                <a:gd name="T30" fmla="*/ 7 w 11"/>
                <a:gd name="T31" fmla="*/ 2 h 2"/>
                <a:gd name="T32" fmla="*/ 5 w 11"/>
                <a:gd name="T33" fmla="*/ 1 h 2"/>
                <a:gd name="T34" fmla="*/ 3 w 11"/>
                <a:gd name="T35" fmla="*/ 1 h 2"/>
                <a:gd name="T36" fmla="*/ 3 w 11"/>
                <a:gd name="T37" fmla="*/ 1 h 2"/>
                <a:gd name="T38" fmla="*/ 8 w 11"/>
                <a:gd name="T39" fmla="*/ 1 h 2"/>
                <a:gd name="T40" fmla="*/ 7 w 11"/>
                <a:gd name="T41" fmla="*/ 1 h 2"/>
                <a:gd name="T42" fmla="*/ 5 w 11"/>
                <a:gd name="T43"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 h="2">
                  <a:moveTo>
                    <a:pt x="7" y="2"/>
                  </a:moveTo>
                  <a:cubicBezTo>
                    <a:pt x="6" y="2"/>
                    <a:pt x="4" y="2"/>
                    <a:pt x="3" y="2"/>
                  </a:cubicBezTo>
                  <a:cubicBezTo>
                    <a:pt x="2" y="2"/>
                    <a:pt x="0" y="1"/>
                    <a:pt x="0" y="1"/>
                  </a:cubicBezTo>
                  <a:cubicBezTo>
                    <a:pt x="0" y="1"/>
                    <a:pt x="0" y="1"/>
                    <a:pt x="1" y="1"/>
                  </a:cubicBezTo>
                  <a:cubicBezTo>
                    <a:pt x="1" y="0"/>
                    <a:pt x="3" y="0"/>
                    <a:pt x="4" y="0"/>
                  </a:cubicBezTo>
                  <a:cubicBezTo>
                    <a:pt x="6" y="0"/>
                    <a:pt x="7" y="0"/>
                    <a:pt x="8" y="1"/>
                  </a:cubicBezTo>
                  <a:cubicBezTo>
                    <a:pt x="9" y="1"/>
                    <a:pt x="10" y="1"/>
                    <a:pt x="10" y="1"/>
                  </a:cubicBezTo>
                  <a:cubicBezTo>
                    <a:pt x="11" y="1"/>
                    <a:pt x="11" y="1"/>
                    <a:pt x="11" y="1"/>
                  </a:cubicBezTo>
                  <a:cubicBezTo>
                    <a:pt x="8" y="1"/>
                    <a:pt x="6" y="1"/>
                    <a:pt x="3" y="1"/>
                  </a:cubicBezTo>
                  <a:cubicBezTo>
                    <a:pt x="3" y="1"/>
                    <a:pt x="4" y="2"/>
                    <a:pt x="5" y="2"/>
                  </a:cubicBezTo>
                  <a:cubicBezTo>
                    <a:pt x="5" y="2"/>
                    <a:pt x="6" y="2"/>
                    <a:pt x="7" y="2"/>
                  </a:cubicBezTo>
                  <a:cubicBezTo>
                    <a:pt x="8" y="2"/>
                    <a:pt x="8" y="2"/>
                    <a:pt x="9" y="2"/>
                  </a:cubicBezTo>
                  <a:cubicBezTo>
                    <a:pt x="10" y="2"/>
                    <a:pt x="10" y="2"/>
                    <a:pt x="11" y="2"/>
                  </a:cubicBezTo>
                  <a:cubicBezTo>
                    <a:pt x="11" y="2"/>
                    <a:pt x="11" y="2"/>
                    <a:pt x="11" y="2"/>
                  </a:cubicBezTo>
                  <a:cubicBezTo>
                    <a:pt x="11" y="2"/>
                    <a:pt x="10" y="2"/>
                    <a:pt x="10" y="2"/>
                  </a:cubicBezTo>
                  <a:cubicBezTo>
                    <a:pt x="9" y="2"/>
                    <a:pt x="8" y="2"/>
                    <a:pt x="7" y="2"/>
                  </a:cubicBezTo>
                  <a:close/>
                  <a:moveTo>
                    <a:pt x="5" y="1"/>
                  </a:moveTo>
                  <a:cubicBezTo>
                    <a:pt x="4" y="1"/>
                    <a:pt x="3" y="1"/>
                    <a:pt x="3" y="1"/>
                  </a:cubicBezTo>
                  <a:cubicBezTo>
                    <a:pt x="3" y="1"/>
                    <a:pt x="3" y="1"/>
                    <a:pt x="3" y="1"/>
                  </a:cubicBezTo>
                  <a:cubicBezTo>
                    <a:pt x="4" y="1"/>
                    <a:pt x="6" y="1"/>
                    <a:pt x="8" y="1"/>
                  </a:cubicBezTo>
                  <a:cubicBezTo>
                    <a:pt x="8" y="1"/>
                    <a:pt x="7" y="1"/>
                    <a:pt x="7" y="1"/>
                  </a:cubicBezTo>
                  <a:cubicBezTo>
                    <a:pt x="6" y="1"/>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4" name="Freeform 204">
              <a:extLst>
                <a:ext uri="{FF2B5EF4-FFF2-40B4-BE49-F238E27FC236}">
                  <a16:creationId xmlns:a16="http://schemas.microsoft.com/office/drawing/2014/main" id="{1F124085-8E8B-3BAC-AAB0-15760CF693CF}"/>
                </a:ext>
              </a:extLst>
            </p:cNvPr>
            <p:cNvSpPr>
              <a:spLocks/>
            </p:cNvSpPr>
            <p:nvPr/>
          </p:nvSpPr>
          <p:spPr bwMode="auto">
            <a:xfrm>
              <a:off x="5953125" y="3471863"/>
              <a:ext cx="11113" cy="3175"/>
            </a:xfrm>
            <a:custGeom>
              <a:avLst/>
              <a:gdLst>
                <a:gd name="T0" fmla="*/ 6 w 6"/>
                <a:gd name="T1" fmla="*/ 2 h 2"/>
                <a:gd name="T2" fmla="*/ 4 w 6"/>
                <a:gd name="T3" fmla="*/ 2 h 2"/>
                <a:gd name="T4" fmla="*/ 0 w 6"/>
                <a:gd name="T5" fmla="*/ 0 h 2"/>
                <a:gd name="T6" fmla="*/ 2 w 6"/>
                <a:gd name="T7" fmla="*/ 0 h 2"/>
                <a:gd name="T8" fmla="*/ 6 w 6"/>
                <a:gd name="T9" fmla="*/ 2 h 2"/>
              </a:gdLst>
              <a:ahLst/>
              <a:cxnLst>
                <a:cxn ang="0">
                  <a:pos x="T0" y="T1"/>
                </a:cxn>
                <a:cxn ang="0">
                  <a:pos x="T2" y="T3"/>
                </a:cxn>
                <a:cxn ang="0">
                  <a:pos x="T4" y="T5"/>
                </a:cxn>
                <a:cxn ang="0">
                  <a:pos x="T6" y="T7"/>
                </a:cxn>
                <a:cxn ang="0">
                  <a:pos x="T8" y="T9"/>
                </a:cxn>
              </a:cxnLst>
              <a:rect l="0" t="0" r="r" b="b"/>
              <a:pathLst>
                <a:path w="6" h="2">
                  <a:moveTo>
                    <a:pt x="6" y="2"/>
                  </a:moveTo>
                  <a:cubicBezTo>
                    <a:pt x="5" y="2"/>
                    <a:pt x="4" y="2"/>
                    <a:pt x="4" y="2"/>
                  </a:cubicBezTo>
                  <a:cubicBezTo>
                    <a:pt x="2" y="1"/>
                    <a:pt x="1" y="0"/>
                    <a:pt x="0" y="0"/>
                  </a:cubicBezTo>
                  <a:cubicBezTo>
                    <a:pt x="1" y="0"/>
                    <a:pt x="1" y="0"/>
                    <a:pt x="2" y="0"/>
                  </a:cubicBezTo>
                  <a:cubicBezTo>
                    <a:pt x="3" y="0"/>
                    <a:pt x="5" y="1"/>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5" name="Freeform 206">
              <a:extLst>
                <a:ext uri="{FF2B5EF4-FFF2-40B4-BE49-F238E27FC236}">
                  <a16:creationId xmlns:a16="http://schemas.microsoft.com/office/drawing/2014/main" id="{FDE3A296-C43A-B72F-2C72-8752C2596D11}"/>
                </a:ext>
              </a:extLst>
            </p:cNvPr>
            <p:cNvSpPr>
              <a:spLocks noEditPoints="1"/>
            </p:cNvSpPr>
            <p:nvPr/>
          </p:nvSpPr>
          <p:spPr bwMode="auto">
            <a:xfrm>
              <a:off x="5965825" y="3471863"/>
              <a:ext cx="20638" cy="3175"/>
            </a:xfrm>
            <a:custGeom>
              <a:avLst/>
              <a:gdLst>
                <a:gd name="T0" fmla="*/ 7 w 11"/>
                <a:gd name="T1" fmla="*/ 2 h 2"/>
                <a:gd name="T2" fmla="*/ 3 w 11"/>
                <a:gd name="T3" fmla="*/ 2 h 2"/>
                <a:gd name="T4" fmla="*/ 0 w 11"/>
                <a:gd name="T5" fmla="*/ 1 h 2"/>
                <a:gd name="T6" fmla="*/ 1 w 11"/>
                <a:gd name="T7" fmla="*/ 1 h 2"/>
                <a:gd name="T8" fmla="*/ 4 w 11"/>
                <a:gd name="T9" fmla="*/ 0 h 2"/>
                <a:gd name="T10" fmla="*/ 8 w 11"/>
                <a:gd name="T11" fmla="*/ 1 h 2"/>
                <a:gd name="T12" fmla="*/ 10 w 11"/>
                <a:gd name="T13" fmla="*/ 1 h 2"/>
                <a:gd name="T14" fmla="*/ 11 w 11"/>
                <a:gd name="T15" fmla="*/ 1 h 2"/>
                <a:gd name="T16" fmla="*/ 3 w 11"/>
                <a:gd name="T17" fmla="*/ 1 h 2"/>
                <a:gd name="T18" fmla="*/ 5 w 11"/>
                <a:gd name="T19" fmla="*/ 2 h 2"/>
                <a:gd name="T20" fmla="*/ 7 w 11"/>
                <a:gd name="T21" fmla="*/ 2 h 2"/>
                <a:gd name="T22" fmla="*/ 9 w 11"/>
                <a:gd name="T23" fmla="*/ 2 h 2"/>
                <a:gd name="T24" fmla="*/ 11 w 11"/>
                <a:gd name="T25" fmla="*/ 2 h 2"/>
                <a:gd name="T26" fmla="*/ 11 w 11"/>
                <a:gd name="T27" fmla="*/ 2 h 2"/>
                <a:gd name="T28" fmla="*/ 9 w 11"/>
                <a:gd name="T29" fmla="*/ 2 h 2"/>
                <a:gd name="T30" fmla="*/ 7 w 11"/>
                <a:gd name="T31" fmla="*/ 2 h 2"/>
                <a:gd name="T32" fmla="*/ 5 w 11"/>
                <a:gd name="T33" fmla="*/ 1 h 2"/>
                <a:gd name="T34" fmla="*/ 3 w 11"/>
                <a:gd name="T35" fmla="*/ 1 h 2"/>
                <a:gd name="T36" fmla="*/ 3 w 11"/>
                <a:gd name="T37" fmla="*/ 1 h 2"/>
                <a:gd name="T38" fmla="*/ 8 w 11"/>
                <a:gd name="T39" fmla="*/ 1 h 2"/>
                <a:gd name="T40" fmla="*/ 7 w 11"/>
                <a:gd name="T41" fmla="*/ 1 h 2"/>
                <a:gd name="T42" fmla="*/ 5 w 11"/>
                <a:gd name="T43"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 h="2">
                  <a:moveTo>
                    <a:pt x="7" y="2"/>
                  </a:moveTo>
                  <a:cubicBezTo>
                    <a:pt x="6" y="2"/>
                    <a:pt x="4" y="2"/>
                    <a:pt x="3" y="2"/>
                  </a:cubicBezTo>
                  <a:cubicBezTo>
                    <a:pt x="2" y="2"/>
                    <a:pt x="0" y="1"/>
                    <a:pt x="0" y="1"/>
                  </a:cubicBezTo>
                  <a:cubicBezTo>
                    <a:pt x="0" y="1"/>
                    <a:pt x="0" y="1"/>
                    <a:pt x="1" y="1"/>
                  </a:cubicBezTo>
                  <a:cubicBezTo>
                    <a:pt x="1" y="0"/>
                    <a:pt x="3" y="0"/>
                    <a:pt x="4" y="0"/>
                  </a:cubicBezTo>
                  <a:cubicBezTo>
                    <a:pt x="6" y="0"/>
                    <a:pt x="7" y="0"/>
                    <a:pt x="8" y="1"/>
                  </a:cubicBezTo>
                  <a:cubicBezTo>
                    <a:pt x="9" y="1"/>
                    <a:pt x="10" y="1"/>
                    <a:pt x="10" y="1"/>
                  </a:cubicBezTo>
                  <a:cubicBezTo>
                    <a:pt x="11" y="1"/>
                    <a:pt x="11" y="1"/>
                    <a:pt x="11" y="1"/>
                  </a:cubicBezTo>
                  <a:cubicBezTo>
                    <a:pt x="8" y="1"/>
                    <a:pt x="6" y="1"/>
                    <a:pt x="3" y="1"/>
                  </a:cubicBezTo>
                  <a:cubicBezTo>
                    <a:pt x="3" y="1"/>
                    <a:pt x="4" y="2"/>
                    <a:pt x="5" y="2"/>
                  </a:cubicBezTo>
                  <a:cubicBezTo>
                    <a:pt x="5" y="2"/>
                    <a:pt x="6" y="2"/>
                    <a:pt x="7" y="2"/>
                  </a:cubicBezTo>
                  <a:cubicBezTo>
                    <a:pt x="8" y="2"/>
                    <a:pt x="8" y="2"/>
                    <a:pt x="9" y="2"/>
                  </a:cubicBezTo>
                  <a:cubicBezTo>
                    <a:pt x="9" y="2"/>
                    <a:pt x="10" y="2"/>
                    <a:pt x="11" y="2"/>
                  </a:cubicBezTo>
                  <a:cubicBezTo>
                    <a:pt x="11" y="2"/>
                    <a:pt x="11" y="2"/>
                    <a:pt x="11" y="2"/>
                  </a:cubicBezTo>
                  <a:cubicBezTo>
                    <a:pt x="11" y="2"/>
                    <a:pt x="10" y="2"/>
                    <a:pt x="9" y="2"/>
                  </a:cubicBezTo>
                  <a:cubicBezTo>
                    <a:pt x="9" y="2"/>
                    <a:pt x="8" y="2"/>
                    <a:pt x="7" y="2"/>
                  </a:cubicBezTo>
                  <a:close/>
                  <a:moveTo>
                    <a:pt x="5" y="1"/>
                  </a:moveTo>
                  <a:cubicBezTo>
                    <a:pt x="4" y="1"/>
                    <a:pt x="3" y="1"/>
                    <a:pt x="3" y="1"/>
                  </a:cubicBezTo>
                  <a:cubicBezTo>
                    <a:pt x="3" y="1"/>
                    <a:pt x="3" y="1"/>
                    <a:pt x="3" y="1"/>
                  </a:cubicBezTo>
                  <a:cubicBezTo>
                    <a:pt x="4" y="1"/>
                    <a:pt x="6" y="1"/>
                    <a:pt x="8" y="1"/>
                  </a:cubicBezTo>
                  <a:cubicBezTo>
                    <a:pt x="8" y="1"/>
                    <a:pt x="7" y="1"/>
                    <a:pt x="7" y="1"/>
                  </a:cubicBezTo>
                  <a:cubicBezTo>
                    <a:pt x="6" y="1"/>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6" name="Freeform 207">
              <a:extLst>
                <a:ext uri="{FF2B5EF4-FFF2-40B4-BE49-F238E27FC236}">
                  <a16:creationId xmlns:a16="http://schemas.microsoft.com/office/drawing/2014/main" id="{E6BF860E-A487-E47D-6B37-2107E151FA52}"/>
                </a:ext>
              </a:extLst>
            </p:cNvPr>
            <p:cNvSpPr>
              <a:spLocks/>
            </p:cNvSpPr>
            <p:nvPr/>
          </p:nvSpPr>
          <p:spPr bwMode="auto">
            <a:xfrm>
              <a:off x="5986463" y="3471863"/>
              <a:ext cx="15875" cy="3175"/>
            </a:xfrm>
            <a:custGeom>
              <a:avLst/>
              <a:gdLst>
                <a:gd name="T0" fmla="*/ 7 w 9"/>
                <a:gd name="T1" fmla="*/ 2 h 2"/>
                <a:gd name="T2" fmla="*/ 9 w 9"/>
                <a:gd name="T3" fmla="*/ 2 h 2"/>
                <a:gd name="T4" fmla="*/ 9 w 9"/>
                <a:gd name="T5" fmla="*/ 2 h 2"/>
                <a:gd name="T6" fmla="*/ 9 w 9"/>
                <a:gd name="T7" fmla="*/ 2 h 2"/>
                <a:gd name="T8" fmla="*/ 7 w 9"/>
                <a:gd name="T9" fmla="*/ 2 h 2"/>
                <a:gd name="T10" fmla="*/ 3 w 9"/>
                <a:gd name="T11" fmla="*/ 2 h 2"/>
                <a:gd name="T12" fmla="*/ 1 w 9"/>
                <a:gd name="T13" fmla="*/ 1 h 2"/>
                <a:gd name="T14" fmla="*/ 0 w 9"/>
                <a:gd name="T15" fmla="*/ 1 h 2"/>
                <a:gd name="T16" fmla="*/ 0 w 9"/>
                <a:gd name="T17" fmla="*/ 0 h 2"/>
                <a:gd name="T18" fmla="*/ 1 w 9"/>
                <a:gd name="T19" fmla="*/ 0 h 2"/>
                <a:gd name="T20" fmla="*/ 1 w 9"/>
                <a:gd name="T21" fmla="*/ 0 h 2"/>
                <a:gd name="T22" fmla="*/ 3 w 9"/>
                <a:gd name="T23" fmla="*/ 0 h 2"/>
                <a:gd name="T24" fmla="*/ 3 w 9"/>
                <a:gd name="T25" fmla="*/ 0 h 2"/>
                <a:gd name="T26" fmla="*/ 7 w 9"/>
                <a:gd name="T27" fmla="*/ 0 h 2"/>
                <a:gd name="T28" fmla="*/ 7 w 9"/>
                <a:gd name="T29" fmla="*/ 1 h 2"/>
                <a:gd name="T30" fmla="*/ 4 w 9"/>
                <a:gd name="T31" fmla="*/ 1 h 2"/>
                <a:gd name="T32" fmla="*/ 5 w 9"/>
                <a:gd name="T33" fmla="*/ 2 h 2"/>
                <a:gd name="T34" fmla="*/ 6 w 9"/>
                <a:gd name="T35" fmla="*/ 2 h 2"/>
                <a:gd name="T36" fmla="*/ 7 w 9"/>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 h="2">
                  <a:moveTo>
                    <a:pt x="7" y="2"/>
                  </a:moveTo>
                  <a:cubicBezTo>
                    <a:pt x="8" y="2"/>
                    <a:pt x="8" y="2"/>
                    <a:pt x="9" y="2"/>
                  </a:cubicBezTo>
                  <a:cubicBezTo>
                    <a:pt x="9" y="2"/>
                    <a:pt x="9" y="2"/>
                    <a:pt x="9" y="2"/>
                  </a:cubicBezTo>
                  <a:cubicBezTo>
                    <a:pt x="9" y="2"/>
                    <a:pt x="9" y="2"/>
                    <a:pt x="9" y="2"/>
                  </a:cubicBezTo>
                  <a:cubicBezTo>
                    <a:pt x="7" y="2"/>
                    <a:pt x="7" y="2"/>
                    <a:pt x="7" y="2"/>
                  </a:cubicBezTo>
                  <a:cubicBezTo>
                    <a:pt x="5" y="2"/>
                    <a:pt x="4" y="2"/>
                    <a:pt x="3" y="2"/>
                  </a:cubicBezTo>
                  <a:cubicBezTo>
                    <a:pt x="2" y="1"/>
                    <a:pt x="2" y="1"/>
                    <a:pt x="1" y="1"/>
                  </a:cubicBezTo>
                  <a:cubicBezTo>
                    <a:pt x="1" y="1"/>
                    <a:pt x="0" y="1"/>
                    <a:pt x="0" y="1"/>
                  </a:cubicBezTo>
                  <a:cubicBezTo>
                    <a:pt x="0" y="0"/>
                    <a:pt x="0" y="0"/>
                    <a:pt x="0" y="0"/>
                  </a:cubicBezTo>
                  <a:cubicBezTo>
                    <a:pt x="1" y="0"/>
                    <a:pt x="1" y="0"/>
                    <a:pt x="1" y="0"/>
                  </a:cubicBezTo>
                  <a:cubicBezTo>
                    <a:pt x="1" y="0"/>
                    <a:pt x="1" y="0"/>
                    <a:pt x="1" y="0"/>
                  </a:cubicBezTo>
                  <a:cubicBezTo>
                    <a:pt x="2" y="0"/>
                    <a:pt x="2" y="0"/>
                    <a:pt x="3" y="0"/>
                  </a:cubicBezTo>
                  <a:cubicBezTo>
                    <a:pt x="3" y="0"/>
                    <a:pt x="3" y="0"/>
                    <a:pt x="3" y="0"/>
                  </a:cubicBezTo>
                  <a:cubicBezTo>
                    <a:pt x="4" y="0"/>
                    <a:pt x="6" y="0"/>
                    <a:pt x="7" y="0"/>
                  </a:cubicBezTo>
                  <a:cubicBezTo>
                    <a:pt x="7" y="1"/>
                    <a:pt x="7" y="1"/>
                    <a:pt x="7" y="1"/>
                  </a:cubicBezTo>
                  <a:cubicBezTo>
                    <a:pt x="6" y="1"/>
                    <a:pt x="5" y="1"/>
                    <a:pt x="4" y="1"/>
                  </a:cubicBezTo>
                  <a:cubicBezTo>
                    <a:pt x="4" y="1"/>
                    <a:pt x="5" y="1"/>
                    <a:pt x="5" y="2"/>
                  </a:cubicBezTo>
                  <a:cubicBezTo>
                    <a:pt x="6" y="2"/>
                    <a:pt x="6" y="2"/>
                    <a:pt x="6" y="2"/>
                  </a:cubicBez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7" name="Freeform 208">
              <a:extLst>
                <a:ext uri="{FF2B5EF4-FFF2-40B4-BE49-F238E27FC236}">
                  <a16:creationId xmlns:a16="http://schemas.microsoft.com/office/drawing/2014/main" id="{40D4D7F5-FDF5-3A11-78FE-FDC1C5D16B4C}"/>
                </a:ext>
              </a:extLst>
            </p:cNvPr>
            <p:cNvSpPr>
              <a:spLocks noEditPoints="1"/>
            </p:cNvSpPr>
            <p:nvPr/>
          </p:nvSpPr>
          <p:spPr bwMode="auto">
            <a:xfrm>
              <a:off x="6002338" y="3471863"/>
              <a:ext cx="20638" cy="3175"/>
            </a:xfrm>
            <a:custGeom>
              <a:avLst/>
              <a:gdLst>
                <a:gd name="T0" fmla="*/ 8 w 11"/>
                <a:gd name="T1" fmla="*/ 2 h 2"/>
                <a:gd name="T2" fmla="*/ 3 w 11"/>
                <a:gd name="T3" fmla="*/ 2 h 2"/>
                <a:gd name="T4" fmla="*/ 1 w 11"/>
                <a:gd name="T5" fmla="*/ 1 h 2"/>
                <a:gd name="T6" fmla="*/ 1 w 11"/>
                <a:gd name="T7" fmla="*/ 1 h 2"/>
                <a:gd name="T8" fmla="*/ 4 w 11"/>
                <a:gd name="T9" fmla="*/ 0 h 2"/>
                <a:gd name="T10" fmla="*/ 8 w 11"/>
                <a:gd name="T11" fmla="*/ 1 h 2"/>
                <a:gd name="T12" fmla="*/ 11 w 11"/>
                <a:gd name="T13" fmla="*/ 1 h 2"/>
                <a:gd name="T14" fmla="*/ 11 w 11"/>
                <a:gd name="T15" fmla="*/ 1 h 2"/>
                <a:gd name="T16" fmla="*/ 3 w 11"/>
                <a:gd name="T17" fmla="*/ 1 h 2"/>
                <a:gd name="T18" fmla="*/ 5 w 11"/>
                <a:gd name="T19" fmla="*/ 2 h 2"/>
                <a:gd name="T20" fmla="*/ 7 w 11"/>
                <a:gd name="T21" fmla="*/ 2 h 2"/>
                <a:gd name="T22" fmla="*/ 9 w 11"/>
                <a:gd name="T23" fmla="*/ 2 h 2"/>
                <a:gd name="T24" fmla="*/ 11 w 11"/>
                <a:gd name="T25" fmla="*/ 2 h 2"/>
                <a:gd name="T26" fmla="*/ 11 w 11"/>
                <a:gd name="T27" fmla="*/ 2 h 2"/>
                <a:gd name="T28" fmla="*/ 10 w 11"/>
                <a:gd name="T29" fmla="*/ 2 h 2"/>
                <a:gd name="T30" fmla="*/ 8 w 11"/>
                <a:gd name="T31" fmla="*/ 2 h 2"/>
                <a:gd name="T32" fmla="*/ 5 w 11"/>
                <a:gd name="T33" fmla="*/ 1 h 2"/>
                <a:gd name="T34" fmla="*/ 3 w 11"/>
                <a:gd name="T35" fmla="*/ 1 h 2"/>
                <a:gd name="T36" fmla="*/ 3 w 11"/>
                <a:gd name="T37" fmla="*/ 1 h 2"/>
                <a:gd name="T38" fmla="*/ 8 w 11"/>
                <a:gd name="T39" fmla="*/ 1 h 2"/>
                <a:gd name="T40" fmla="*/ 7 w 11"/>
                <a:gd name="T41" fmla="*/ 1 h 2"/>
                <a:gd name="T42" fmla="*/ 5 w 11"/>
                <a:gd name="T43"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 h="2">
                  <a:moveTo>
                    <a:pt x="8" y="2"/>
                  </a:moveTo>
                  <a:cubicBezTo>
                    <a:pt x="6" y="2"/>
                    <a:pt x="5" y="2"/>
                    <a:pt x="3" y="2"/>
                  </a:cubicBezTo>
                  <a:cubicBezTo>
                    <a:pt x="2" y="2"/>
                    <a:pt x="1" y="1"/>
                    <a:pt x="1" y="1"/>
                  </a:cubicBezTo>
                  <a:cubicBezTo>
                    <a:pt x="1" y="1"/>
                    <a:pt x="0" y="1"/>
                    <a:pt x="1" y="1"/>
                  </a:cubicBezTo>
                  <a:cubicBezTo>
                    <a:pt x="2" y="0"/>
                    <a:pt x="3" y="0"/>
                    <a:pt x="4" y="0"/>
                  </a:cubicBezTo>
                  <a:cubicBezTo>
                    <a:pt x="6" y="0"/>
                    <a:pt x="7" y="0"/>
                    <a:pt x="8" y="1"/>
                  </a:cubicBezTo>
                  <a:cubicBezTo>
                    <a:pt x="9" y="1"/>
                    <a:pt x="11" y="1"/>
                    <a:pt x="11" y="1"/>
                  </a:cubicBezTo>
                  <a:cubicBezTo>
                    <a:pt x="11" y="1"/>
                    <a:pt x="11" y="1"/>
                    <a:pt x="11" y="1"/>
                  </a:cubicBezTo>
                  <a:cubicBezTo>
                    <a:pt x="8" y="1"/>
                    <a:pt x="6" y="1"/>
                    <a:pt x="3" y="1"/>
                  </a:cubicBezTo>
                  <a:cubicBezTo>
                    <a:pt x="3" y="1"/>
                    <a:pt x="4" y="2"/>
                    <a:pt x="5" y="2"/>
                  </a:cubicBezTo>
                  <a:cubicBezTo>
                    <a:pt x="6" y="2"/>
                    <a:pt x="6" y="2"/>
                    <a:pt x="7" y="2"/>
                  </a:cubicBezTo>
                  <a:cubicBezTo>
                    <a:pt x="8" y="2"/>
                    <a:pt x="9" y="2"/>
                    <a:pt x="9" y="2"/>
                  </a:cubicBezTo>
                  <a:cubicBezTo>
                    <a:pt x="10" y="2"/>
                    <a:pt x="10" y="2"/>
                    <a:pt x="11" y="2"/>
                  </a:cubicBezTo>
                  <a:cubicBezTo>
                    <a:pt x="11" y="2"/>
                    <a:pt x="11" y="2"/>
                    <a:pt x="11" y="2"/>
                  </a:cubicBezTo>
                  <a:cubicBezTo>
                    <a:pt x="11" y="2"/>
                    <a:pt x="10" y="2"/>
                    <a:pt x="10" y="2"/>
                  </a:cubicBezTo>
                  <a:cubicBezTo>
                    <a:pt x="9" y="2"/>
                    <a:pt x="9" y="2"/>
                    <a:pt x="8" y="2"/>
                  </a:cubicBezTo>
                  <a:close/>
                  <a:moveTo>
                    <a:pt x="5" y="1"/>
                  </a:moveTo>
                  <a:cubicBezTo>
                    <a:pt x="4" y="1"/>
                    <a:pt x="3" y="1"/>
                    <a:pt x="3" y="1"/>
                  </a:cubicBezTo>
                  <a:cubicBezTo>
                    <a:pt x="3" y="1"/>
                    <a:pt x="3" y="1"/>
                    <a:pt x="3" y="1"/>
                  </a:cubicBezTo>
                  <a:cubicBezTo>
                    <a:pt x="5" y="1"/>
                    <a:pt x="6" y="1"/>
                    <a:pt x="8" y="1"/>
                  </a:cubicBezTo>
                  <a:cubicBezTo>
                    <a:pt x="8" y="1"/>
                    <a:pt x="7" y="1"/>
                    <a:pt x="7" y="1"/>
                  </a:cubicBezTo>
                  <a:cubicBezTo>
                    <a:pt x="6" y="1"/>
                    <a:pt x="6"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8" name="Freeform 209">
              <a:extLst>
                <a:ext uri="{FF2B5EF4-FFF2-40B4-BE49-F238E27FC236}">
                  <a16:creationId xmlns:a16="http://schemas.microsoft.com/office/drawing/2014/main" id="{25D97492-06F0-AF1B-C01D-973F1888C05F}"/>
                </a:ext>
              </a:extLst>
            </p:cNvPr>
            <p:cNvSpPr>
              <a:spLocks/>
            </p:cNvSpPr>
            <p:nvPr/>
          </p:nvSpPr>
          <p:spPr bwMode="auto">
            <a:xfrm>
              <a:off x="6010275" y="3544888"/>
              <a:ext cx="14288" cy="4763"/>
            </a:xfrm>
            <a:custGeom>
              <a:avLst/>
              <a:gdLst>
                <a:gd name="T0" fmla="*/ 6 w 8"/>
                <a:gd name="T1" fmla="*/ 0 h 2"/>
                <a:gd name="T2" fmla="*/ 7 w 8"/>
                <a:gd name="T3" fmla="*/ 0 h 2"/>
                <a:gd name="T4" fmla="*/ 8 w 8"/>
                <a:gd name="T5" fmla="*/ 0 h 2"/>
                <a:gd name="T6" fmla="*/ 6 w 8"/>
                <a:gd name="T7" fmla="*/ 0 h 2"/>
                <a:gd name="T8" fmla="*/ 4 w 8"/>
                <a:gd name="T9" fmla="*/ 1 h 2"/>
                <a:gd name="T10" fmla="*/ 4 w 8"/>
                <a:gd name="T11" fmla="*/ 1 h 2"/>
                <a:gd name="T12" fmla="*/ 5 w 8"/>
                <a:gd name="T13" fmla="*/ 2 h 2"/>
                <a:gd name="T14" fmla="*/ 3 w 8"/>
                <a:gd name="T15" fmla="*/ 2 h 2"/>
                <a:gd name="T16" fmla="*/ 0 w 8"/>
                <a:gd name="T17" fmla="*/ 0 h 2"/>
                <a:gd name="T18" fmla="*/ 2 w 8"/>
                <a:gd name="T19" fmla="*/ 0 h 2"/>
                <a:gd name="T20" fmla="*/ 3 w 8"/>
                <a:gd name="T21" fmla="*/ 0 h 2"/>
                <a:gd name="T22" fmla="*/ 3 w 8"/>
                <a:gd name="T23" fmla="*/ 0 h 2"/>
                <a:gd name="T24" fmla="*/ 4 w 8"/>
                <a:gd name="T25" fmla="*/ 0 h 2"/>
                <a:gd name="T26" fmla="*/ 6 w 8"/>
                <a:gd name="T2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2">
                  <a:moveTo>
                    <a:pt x="6" y="0"/>
                  </a:moveTo>
                  <a:cubicBezTo>
                    <a:pt x="6" y="0"/>
                    <a:pt x="7" y="0"/>
                    <a:pt x="7" y="0"/>
                  </a:cubicBezTo>
                  <a:cubicBezTo>
                    <a:pt x="8" y="0"/>
                    <a:pt x="8" y="0"/>
                    <a:pt x="8" y="0"/>
                  </a:cubicBezTo>
                  <a:cubicBezTo>
                    <a:pt x="6" y="0"/>
                    <a:pt x="6" y="0"/>
                    <a:pt x="6" y="0"/>
                  </a:cubicBezTo>
                  <a:cubicBezTo>
                    <a:pt x="5" y="0"/>
                    <a:pt x="4" y="1"/>
                    <a:pt x="4" y="1"/>
                  </a:cubicBezTo>
                  <a:cubicBezTo>
                    <a:pt x="4" y="1"/>
                    <a:pt x="4" y="1"/>
                    <a:pt x="4" y="1"/>
                  </a:cubicBezTo>
                  <a:cubicBezTo>
                    <a:pt x="4" y="1"/>
                    <a:pt x="5" y="2"/>
                    <a:pt x="5" y="2"/>
                  </a:cubicBezTo>
                  <a:cubicBezTo>
                    <a:pt x="5" y="2"/>
                    <a:pt x="4" y="2"/>
                    <a:pt x="3" y="2"/>
                  </a:cubicBezTo>
                  <a:cubicBezTo>
                    <a:pt x="2" y="1"/>
                    <a:pt x="1" y="1"/>
                    <a:pt x="0" y="0"/>
                  </a:cubicBezTo>
                  <a:cubicBezTo>
                    <a:pt x="0" y="0"/>
                    <a:pt x="1" y="0"/>
                    <a:pt x="2" y="0"/>
                  </a:cubicBezTo>
                  <a:cubicBezTo>
                    <a:pt x="3" y="0"/>
                    <a:pt x="3" y="0"/>
                    <a:pt x="3" y="0"/>
                  </a:cubicBezTo>
                  <a:cubicBezTo>
                    <a:pt x="3" y="0"/>
                    <a:pt x="3" y="0"/>
                    <a:pt x="3" y="0"/>
                  </a:cubicBezTo>
                  <a:cubicBezTo>
                    <a:pt x="3" y="0"/>
                    <a:pt x="3" y="0"/>
                    <a:pt x="4" y="0"/>
                  </a:cubicBezTo>
                  <a:cubicBezTo>
                    <a:pt x="4" y="0"/>
                    <a:pt x="5"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09" name="Freeform 210">
              <a:extLst>
                <a:ext uri="{FF2B5EF4-FFF2-40B4-BE49-F238E27FC236}">
                  <a16:creationId xmlns:a16="http://schemas.microsoft.com/office/drawing/2014/main" id="{34DA4126-85C7-89F5-E43D-8CBB347CB8D1}"/>
                </a:ext>
              </a:extLst>
            </p:cNvPr>
            <p:cNvSpPr>
              <a:spLocks noEditPoints="1"/>
            </p:cNvSpPr>
            <p:nvPr/>
          </p:nvSpPr>
          <p:spPr bwMode="auto">
            <a:xfrm>
              <a:off x="6029325" y="3544888"/>
              <a:ext cx="22225" cy="4763"/>
            </a:xfrm>
            <a:custGeom>
              <a:avLst/>
              <a:gdLst>
                <a:gd name="T0" fmla="*/ 8 w 12"/>
                <a:gd name="T1" fmla="*/ 2 h 2"/>
                <a:gd name="T2" fmla="*/ 3 w 12"/>
                <a:gd name="T3" fmla="*/ 2 h 2"/>
                <a:gd name="T4" fmla="*/ 0 w 12"/>
                <a:gd name="T5" fmla="*/ 1 h 2"/>
                <a:gd name="T6" fmla="*/ 1 w 12"/>
                <a:gd name="T7" fmla="*/ 0 h 2"/>
                <a:gd name="T8" fmla="*/ 4 w 12"/>
                <a:gd name="T9" fmla="*/ 0 h 2"/>
                <a:gd name="T10" fmla="*/ 8 w 12"/>
                <a:gd name="T11" fmla="*/ 0 h 2"/>
                <a:gd name="T12" fmla="*/ 11 w 12"/>
                <a:gd name="T13" fmla="*/ 1 h 2"/>
                <a:gd name="T14" fmla="*/ 11 w 12"/>
                <a:gd name="T15" fmla="*/ 1 h 2"/>
                <a:gd name="T16" fmla="*/ 3 w 12"/>
                <a:gd name="T17" fmla="*/ 1 h 2"/>
                <a:gd name="T18" fmla="*/ 5 w 12"/>
                <a:gd name="T19" fmla="*/ 2 h 2"/>
                <a:gd name="T20" fmla="*/ 8 w 12"/>
                <a:gd name="T21" fmla="*/ 2 h 2"/>
                <a:gd name="T22" fmla="*/ 10 w 12"/>
                <a:gd name="T23" fmla="*/ 2 h 2"/>
                <a:gd name="T24" fmla="*/ 11 w 12"/>
                <a:gd name="T25" fmla="*/ 2 h 2"/>
                <a:gd name="T26" fmla="*/ 12 w 12"/>
                <a:gd name="T27" fmla="*/ 2 h 2"/>
                <a:gd name="T28" fmla="*/ 10 w 12"/>
                <a:gd name="T29" fmla="*/ 2 h 2"/>
                <a:gd name="T30" fmla="*/ 8 w 12"/>
                <a:gd name="T31" fmla="*/ 2 h 2"/>
                <a:gd name="T32" fmla="*/ 5 w 12"/>
                <a:gd name="T33" fmla="*/ 0 h 2"/>
                <a:gd name="T34" fmla="*/ 3 w 12"/>
                <a:gd name="T35" fmla="*/ 0 h 2"/>
                <a:gd name="T36" fmla="*/ 3 w 12"/>
                <a:gd name="T37" fmla="*/ 1 h 2"/>
                <a:gd name="T38" fmla="*/ 8 w 12"/>
                <a:gd name="T39" fmla="*/ 1 h 2"/>
                <a:gd name="T40" fmla="*/ 7 w 12"/>
                <a:gd name="T41" fmla="*/ 0 h 2"/>
                <a:gd name="T42" fmla="*/ 5 w 12"/>
                <a:gd name="T4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 h="2">
                  <a:moveTo>
                    <a:pt x="8" y="2"/>
                  </a:moveTo>
                  <a:cubicBezTo>
                    <a:pt x="6" y="2"/>
                    <a:pt x="4" y="2"/>
                    <a:pt x="3" y="2"/>
                  </a:cubicBezTo>
                  <a:cubicBezTo>
                    <a:pt x="2" y="2"/>
                    <a:pt x="1" y="1"/>
                    <a:pt x="0" y="1"/>
                  </a:cubicBezTo>
                  <a:cubicBezTo>
                    <a:pt x="0" y="1"/>
                    <a:pt x="0" y="0"/>
                    <a:pt x="1" y="0"/>
                  </a:cubicBezTo>
                  <a:cubicBezTo>
                    <a:pt x="1" y="0"/>
                    <a:pt x="3" y="0"/>
                    <a:pt x="4" y="0"/>
                  </a:cubicBezTo>
                  <a:cubicBezTo>
                    <a:pt x="6" y="0"/>
                    <a:pt x="7" y="0"/>
                    <a:pt x="8" y="0"/>
                  </a:cubicBezTo>
                  <a:cubicBezTo>
                    <a:pt x="10" y="0"/>
                    <a:pt x="11" y="1"/>
                    <a:pt x="11" y="1"/>
                  </a:cubicBezTo>
                  <a:cubicBezTo>
                    <a:pt x="11" y="1"/>
                    <a:pt x="11" y="1"/>
                    <a:pt x="11" y="1"/>
                  </a:cubicBezTo>
                  <a:cubicBezTo>
                    <a:pt x="9" y="1"/>
                    <a:pt x="6" y="1"/>
                    <a:pt x="3" y="1"/>
                  </a:cubicBezTo>
                  <a:cubicBezTo>
                    <a:pt x="3" y="1"/>
                    <a:pt x="4" y="2"/>
                    <a:pt x="5" y="2"/>
                  </a:cubicBezTo>
                  <a:cubicBezTo>
                    <a:pt x="6" y="2"/>
                    <a:pt x="7" y="2"/>
                    <a:pt x="8" y="2"/>
                  </a:cubicBezTo>
                  <a:cubicBezTo>
                    <a:pt x="8" y="2"/>
                    <a:pt x="9" y="2"/>
                    <a:pt x="10" y="2"/>
                  </a:cubicBezTo>
                  <a:cubicBezTo>
                    <a:pt x="10" y="2"/>
                    <a:pt x="11" y="2"/>
                    <a:pt x="11" y="2"/>
                  </a:cubicBezTo>
                  <a:cubicBezTo>
                    <a:pt x="12" y="2"/>
                    <a:pt x="12" y="2"/>
                    <a:pt x="12" y="2"/>
                  </a:cubicBezTo>
                  <a:cubicBezTo>
                    <a:pt x="11" y="2"/>
                    <a:pt x="11" y="2"/>
                    <a:pt x="10" y="2"/>
                  </a:cubicBezTo>
                  <a:cubicBezTo>
                    <a:pt x="10" y="2"/>
                    <a:pt x="9" y="2"/>
                    <a:pt x="8" y="2"/>
                  </a:cubicBezTo>
                  <a:close/>
                  <a:moveTo>
                    <a:pt x="5" y="0"/>
                  </a:moveTo>
                  <a:cubicBezTo>
                    <a:pt x="4" y="0"/>
                    <a:pt x="3" y="0"/>
                    <a:pt x="3" y="0"/>
                  </a:cubicBezTo>
                  <a:cubicBezTo>
                    <a:pt x="3" y="1"/>
                    <a:pt x="3" y="1"/>
                    <a:pt x="3" y="1"/>
                  </a:cubicBezTo>
                  <a:cubicBezTo>
                    <a:pt x="5" y="1"/>
                    <a:pt x="6" y="1"/>
                    <a:pt x="8" y="1"/>
                  </a:cubicBezTo>
                  <a:cubicBezTo>
                    <a:pt x="8" y="1"/>
                    <a:pt x="8" y="1"/>
                    <a:pt x="7" y="0"/>
                  </a:cubicBezTo>
                  <a:cubicBezTo>
                    <a:pt x="6" y="0"/>
                    <a:pt x="6"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0" name="Freeform 211">
              <a:extLst>
                <a:ext uri="{FF2B5EF4-FFF2-40B4-BE49-F238E27FC236}">
                  <a16:creationId xmlns:a16="http://schemas.microsoft.com/office/drawing/2014/main" id="{B0B7D8C0-E45B-9152-563E-0D0B6D72CE1E}"/>
                </a:ext>
              </a:extLst>
            </p:cNvPr>
            <p:cNvSpPr>
              <a:spLocks/>
            </p:cNvSpPr>
            <p:nvPr/>
          </p:nvSpPr>
          <p:spPr bwMode="auto">
            <a:xfrm>
              <a:off x="6048375" y="3544888"/>
              <a:ext cx="20638" cy="4763"/>
            </a:xfrm>
            <a:custGeom>
              <a:avLst/>
              <a:gdLst>
                <a:gd name="T0" fmla="*/ 9 w 11"/>
                <a:gd name="T1" fmla="*/ 2 h 2"/>
                <a:gd name="T2" fmla="*/ 11 w 11"/>
                <a:gd name="T3" fmla="*/ 2 h 2"/>
                <a:gd name="T4" fmla="*/ 11 w 11"/>
                <a:gd name="T5" fmla="*/ 2 h 2"/>
                <a:gd name="T6" fmla="*/ 10 w 11"/>
                <a:gd name="T7" fmla="*/ 2 h 2"/>
                <a:gd name="T8" fmla="*/ 9 w 11"/>
                <a:gd name="T9" fmla="*/ 2 h 2"/>
                <a:gd name="T10" fmla="*/ 4 w 11"/>
                <a:gd name="T11" fmla="*/ 1 h 2"/>
                <a:gd name="T12" fmla="*/ 2 w 11"/>
                <a:gd name="T13" fmla="*/ 0 h 2"/>
                <a:gd name="T14" fmla="*/ 1 w 11"/>
                <a:gd name="T15" fmla="*/ 0 h 2"/>
                <a:gd name="T16" fmla="*/ 0 w 11"/>
                <a:gd name="T17" fmla="*/ 0 h 2"/>
                <a:gd name="T18" fmla="*/ 2 w 11"/>
                <a:gd name="T19" fmla="*/ 0 h 2"/>
                <a:gd name="T20" fmla="*/ 2 w 11"/>
                <a:gd name="T21" fmla="*/ 0 h 2"/>
                <a:gd name="T22" fmla="*/ 4 w 11"/>
                <a:gd name="T23" fmla="*/ 0 h 2"/>
                <a:gd name="T24" fmla="*/ 4 w 11"/>
                <a:gd name="T25" fmla="*/ 0 h 2"/>
                <a:gd name="T26" fmla="*/ 8 w 11"/>
                <a:gd name="T27" fmla="*/ 0 h 2"/>
                <a:gd name="T28" fmla="*/ 8 w 11"/>
                <a:gd name="T29" fmla="*/ 0 h 2"/>
                <a:gd name="T30" fmla="*/ 5 w 11"/>
                <a:gd name="T31" fmla="*/ 0 h 2"/>
                <a:gd name="T32" fmla="*/ 7 w 11"/>
                <a:gd name="T33" fmla="*/ 1 h 2"/>
                <a:gd name="T34" fmla="*/ 7 w 11"/>
                <a:gd name="T35" fmla="*/ 2 h 2"/>
                <a:gd name="T36" fmla="*/ 9 w 11"/>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2">
                  <a:moveTo>
                    <a:pt x="9" y="2"/>
                  </a:moveTo>
                  <a:cubicBezTo>
                    <a:pt x="9" y="2"/>
                    <a:pt x="10" y="2"/>
                    <a:pt x="11" y="2"/>
                  </a:cubicBezTo>
                  <a:cubicBezTo>
                    <a:pt x="11" y="2"/>
                    <a:pt x="11" y="2"/>
                    <a:pt x="11" y="2"/>
                  </a:cubicBezTo>
                  <a:cubicBezTo>
                    <a:pt x="10" y="2"/>
                    <a:pt x="10" y="2"/>
                    <a:pt x="10" y="2"/>
                  </a:cubicBezTo>
                  <a:cubicBezTo>
                    <a:pt x="9" y="2"/>
                    <a:pt x="9" y="2"/>
                    <a:pt x="9" y="2"/>
                  </a:cubicBezTo>
                  <a:cubicBezTo>
                    <a:pt x="6" y="2"/>
                    <a:pt x="5" y="2"/>
                    <a:pt x="4" y="1"/>
                  </a:cubicBezTo>
                  <a:cubicBezTo>
                    <a:pt x="3" y="1"/>
                    <a:pt x="3" y="1"/>
                    <a:pt x="2" y="0"/>
                  </a:cubicBezTo>
                  <a:cubicBezTo>
                    <a:pt x="2" y="0"/>
                    <a:pt x="1" y="0"/>
                    <a:pt x="1" y="0"/>
                  </a:cubicBezTo>
                  <a:cubicBezTo>
                    <a:pt x="0" y="0"/>
                    <a:pt x="0" y="0"/>
                    <a:pt x="0" y="0"/>
                  </a:cubicBezTo>
                  <a:cubicBezTo>
                    <a:pt x="1" y="0"/>
                    <a:pt x="1" y="0"/>
                    <a:pt x="2" y="0"/>
                  </a:cubicBezTo>
                  <a:cubicBezTo>
                    <a:pt x="2" y="0"/>
                    <a:pt x="2" y="0"/>
                    <a:pt x="2" y="0"/>
                  </a:cubicBezTo>
                  <a:cubicBezTo>
                    <a:pt x="3" y="0"/>
                    <a:pt x="3" y="0"/>
                    <a:pt x="4" y="0"/>
                  </a:cubicBezTo>
                  <a:cubicBezTo>
                    <a:pt x="4" y="0"/>
                    <a:pt x="4" y="0"/>
                    <a:pt x="4" y="0"/>
                  </a:cubicBezTo>
                  <a:cubicBezTo>
                    <a:pt x="5" y="0"/>
                    <a:pt x="7" y="0"/>
                    <a:pt x="8" y="0"/>
                  </a:cubicBezTo>
                  <a:cubicBezTo>
                    <a:pt x="8" y="0"/>
                    <a:pt x="8" y="0"/>
                    <a:pt x="8" y="0"/>
                  </a:cubicBezTo>
                  <a:cubicBezTo>
                    <a:pt x="7" y="0"/>
                    <a:pt x="6" y="0"/>
                    <a:pt x="5" y="0"/>
                  </a:cubicBezTo>
                  <a:cubicBezTo>
                    <a:pt x="5" y="1"/>
                    <a:pt x="6" y="1"/>
                    <a:pt x="7" y="1"/>
                  </a:cubicBezTo>
                  <a:cubicBezTo>
                    <a:pt x="7" y="2"/>
                    <a:pt x="7" y="2"/>
                    <a:pt x="7" y="2"/>
                  </a:cubicBezTo>
                  <a:cubicBezTo>
                    <a:pt x="7" y="2"/>
                    <a:pt x="8" y="2"/>
                    <a:pt x="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1" name="Freeform 212">
              <a:extLst>
                <a:ext uri="{FF2B5EF4-FFF2-40B4-BE49-F238E27FC236}">
                  <a16:creationId xmlns:a16="http://schemas.microsoft.com/office/drawing/2014/main" id="{98168EEF-AEDD-C398-03F7-B75FC3965039}"/>
                </a:ext>
              </a:extLst>
            </p:cNvPr>
            <p:cNvSpPr>
              <a:spLocks/>
            </p:cNvSpPr>
            <p:nvPr/>
          </p:nvSpPr>
          <p:spPr bwMode="auto">
            <a:xfrm>
              <a:off x="6067425" y="3544888"/>
              <a:ext cx="25400" cy="4763"/>
            </a:xfrm>
            <a:custGeom>
              <a:avLst/>
              <a:gdLst>
                <a:gd name="T0" fmla="*/ 12 w 14"/>
                <a:gd name="T1" fmla="*/ 2 h 2"/>
                <a:gd name="T2" fmla="*/ 11 w 14"/>
                <a:gd name="T3" fmla="*/ 2 h 2"/>
                <a:gd name="T4" fmla="*/ 11 w 14"/>
                <a:gd name="T5" fmla="*/ 2 h 2"/>
                <a:gd name="T6" fmla="*/ 10 w 14"/>
                <a:gd name="T7" fmla="*/ 2 h 2"/>
                <a:gd name="T8" fmla="*/ 8 w 14"/>
                <a:gd name="T9" fmla="*/ 2 h 2"/>
                <a:gd name="T10" fmla="*/ 4 w 14"/>
                <a:gd name="T11" fmla="*/ 2 h 2"/>
                <a:gd name="T12" fmla="*/ 2 w 14"/>
                <a:gd name="T13" fmla="*/ 1 h 2"/>
                <a:gd name="T14" fmla="*/ 0 w 14"/>
                <a:gd name="T15" fmla="*/ 0 h 2"/>
                <a:gd name="T16" fmla="*/ 3 w 14"/>
                <a:gd name="T17" fmla="*/ 0 h 2"/>
                <a:gd name="T18" fmla="*/ 5 w 14"/>
                <a:gd name="T19" fmla="*/ 1 h 2"/>
                <a:gd name="T20" fmla="*/ 6 w 14"/>
                <a:gd name="T21" fmla="*/ 2 h 2"/>
                <a:gd name="T22" fmla="*/ 8 w 14"/>
                <a:gd name="T23" fmla="*/ 2 h 2"/>
                <a:gd name="T24" fmla="*/ 10 w 14"/>
                <a:gd name="T25" fmla="*/ 2 h 2"/>
                <a:gd name="T26" fmla="*/ 10 w 14"/>
                <a:gd name="T27" fmla="*/ 1 h 2"/>
                <a:gd name="T28" fmla="*/ 8 w 14"/>
                <a:gd name="T29" fmla="*/ 0 h 2"/>
                <a:gd name="T30" fmla="*/ 11 w 14"/>
                <a:gd name="T31" fmla="*/ 0 h 2"/>
                <a:gd name="T32" fmla="*/ 14 w 14"/>
                <a:gd name="T33" fmla="*/ 2 h 2"/>
                <a:gd name="T34" fmla="*/ 12 w 14"/>
                <a:gd name="T3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2">
                  <a:moveTo>
                    <a:pt x="12" y="2"/>
                  </a:moveTo>
                  <a:cubicBezTo>
                    <a:pt x="11" y="2"/>
                    <a:pt x="11" y="2"/>
                    <a:pt x="11" y="2"/>
                  </a:cubicBezTo>
                  <a:cubicBezTo>
                    <a:pt x="11" y="2"/>
                    <a:pt x="11" y="2"/>
                    <a:pt x="11" y="2"/>
                  </a:cubicBezTo>
                  <a:cubicBezTo>
                    <a:pt x="11" y="2"/>
                    <a:pt x="11" y="2"/>
                    <a:pt x="10" y="2"/>
                  </a:cubicBezTo>
                  <a:cubicBezTo>
                    <a:pt x="9" y="2"/>
                    <a:pt x="9" y="2"/>
                    <a:pt x="8" y="2"/>
                  </a:cubicBezTo>
                  <a:cubicBezTo>
                    <a:pt x="6" y="2"/>
                    <a:pt x="5" y="2"/>
                    <a:pt x="4" y="2"/>
                  </a:cubicBezTo>
                  <a:cubicBezTo>
                    <a:pt x="3" y="2"/>
                    <a:pt x="2" y="1"/>
                    <a:pt x="2" y="1"/>
                  </a:cubicBezTo>
                  <a:cubicBezTo>
                    <a:pt x="2" y="1"/>
                    <a:pt x="1" y="0"/>
                    <a:pt x="0" y="0"/>
                  </a:cubicBezTo>
                  <a:cubicBezTo>
                    <a:pt x="1" y="0"/>
                    <a:pt x="2" y="0"/>
                    <a:pt x="3" y="0"/>
                  </a:cubicBezTo>
                  <a:cubicBezTo>
                    <a:pt x="4" y="0"/>
                    <a:pt x="4" y="1"/>
                    <a:pt x="5" y="1"/>
                  </a:cubicBezTo>
                  <a:cubicBezTo>
                    <a:pt x="6" y="2"/>
                    <a:pt x="6" y="2"/>
                    <a:pt x="6" y="2"/>
                  </a:cubicBezTo>
                  <a:cubicBezTo>
                    <a:pt x="6" y="2"/>
                    <a:pt x="7" y="2"/>
                    <a:pt x="8" y="2"/>
                  </a:cubicBezTo>
                  <a:cubicBezTo>
                    <a:pt x="9" y="2"/>
                    <a:pt x="10" y="2"/>
                    <a:pt x="10" y="2"/>
                  </a:cubicBezTo>
                  <a:cubicBezTo>
                    <a:pt x="10" y="1"/>
                    <a:pt x="10" y="1"/>
                    <a:pt x="10" y="1"/>
                  </a:cubicBezTo>
                  <a:cubicBezTo>
                    <a:pt x="9" y="1"/>
                    <a:pt x="9" y="0"/>
                    <a:pt x="8" y="0"/>
                  </a:cubicBezTo>
                  <a:cubicBezTo>
                    <a:pt x="9" y="0"/>
                    <a:pt x="10" y="0"/>
                    <a:pt x="11" y="0"/>
                  </a:cubicBezTo>
                  <a:cubicBezTo>
                    <a:pt x="12" y="1"/>
                    <a:pt x="13" y="1"/>
                    <a:pt x="14" y="2"/>
                  </a:cubicBezTo>
                  <a:cubicBezTo>
                    <a:pt x="14" y="2"/>
                    <a:pt x="13" y="2"/>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2" name="Freeform 213">
              <a:extLst>
                <a:ext uri="{FF2B5EF4-FFF2-40B4-BE49-F238E27FC236}">
                  <a16:creationId xmlns:a16="http://schemas.microsoft.com/office/drawing/2014/main" id="{B59D4313-3BF4-434B-AFDE-18A4651523A2}"/>
                </a:ext>
              </a:extLst>
            </p:cNvPr>
            <p:cNvSpPr>
              <a:spLocks/>
            </p:cNvSpPr>
            <p:nvPr/>
          </p:nvSpPr>
          <p:spPr bwMode="auto">
            <a:xfrm>
              <a:off x="6094413" y="3544888"/>
              <a:ext cx="15875" cy="4763"/>
            </a:xfrm>
            <a:custGeom>
              <a:avLst/>
              <a:gdLst>
                <a:gd name="T0" fmla="*/ 6 w 8"/>
                <a:gd name="T1" fmla="*/ 0 h 2"/>
                <a:gd name="T2" fmla="*/ 7 w 8"/>
                <a:gd name="T3" fmla="*/ 0 h 2"/>
                <a:gd name="T4" fmla="*/ 8 w 8"/>
                <a:gd name="T5" fmla="*/ 0 h 2"/>
                <a:gd name="T6" fmla="*/ 6 w 8"/>
                <a:gd name="T7" fmla="*/ 0 h 2"/>
                <a:gd name="T8" fmla="*/ 4 w 8"/>
                <a:gd name="T9" fmla="*/ 1 h 2"/>
                <a:gd name="T10" fmla="*/ 4 w 8"/>
                <a:gd name="T11" fmla="*/ 1 h 2"/>
                <a:gd name="T12" fmla="*/ 6 w 8"/>
                <a:gd name="T13" fmla="*/ 2 h 2"/>
                <a:gd name="T14" fmla="*/ 3 w 8"/>
                <a:gd name="T15" fmla="*/ 2 h 2"/>
                <a:gd name="T16" fmla="*/ 0 w 8"/>
                <a:gd name="T17" fmla="*/ 0 h 2"/>
                <a:gd name="T18" fmla="*/ 2 w 8"/>
                <a:gd name="T19" fmla="*/ 0 h 2"/>
                <a:gd name="T20" fmla="*/ 3 w 8"/>
                <a:gd name="T21" fmla="*/ 0 h 2"/>
                <a:gd name="T22" fmla="*/ 3 w 8"/>
                <a:gd name="T23" fmla="*/ 0 h 2"/>
                <a:gd name="T24" fmla="*/ 4 w 8"/>
                <a:gd name="T25" fmla="*/ 0 h 2"/>
                <a:gd name="T26" fmla="*/ 6 w 8"/>
                <a:gd name="T2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2">
                  <a:moveTo>
                    <a:pt x="6" y="0"/>
                  </a:moveTo>
                  <a:cubicBezTo>
                    <a:pt x="6" y="0"/>
                    <a:pt x="7" y="0"/>
                    <a:pt x="7" y="0"/>
                  </a:cubicBezTo>
                  <a:cubicBezTo>
                    <a:pt x="8" y="0"/>
                    <a:pt x="8" y="0"/>
                    <a:pt x="8" y="0"/>
                  </a:cubicBezTo>
                  <a:cubicBezTo>
                    <a:pt x="6" y="0"/>
                    <a:pt x="6" y="0"/>
                    <a:pt x="6" y="0"/>
                  </a:cubicBezTo>
                  <a:cubicBezTo>
                    <a:pt x="5" y="0"/>
                    <a:pt x="4" y="1"/>
                    <a:pt x="4" y="1"/>
                  </a:cubicBezTo>
                  <a:cubicBezTo>
                    <a:pt x="4" y="1"/>
                    <a:pt x="4" y="1"/>
                    <a:pt x="4" y="1"/>
                  </a:cubicBezTo>
                  <a:cubicBezTo>
                    <a:pt x="4" y="1"/>
                    <a:pt x="5" y="2"/>
                    <a:pt x="6" y="2"/>
                  </a:cubicBezTo>
                  <a:cubicBezTo>
                    <a:pt x="5" y="2"/>
                    <a:pt x="4" y="2"/>
                    <a:pt x="3" y="2"/>
                  </a:cubicBezTo>
                  <a:cubicBezTo>
                    <a:pt x="2" y="1"/>
                    <a:pt x="1" y="1"/>
                    <a:pt x="0" y="0"/>
                  </a:cubicBezTo>
                  <a:cubicBezTo>
                    <a:pt x="0" y="0"/>
                    <a:pt x="1" y="0"/>
                    <a:pt x="2" y="0"/>
                  </a:cubicBezTo>
                  <a:cubicBezTo>
                    <a:pt x="3" y="0"/>
                    <a:pt x="3" y="0"/>
                    <a:pt x="3" y="0"/>
                  </a:cubicBezTo>
                  <a:cubicBezTo>
                    <a:pt x="3" y="0"/>
                    <a:pt x="3" y="0"/>
                    <a:pt x="3" y="0"/>
                  </a:cubicBezTo>
                  <a:cubicBezTo>
                    <a:pt x="3" y="0"/>
                    <a:pt x="3" y="0"/>
                    <a:pt x="4" y="0"/>
                  </a:cubicBezTo>
                  <a:cubicBezTo>
                    <a:pt x="4" y="0"/>
                    <a:pt x="5"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3" name="Freeform 214">
              <a:extLst>
                <a:ext uri="{FF2B5EF4-FFF2-40B4-BE49-F238E27FC236}">
                  <a16:creationId xmlns:a16="http://schemas.microsoft.com/office/drawing/2014/main" id="{5E249F7D-8899-1547-09CA-E6151395BA1C}"/>
                </a:ext>
              </a:extLst>
            </p:cNvPr>
            <p:cNvSpPr>
              <a:spLocks/>
            </p:cNvSpPr>
            <p:nvPr/>
          </p:nvSpPr>
          <p:spPr bwMode="auto">
            <a:xfrm>
              <a:off x="6111875" y="3544888"/>
              <a:ext cx="25400" cy="4763"/>
            </a:xfrm>
            <a:custGeom>
              <a:avLst/>
              <a:gdLst>
                <a:gd name="T0" fmla="*/ 14 w 14"/>
                <a:gd name="T1" fmla="*/ 2 h 2"/>
                <a:gd name="T2" fmla="*/ 12 w 14"/>
                <a:gd name="T3" fmla="*/ 2 h 2"/>
                <a:gd name="T4" fmla="*/ 10 w 14"/>
                <a:gd name="T5" fmla="*/ 1 h 2"/>
                <a:gd name="T6" fmla="*/ 9 w 14"/>
                <a:gd name="T7" fmla="*/ 0 h 2"/>
                <a:gd name="T8" fmla="*/ 7 w 14"/>
                <a:gd name="T9" fmla="*/ 0 h 2"/>
                <a:gd name="T10" fmla="*/ 5 w 14"/>
                <a:gd name="T11" fmla="*/ 1 h 2"/>
                <a:gd name="T12" fmla="*/ 5 w 14"/>
                <a:gd name="T13" fmla="*/ 1 h 2"/>
                <a:gd name="T14" fmla="*/ 6 w 14"/>
                <a:gd name="T15" fmla="*/ 2 h 2"/>
                <a:gd name="T16" fmla="*/ 4 w 14"/>
                <a:gd name="T17" fmla="*/ 2 h 2"/>
                <a:gd name="T18" fmla="*/ 0 w 14"/>
                <a:gd name="T19" fmla="*/ 0 h 2"/>
                <a:gd name="T20" fmla="*/ 2 w 14"/>
                <a:gd name="T21" fmla="*/ 0 h 2"/>
                <a:gd name="T22" fmla="*/ 3 w 14"/>
                <a:gd name="T23" fmla="*/ 0 h 2"/>
                <a:gd name="T24" fmla="*/ 3 w 14"/>
                <a:gd name="T25" fmla="*/ 0 h 2"/>
                <a:gd name="T26" fmla="*/ 5 w 14"/>
                <a:gd name="T27" fmla="*/ 0 h 2"/>
                <a:gd name="T28" fmla="*/ 7 w 14"/>
                <a:gd name="T29" fmla="*/ 0 h 2"/>
                <a:gd name="T30" fmla="*/ 12 w 14"/>
                <a:gd name="T31" fmla="*/ 1 h 2"/>
                <a:gd name="T32" fmla="*/ 14 w 14"/>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2">
                  <a:moveTo>
                    <a:pt x="14" y="2"/>
                  </a:moveTo>
                  <a:cubicBezTo>
                    <a:pt x="14" y="2"/>
                    <a:pt x="13" y="2"/>
                    <a:pt x="12" y="2"/>
                  </a:cubicBezTo>
                  <a:cubicBezTo>
                    <a:pt x="11" y="2"/>
                    <a:pt x="10" y="1"/>
                    <a:pt x="10" y="1"/>
                  </a:cubicBezTo>
                  <a:cubicBezTo>
                    <a:pt x="10" y="1"/>
                    <a:pt x="9" y="1"/>
                    <a:pt x="9" y="0"/>
                  </a:cubicBezTo>
                  <a:cubicBezTo>
                    <a:pt x="8" y="0"/>
                    <a:pt x="7" y="0"/>
                    <a:pt x="7" y="0"/>
                  </a:cubicBezTo>
                  <a:cubicBezTo>
                    <a:pt x="6" y="0"/>
                    <a:pt x="5" y="1"/>
                    <a:pt x="5" y="1"/>
                  </a:cubicBezTo>
                  <a:cubicBezTo>
                    <a:pt x="5" y="1"/>
                    <a:pt x="5" y="1"/>
                    <a:pt x="5" y="1"/>
                  </a:cubicBezTo>
                  <a:cubicBezTo>
                    <a:pt x="5" y="1"/>
                    <a:pt x="6" y="2"/>
                    <a:pt x="6" y="2"/>
                  </a:cubicBezTo>
                  <a:cubicBezTo>
                    <a:pt x="5" y="2"/>
                    <a:pt x="5" y="2"/>
                    <a:pt x="4" y="2"/>
                  </a:cubicBezTo>
                  <a:cubicBezTo>
                    <a:pt x="3" y="1"/>
                    <a:pt x="1" y="1"/>
                    <a:pt x="0" y="0"/>
                  </a:cubicBezTo>
                  <a:cubicBezTo>
                    <a:pt x="1" y="0"/>
                    <a:pt x="2" y="0"/>
                    <a:pt x="2" y="0"/>
                  </a:cubicBezTo>
                  <a:cubicBezTo>
                    <a:pt x="3" y="0"/>
                    <a:pt x="3" y="0"/>
                    <a:pt x="3" y="0"/>
                  </a:cubicBezTo>
                  <a:cubicBezTo>
                    <a:pt x="3" y="0"/>
                    <a:pt x="3" y="0"/>
                    <a:pt x="3" y="0"/>
                  </a:cubicBezTo>
                  <a:cubicBezTo>
                    <a:pt x="3" y="0"/>
                    <a:pt x="4" y="0"/>
                    <a:pt x="5" y="0"/>
                  </a:cubicBezTo>
                  <a:cubicBezTo>
                    <a:pt x="5" y="0"/>
                    <a:pt x="6" y="0"/>
                    <a:pt x="7" y="0"/>
                  </a:cubicBezTo>
                  <a:cubicBezTo>
                    <a:pt x="10" y="0"/>
                    <a:pt x="11" y="0"/>
                    <a:pt x="12" y="1"/>
                  </a:cubicBezTo>
                  <a:cubicBezTo>
                    <a:pt x="13" y="1"/>
                    <a:pt x="14" y="2"/>
                    <a:pt x="1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4" name="Freeform 215">
              <a:extLst>
                <a:ext uri="{FF2B5EF4-FFF2-40B4-BE49-F238E27FC236}">
                  <a16:creationId xmlns:a16="http://schemas.microsoft.com/office/drawing/2014/main" id="{E57B7B9A-8534-AB3E-0ECA-DF65901B2806}"/>
                </a:ext>
              </a:extLst>
            </p:cNvPr>
            <p:cNvSpPr>
              <a:spLocks noEditPoints="1"/>
            </p:cNvSpPr>
            <p:nvPr/>
          </p:nvSpPr>
          <p:spPr bwMode="auto">
            <a:xfrm>
              <a:off x="6026150" y="3527425"/>
              <a:ext cx="17463" cy="3175"/>
            </a:xfrm>
            <a:custGeom>
              <a:avLst/>
              <a:gdLst>
                <a:gd name="T0" fmla="*/ 7 w 9"/>
                <a:gd name="T1" fmla="*/ 2 h 2"/>
                <a:gd name="T2" fmla="*/ 3 w 9"/>
                <a:gd name="T3" fmla="*/ 1 h 2"/>
                <a:gd name="T4" fmla="*/ 1 w 9"/>
                <a:gd name="T5" fmla="*/ 1 h 2"/>
                <a:gd name="T6" fmla="*/ 1 w 9"/>
                <a:gd name="T7" fmla="*/ 0 h 2"/>
                <a:gd name="T8" fmla="*/ 4 w 9"/>
                <a:gd name="T9" fmla="*/ 0 h 2"/>
                <a:gd name="T10" fmla="*/ 7 w 9"/>
                <a:gd name="T11" fmla="*/ 0 h 2"/>
                <a:gd name="T12" fmla="*/ 9 w 9"/>
                <a:gd name="T13" fmla="*/ 1 h 2"/>
                <a:gd name="T14" fmla="*/ 9 w 9"/>
                <a:gd name="T15" fmla="*/ 1 h 2"/>
                <a:gd name="T16" fmla="*/ 3 w 9"/>
                <a:gd name="T17" fmla="*/ 1 h 2"/>
                <a:gd name="T18" fmla="*/ 4 w 9"/>
                <a:gd name="T19" fmla="*/ 1 h 2"/>
                <a:gd name="T20" fmla="*/ 6 w 9"/>
                <a:gd name="T21" fmla="*/ 1 h 2"/>
                <a:gd name="T22" fmla="*/ 8 w 9"/>
                <a:gd name="T23" fmla="*/ 1 h 2"/>
                <a:gd name="T24" fmla="*/ 9 w 9"/>
                <a:gd name="T25" fmla="*/ 1 h 2"/>
                <a:gd name="T26" fmla="*/ 9 w 9"/>
                <a:gd name="T27" fmla="*/ 2 h 2"/>
                <a:gd name="T28" fmla="*/ 8 w 9"/>
                <a:gd name="T29" fmla="*/ 2 h 2"/>
                <a:gd name="T30" fmla="*/ 7 w 9"/>
                <a:gd name="T31" fmla="*/ 2 h 2"/>
                <a:gd name="T32" fmla="*/ 4 w 9"/>
                <a:gd name="T33" fmla="*/ 0 h 2"/>
                <a:gd name="T34" fmla="*/ 3 w 9"/>
                <a:gd name="T35" fmla="*/ 0 h 2"/>
                <a:gd name="T36" fmla="*/ 2 w 9"/>
                <a:gd name="T37" fmla="*/ 1 h 2"/>
                <a:gd name="T38" fmla="*/ 7 w 9"/>
                <a:gd name="T39" fmla="*/ 1 h 2"/>
                <a:gd name="T40" fmla="*/ 6 w 9"/>
                <a:gd name="T41" fmla="*/ 0 h 2"/>
                <a:gd name="T42" fmla="*/ 4 w 9"/>
                <a:gd name="T4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 h="2">
                  <a:moveTo>
                    <a:pt x="7" y="2"/>
                  </a:moveTo>
                  <a:cubicBezTo>
                    <a:pt x="5" y="2"/>
                    <a:pt x="4" y="2"/>
                    <a:pt x="3" y="1"/>
                  </a:cubicBezTo>
                  <a:cubicBezTo>
                    <a:pt x="2" y="1"/>
                    <a:pt x="1" y="1"/>
                    <a:pt x="1" y="1"/>
                  </a:cubicBezTo>
                  <a:cubicBezTo>
                    <a:pt x="1" y="1"/>
                    <a:pt x="0" y="0"/>
                    <a:pt x="1" y="0"/>
                  </a:cubicBezTo>
                  <a:cubicBezTo>
                    <a:pt x="1" y="0"/>
                    <a:pt x="2" y="0"/>
                    <a:pt x="4" y="0"/>
                  </a:cubicBezTo>
                  <a:cubicBezTo>
                    <a:pt x="5" y="0"/>
                    <a:pt x="6" y="0"/>
                    <a:pt x="7" y="0"/>
                  </a:cubicBezTo>
                  <a:cubicBezTo>
                    <a:pt x="8" y="0"/>
                    <a:pt x="9" y="1"/>
                    <a:pt x="9" y="1"/>
                  </a:cubicBezTo>
                  <a:cubicBezTo>
                    <a:pt x="9" y="1"/>
                    <a:pt x="9" y="1"/>
                    <a:pt x="9" y="1"/>
                  </a:cubicBezTo>
                  <a:cubicBezTo>
                    <a:pt x="7" y="1"/>
                    <a:pt x="5" y="1"/>
                    <a:pt x="3" y="1"/>
                  </a:cubicBezTo>
                  <a:cubicBezTo>
                    <a:pt x="3" y="1"/>
                    <a:pt x="3" y="1"/>
                    <a:pt x="4" y="1"/>
                  </a:cubicBezTo>
                  <a:cubicBezTo>
                    <a:pt x="5" y="1"/>
                    <a:pt x="5" y="1"/>
                    <a:pt x="6" y="1"/>
                  </a:cubicBezTo>
                  <a:cubicBezTo>
                    <a:pt x="7" y="1"/>
                    <a:pt x="8" y="1"/>
                    <a:pt x="8" y="1"/>
                  </a:cubicBezTo>
                  <a:cubicBezTo>
                    <a:pt x="8" y="1"/>
                    <a:pt x="9" y="1"/>
                    <a:pt x="9" y="1"/>
                  </a:cubicBezTo>
                  <a:cubicBezTo>
                    <a:pt x="9" y="2"/>
                    <a:pt x="9" y="2"/>
                    <a:pt x="9" y="2"/>
                  </a:cubicBezTo>
                  <a:cubicBezTo>
                    <a:pt x="8" y="2"/>
                    <a:pt x="8" y="2"/>
                    <a:pt x="8" y="2"/>
                  </a:cubicBezTo>
                  <a:cubicBezTo>
                    <a:pt x="8" y="2"/>
                    <a:pt x="7" y="2"/>
                    <a:pt x="7" y="2"/>
                  </a:cubicBezTo>
                  <a:close/>
                  <a:moveTo>
                    <a:pt x="4" y="0"/>
                  </a:moveTo>
                  <a:cubicBezTo>
                    <a:pt x="3" y="0"/>
                    <a:pt x="3" y="0"/>
                    <a:pt x="3" y="0"/>
                  </a:cubicBezTo>
                  <a:cubicBezTo>
                    <a:pt x="2" y="1"/>
                    <a:pt x="2" y="1"/>
                    <a:pt x="2" y="1"/>
                  </a:cubicBezTo>
                  <a:cubicBezTo>
                    <a:pt x="4" y="1"/>
                    <a:pt x="5" y="1"/>
                    <a:pt x="7" y="1"/>
                  </a:cubicBezTo>
                  <a:cubicBezTo>
                    <a:pt x="6" y="0"/>
                    <a:pt x="6" y="0"/>
                    <a:pt x="6" y="0"/>
                  </a:cubicBezTo>
                  <a:cubicBezTo>
                    <a:pt x="6" y="0"/>
                    <a:pt x="5"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5" name="Freeform 216">
              <a:extLst>
                <a:ext uri="{FF2B5EF4-FFF2-40B4-BE49-F238E27FC236}">
                  <a16:creationId xmlns:a16="http://schemas.microsoft.com/office/drawing/2014/main" id="{D7551A57-1D2B-6466-AF11-FE58E8B7986E}"/>
                </a:ext>
              </a:extLst>
            </p:cNvPr>
            <p:cNvSpPr>
              <a:spLocks/>
            </p:cNvSpPr>
            <p:nvPr/>
          </p:nvSpPr>
          <p:spPr bwMode="auto">
            <a:xfrm>
              <a:off x="6045200" y="3527425"/>
              <a:ext cx="19050" cy="3175"/>
            </a:xfrm>
            <a:custGeom>
              <a:avLst/>
              <a:gdLst>
                <a:gd name="T0" fmla="*/ 10 w 10"/>
                <a:gd name="T1" fmla="*/ 2 h 2"/>
                <a:gd name="T2" fmla="*/ 9 w 10"/>
                <a:gd name="T3" fmla="*/ 2 h 2"/>
                <a:gd name="T4" fmla="*/ 7 w 10"/>
                <a:gd name="T5" fmla="*/ 1 h 2"/>
                <a:gd name="T6" fmla="*/ 6 w 10"/>
                <a:gd name="T7" fmla="*/ 0 h 2"/>
                <a:gd name="T8" fmla="*/ 5 w 10"/>
                <a:gd name="T9" fmla="*/ 0 h 2"/>
                <a:gd name="T10" fmla="*/ 3 w 10"/>
                <a:gd name="T11" fmla="*/ 0 h 2"/>
                <a:gd name="T12" fmla="*/ 3 w 10"/>
                <a:gd name="T13" fmla="*/ 1 h 2"/>
                <a:gd name="T14" fmla="*/ 4 w 10"/>
                <a:gd name="T15" fmla="*/ 2 h 2"/>
                <a:gd name="T16" fmla="*/ 2 w 10"/>
                <a:gd name="T17" fmla="*/ 2 h 2"/>
                <a:gd name="T18" fmla="*/ 0 w 10"/>
                <a:gd name="T19" fmla="*/ 0 h 2"/>
                <a:gd name="T20" fmla="*/ 1 w 10"/>
                <a:gd name="T21" fmla="*/ 0 h 2"/>
                <a:gd name="T22" fmla="*/ 2 w 10"/>
                <a:gd name="T23" fmla="*/ 0 h 2"/>
                <a:gd name="T24" fmla="*/ 2 w 10"/>
                <a:gd name="T25" fmla="*/ 0 h 2"/>
                <a:gd name="T26" fmla="*/ 3 w 10"/>
                <a:gd name="T27" fmla="*/ 0 h 2"/>
                <a:gd name="T28" fmla="*/ 5 w 10"/>
                <a:gd name="T29" fmla="*/ 0 h 2"/>
                <a:gd name="T30" fmla="*/ 9 w 10"/>
                <a:gd name="T31" fmla="*/ 1 h 2"/>
                <a:gd name="T32" fmla="*/ 10 w 10"/>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 h="2">
                  <a:moveTo>
                    <a:pt x="10" y="2"/>
                  </a:moveTo>
                  <a:cubicBezTo>
                    <a:pt x="10" y="2"/>
                    <a:pt x="9" y="2"/>
                    <a:pt x="9" y="2"/>
                  </a:cubicBezTo>
                  <a:cubicBezTo>
                    <a:pt x="8" y="1"/>
                    <a:pt x="8" y="1"/>
                    <a:pt x="7" y="1"/>
                  </a:cubicBezTo>
                  <a:cubicBezTo>
                    <a:pt x="6" y="0"/>
                    <a:pt x="6" y="0"/>
                    <a:pt x="6" y="0"/>
                  </a:cubicBezTo>
                  <a:cubicBezTo>
                    <a:pt x="6" y="0"/>
                    <a:pt x="5" y="0"/>
                    <a:pt x="5" y="0"/>
                  </a:cubicBezTo>
                  <a:cubicBezTo>
                    <a:pt x="4" y="0"/>
                    <a:pt x="3" y="0"/>
                    <a:pt x="3" y="0"/>
                  </a:cubicBezTo>
                  <a:cubicBezTo>
                    <a:pt x="3" y="1"/>
                    <a:pt x="3" y="1"/>
                    <a:pt x="3" y="1"/>
                  </a:cubicBezTo>
                  <a:cubicBezTo>
                    <a:pt x="4" y="2"/>
                    <a:pt x="4" y="2"/>
                    <a:pt x="4" y="2"/>
                  </a:cubicBezTo>
                  <a:cubicBezTo>
                    <a:pt x="4" y="2"/>
                    <a:pt x="3" y="2"/>
                    <a:pt x="2" y="2"/>
                  </a:cubicBezTo>
                  <a:cubicBezTo>
                    <a:pt x="2" y="1"/>
                    <a:pt x="1" y="1"/>
                    <a:pt x="0" y="0"/>
                  </a:cubicBezTo>
                  <a:cubicBezTo>
                    <a:pt x="0" y="0"/>
                    <a:pt x="1" y="0"/>
                    <a:pt x="1" y="0"/>
                  </a:cubicBezTo>
                  <a:cubicBezTo>
                    <a:pt x="2" y="0"/>
                    <a:pt x="2" y="0"/>
                    <a:pt x="2" y="0"/>
                  </a:cubicBezTo>
                  <a:cubicBezTo>
                    <a:pt x="2" y="0"/>
                    <a:pt x="2" y="0"/>
                    <a:pt x="2" y="0"/>
                  </a:cubicBezTo>
                  <a:cubicBezTo>
                    <a:pt x="3" y="0"/>
                    <a:pt x="3" y="0"/>
                    <a:pt x="3" y="0"/>
                  </a:cubicBezTo>
                  <a:cubicBezTo>
                    <a:pt x="3" y="0"/>
                    <a:pt x="4" y="0"/>
                    <a:pt x="5" y="0"/>
                  </a:cubicBezTo>
                  <a:cubicBezTo>
                    <a:pt x="7" y="0"/>
                    <a:pt x="8" y="0"/>
                    <a:pt x="9" y="1"/>
                  </a:cubicBezTo>
                  <a:cubicBezTo>
                    <a:pt x="9" y="1"/>
                    <a:pt x="10" y="1"/>
                    <a:pt x="1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6" name="Freeform 217">
              <a:extLst>
                <a:ext uri="{FF2B5EF4-FFF2-40B4-BE49-F238E27FC236}">
                  <a16:creationId xmlns:a16="http://schemas.microsoft.com/office/drawing/2014/main" id="{F1489693-95A6-F491-87C1-199F2080D2B1}"/>
                </a:ext>
              </a:extLst>
            </p:cNvPr>
            <p:cNvSpPr>
              <a:spLocks/>
            </p:cNvSpPr>
            <p:nvPr/>
          </p:nvSpPr>
          <p:spPr bwMode="auto">
            <a:xfrm>
              <a:off x="6064250" y="3527425"/>
              <a:ext cx="14288" cy="3175"/>
            </a:xfrm>
            <a:custGeom>
              <a:avLst/>
              <a:gdLst>
                <a:gd name="T0" fmla="*/ 6 w 8"/>
                <a:gd name="T1" fmla="*/ 1 h 2"/>
                <a:gd name="T2" fmla="*/ 8 w 8"/>
                <a:gd name="T3" fmla="*/ 1 h 2"/>
                <a:gd name="T4" fmla="*/ 8 w 8"/>
                <a:gd name="T5" fmla="*/ 2 h 2"/>
                <a:gd name="T6" fmla="*/ 7 w 8"/>
                <a:gd name="T7" fmla="*/ 2 h 2"/>
                <a:gd name="T8" fmla="*/ 6 w 8"/>
                <a:gd name="T9" fmla="*/ 2 h 2"/>
                <a:gd name="T10" fmla="*/ 3 w 8"/>
                <a:gd name="T11" fmla="*/ 1 h 2"/>
                <a:gd name="T12" fmla="*/ 1 w 8"/>
                <a:gd name="T13" fmla="*/ 0 h 2"/>
                <a:gd name="T14" fmla="*/ 0 w 8"/>
                <a:gd name="T15" fmla="*/ 0 h 2"/>
                <a:gd name="T16" fmla="*/ 0 w 8"/>
                <a:gd name="T17" fmla="*/ 0 h 2"/>
                <a:gd name="T18" fmla="*/ 1 w 8"/>
                <a:gd name="T19" fmla="*/ 0 h 2"/>
                <a:gd name="T20" fmla="*/ 1 w 8"/>
                <a:gd name="T21" fmla="*/ 0 h 2"/>
                <a:gd name="T22" fmla="*/ 2 w 8"/>
                <a:gd name="T23" fmla="*/ 0 h 2"/>
                <a:gd name="T24" fmla="*/ 3 w 8"/>
                <a:gd name="T25" fmla="*/ 0 h 2"/>
                <a:gd name="T26" fmla="*/ 6 w 8"/>
                <a:gd name="T27" fmla="*/ 0 h 2"/>
                <a:gd name="T28" fmla="*/ 6 w 8"/>
                <a:gd name="T29" fmla="*/ 0 h 2"/>
                <a:gd name="T30" fmla="*/ 3 w 8"/>
                <a:gd name="T31" fmla="*/ 0 h 2"/>
                <a:gd name="T32" fmla="*/ 5 w 8"/>
                <a:gd name="T33" fmla="*/ 1 h 2"/>
                <a:gd name="T34" fmla="*/ 5 w 8"/>
                <a:gd name="T35" fmla="*/ 1 h 2"/>
                <a:gd name="T36" fmla="*/ 6 w 8"/>
                <a:gd name="T3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 h="2">
                  <a:moveTo>
                    <a:pt x="6" y="1"/>
                  </a:moveTo>
                  <a:cubicBezTo>
                    <a:pt x="8" y="1"/>
                    <a:pt x="8" y="1"/>
                    <a:pt x="8" y="1"/>
                  </a:cubicBezTo>
                  <a:cubicBezTo>
                    <a:pt x="8" y="2"/>
                    <a:pt x="8" y="2"/>
                    <a:pt x="8" y="2"/>
                  </a:cubicBezTo>
                  <a:cubicBezTo>
                    <a:pt x="7" y="2"/>
                    <a:pt x="7" y="2"/>
                    <a:pt x="7" y="2"/>
                  </a:cubicBezTo>
                  <a:cubicBezTo>
                    <a:pt x="6" y="2"/>
                    <a:pt x="6" y="2"/>
                    <a:pt x="6" y="2"/>
                  </a:cubicBezTo>
                  <a:cubicBezTo>
                    <a:pt x="4" y="2"/>
                    <a:pt x="3" y="2"/>
                    <a:pt x="3" y="1"/>
                  </a:cubicBezTo>
                  <a:cubicBezTo>
                    <a:pt x="1" y="0"/>
                    <a:pt x="1" y="0"/>
                    <a:pt x="1" y="0"/>
                  </a:cubicBez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3" y="0"/>
                    <a:pt x="3" y="0"/>
                    <a:pt x="3" y="0"/>
                  </a:cubicBezTo>
                  <a:cubicBezTo>
                    <a:pt x="4" y="0"/>
                    <a:pt x="5" y="0"/>
                    <a:pt x="6" y="0"/>
                  </a:cubicBezTo>
                  <a:cubicBezTo>
                    <a:pt x="6" y="0"/>
                    <a:pt x="6" y="0"/>
                    <a:pt x="6" y="0"/>
                  </a:cubicBezTo>
                  <a:cubicBezTo>
                    <a:pt x="5" y="0"/>
                    <a:pt x="4" y="0"/>
                    <a:pt x="3" y="0"/>
                  </a:cubicBezTo>
                  <a:cubicBezTo>
                    <a:pt x="5" y="1"/>
                    <a:pt x="5" y="1"/>
                    <a:pt x="5" y="1"/>
                  </a:cubicBezTo>
                  <a:cubicBezTo>
                    <a:pt x="5" y="1"/>
                    <a:pt x="5" y="1"/>
                    <a:pt x="5" y="1"/>
                  </a:cubicBezTo>
                  <a:lnTo>
                    <a:pt x="6"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7" name="Freeform 218">
              <a:extLst>
                <a:ext uri="{FF2B5EF4-FFF2-40B4-BE49-F238E27FC236}">
                  <a16:creationId xmlns:a16="http://schemas.microsoft.com/office/drawing/2014/main" id="{469ABD5F-7CC1-7CA9-6C23-F69867EC3AED}"/>
                </a:ext>
              </a:extLst>
            </p:cNvPr>
            <p:cNvSpPr>
              <a:spLocks noEditPoints="1"/>
            </p:cNvSpPr>
            <p:nvPr/>
          </p:nvSpPr>
          <p:spPr bwMode="auto">
            <a:xfrm>
              <a:off x="6078538" y="3527425"/>
              <a:ext cx="15875" cy="3175"/>
            </a:xfrm>
            <a:custGeom>
              <a:avLst/>
              <a:gdLst>
                <a:gd name="T0" fmla="*/ 6 w 9"/>
                <a:gd name="T1" fmla="*/ 2 h 2"/>
                <a:gd name="T2" fmla="*/ 2 w 9"/>
                <a:gd name="T3" fmla="*/ 1 h 2"/>
                <a:gd name="T4" fmla="*/ 0 w 9"/>
                <a:gd name="T5" fmla="*/ 1 h 2"/>
                <a:gd name="T6" fmla="*/ 0 w 9"/>
                <a:gd name="T7" fmla="*/ 0 h 2"/>
                <a:gd name="T8" fmla="*/ 3 w 9"/>
                <a:gd name="T9" fmla="*/ 0 h 2"/>
                <a:gd name="T10" fmla="*/ 6 w 9"/>
                <a:gd name="T11" fmla="*/ 0 h 2"/>
                <a:gd name="T12" fmla="*/ 8 w 9"/>
                <a:gd name="T13" fmla="*/ 1 h 2"/>
                <a:gd name="T14" fmla="*/ 9 w 9"/>
                <a:gd name="T15" fmla="*/ 1 h 2"/>
                <a:gd name="T16" fmla="*/ 2 w 9"/>
                <a:gd name="T17" fmla="*/ 1 h 2"/>
                <a:gd name="T18" fmla="*/ 4 w 9"/>
                <a:gd name="T19" fmla="*/ 1 h 2"/>
                <a:gd name="T20" fmla="*/ 6 w 9"/>
                <a:gd name="T21" fmla="*/ 1 h 2"/>
                <a:gd name="T22" fmla="*/ 7 w 9"/>
                <a:gd name="T23" fmla="*/ 1 h 2"/>
                <a:gd name="T24" fmla="*/ 9 w 9"/>
                <a:gd name="T25" fmla="*/ 1 h 2"/>
                <a:gd name="T26" fmla="*/ 9 w 9"/>
                <a:gd name="T27" fmla="*/ 2 h 2"/>
                <a:gd name="T28" fmla="*/ 8 w 9"/>
                <a:gd name="T29" fmla="*/ 2 h 2"/>
                <a:gd name="T30" fmla="*/ 6 w 9"/>
                <a:gd name="T31" fmla="*/ 2 h 2"/>
                <a:gd name="T32" fmla="*/ 4 w 9"/>
                <a:gd name="T33" fmla="*/ 0 h 2"/>
                <a:gd name="T34" fmla="*/ 2 w 9"/>
                <a:gd name="T35" fmla="*/ 0 h 2"/>
                <a:gd name="T36" fmla="*/ 2 w 9"/>
                <a:gd name="T37" fmla="*/ 1 h 2"/>
                <a:gd name="T38" fmla="*/ 6 w 9"/>
                <a:gd name="T39" fmla="*/ 1 h 2"/>
                <a:gd name="T40" fmla="*/ 5 w 9"/>
                <a:gd name="T41" fmla="*/ 0 h 2"/>
                <a:gd name="T42" fmla="*/ 4 w 9"/>
                <a:gd name="T4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 h="2">
                  <a:moveTo>
                    <a:pt x="6" y="2"/>
                  </a:moveTo>
                  <a:cubicBezTo>
                    <a:pt x="5" y="2"/>
                    <a:pt x="3" y="2"/>
                    <a:pt x="2" y="1"/>
                  </a:cubicBezTo>
                  <a:cubicBezTo>
                    <a:pt x="1" y="1"/>
                    <a:pt x="0" y="1"/>
                    <a:pt x="0" y="1"/>
                  </a:cubicBezTo>
                  <a:cubicBezTo>
                    <a:pt x="0" y="1"/>
                    <a:pt x="0" y="0"/>
                    <a:pt x="0" y="0"/>
                  </a:cubicBezTo>
                  <a:cubicBezTo>
                    <a:pt x="1" y="0"/>
                    <a:pt x="2" y="0"/>
                    <a:pt x="3" y="0"/>
                  </a:cubicBezTo>
                  <a:cubicBezTo>
                    <a:pt x="4" y="0"/>
                    <a:pt x="5" y="0"/>
                    <a:pt x="6" y="0"/>
                  </a:cubicBezTo>
                  <a:cubicBezTo>
                    <a:pt x="7" y="0"/>
                    <a:pt x="8" y="1"/>
                    <a:pt x="8" y="1"/>
                  </a:cubicBezTo>
                  <a:cubicBezTo>
                    <a:pt x="9" y="1"/>
                    <a:pt x="9" y="1"/>
                    <a:pt x="9" y="1"/>
                  </a:cubicBezTo>
                  <a:cubicBezTo>
                    <a:pt x="6" y="1"/>
                    <a:pt x="4" y="1"/>
                    <a:pt x="2" y="1"/>
                  </a:cubicBezTo>
                  <a:cubicBezTo>
                    <a:pt x="2" y="1"/>
                    <a:pt x="3" y="1"/>
                    <a:pt x="4" y="1"/>
                  </a:cubicBezTo>
                  <a:cubicBezTo>
                    <a:pt x="4" y="1"/>
                    <a:pt x="5" y="1"/>
                    <a:pt x="6" y="1"/>
                  </a:cubicBezTo>
                  <a:cubicBezTo>
                    <a:pt x="6" y="1"/>
                    <a:pt x="7" y="1"/>
                    <a:pt x="7" y="1"/>
                  </a:cubicBezTo>
                  <a:cubicBezTo>
                    <a:pt x="9" y="1"/>
                    <a:pt x="9" y="1"/>
                    <a:pt x="9" y="1"/>
                  </a:cubicBezTo>
                  <a:cubicBezTo>
                    <a:pt x="9" y="2"/>
                    <a:pt x="9" y="2"/>
                    <a:pt x="9" y="2"/>
                  </a:cubicBezTo>
                  <a:cubicBezTo>
                    <a:pt x="8" y="2"/>
                    <a:pt x="8" y="2"/>
                    <a:pt x="8" y="2"/>
                  </a:cubicBezTo>
                  <a:cubicBezTo>
                    <a:pt x="8" y="2"/>
                    <a:pt x="7" y="2"/>
                    <a:pt x="6" y="2"/>
                  </a:cubicBezTo>
                  <a:close/>
                  <a:moveTo>
                    <a:pt x="4" y="0"/>
                  </a:moveTo>
                  <a:cubicBezTo>
                    <a:pt x="3" y="0"/>
                    <a:pt x="2" y="0"/>
                    <a:pt x="2" y="0"/>
                  </a:cubicBezTo>
                  <a:cubicBezTo>
                    <a:pt x="2" y="1"/>
                    <a:pt x="2" y="1"/>
                    <a:pt x="2" y="1"/>
                  </a:cubicBezTo>
                  <a:cubicBezTo>
                    <a:pt x="3" y="1"/>
                    <a:pt x="5" y="1"/>
                    <a:pt x="6" y="1"/>
                  </a:cubicBezTo>
                  <a:cubicBezTo>
                    <a:pt x="5" y="0"/>
                    <a:pt x="5" y="0"/>
                    <a:pt x="5" y="0"/>
                  </a:cubicBezTo>
                  <a:cubicBezTo>
                    <a:pt x="5" y="0"/>
                    <a:pt x="4"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8" name="Freeform 219">
              <a:extLst>
                <a:ext uri="{FF2B5EF4-FFF2-40B4-BE49-F238E27FC236}">
                  <a16:creationId xmlns:a16="http://schemas.microsoft.com/office/drawing/2014/main" id="{FFBC97FE-9A86-A1B5-D66E-09709BC722E3}"/>
                </a:ext>
              </a:extLst>
            </p:cNvPr>
            <p:cNvSpPr>
              <a:spLocks/>
            </p:cNvSpPr>
            <p:nvPr/>
          </p:nvSpPr>
          <p:spPr bwMode="auto">
            <a:xfrm>
              <a:off x="6094413" y="3527425"/>
              <a:ext cx="11113" cy="3175"/>
            </a:xfrm>
            <a:custGeom>
              <a:avLst/>
              <a:gdLst>
                <a:gd name="T0" fmla="*/ 5 w 6"/>
                <a:gd name="T1" fmla="*/ 0 h 2"/>
                <a:gd name="T2" fmla="*/ 6 w 6"/>
                <a:gd name="T3" fmla="*/ 0 h 2"/>
                <a:gd name="T4" fmla="*/ 6 w 6"/>
                <a:gd name="T5" fmla="*/ 0 h 2"/>
                <a:gd name="T6" fmla="*/ 5 w 6"/>
                <a:gd name="T7" fmla="*/ 0 h 2"/>
                <a:gd name="T8" fmla="*/ 4 w 6"/>
                <a:gd name="T9" fmla="*/ 0 h 2"/>
                <a:gd name="T10" fmla="*/ 4 w 6"/>
                <a:gd name="T11" fmla="*/ 1 h 2"/>
                <a:gd name="T12" fmla="*/ 5 w 6"/>
                <a:gd name="T13" fmla="*/ 2 h 2"/>
                <a:gd name="T14" fmla="*/ 3 w 6"/>
                <a:gd name="T15" fmla="*/ 2 h 2"/>
                <a:gd name="T16" fmla="*/ 0 w 6"/>
                <a:gd name="T17" fmla="*/ 0 h 2"/>
                <a:gd name="T18" fmla="*/ 2 w 6"/>
                <a:gd name="T19" fmla="*/ 0 h 2"/>
                <a:gd name="T20" fmla="*/ 3 w 6"/>
                <a:gd name="T21" fmla="*/ 0 h 2"/>
                <a:gd name="T22" fmla="*/ 3 w 6"/>
                <a:gd name="T23" fmla="*/ 0 h 2"/>
                <a:gd name="T24" fmla="*/ 4 w 6"/>
                <a:gd name="T25" fmla="*/ 0 h 2"/>
                <a:gd name="T26" fmla="*/ 5 w 6"/>
                <a:gd name="T2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2">
                  <a:moveTo>
                    <a:pt x="5" y="0"/>
                  </a:moveTo>
                  <a:cubicBezTo>
                    <a:pt x="6" y="0"/>
                    <a:pt x="6" y="0"/>
                    <a:pt x="6" y="0"/>
                  </a:cubicBezTo>
                  <a:cubicBezTo>
                    <a:pt x="6" y="0"/>
                    <a:pt x="6" y="0"/>
                    <a:pt x="6" y="0"/>
                  </a:cubicBezTo>
                  <a:cubicBezTo>
                    <a:pt x="5" y="0"/>
                    <a:pt x="5" y="0"/>
                    <a:pt x="5" y="0"/>
                  </a:cubicBezTo>
                  <a:cubicBezTo>
                    <a:pt x="5" y="0"/>
                    <a:pt x="4" y="0"/>
                    <a:pt x="4" y="0"/>
                  </a:cubicBezTo>
                  <a:cubicBezTo>
                    <a:pt x="4" y="1"/>
                    <a:pt x="4" y="1"/>
                    <a:pt x="4" y="1"/>
                  </a:cubicBezTo>
                  <a:cubicBezTo>
                    <a:pt x="5" y="2"/>
                    <a:pt x="5" y="2"/>
                    <a:pt x="5" y="2"/>
                  </a:cubicBezTo>
                  <a:cubicBezTo>
                    <a:pt x="4" y="2"/>
                    <a:pt x="4" y="2"/>
                    <a:pt x="3" y="2"/>
                  </a:cubicBezTo>
                  <a:cubicBezTo>
                    <a:pt x="2" y="1"/>
                    <a:pt x="1" y="1"/>
                    <a:pt x="0" y="0"/>
                  </a:cubicBezTo>
                  <a:cubicBezTo>
                    <a:pt x="1" y="0"/>
                    <a:pt x="1" y="0"/>
                    <a:pt x="2" y="0"/>
                  </a:cubicBezTo>
                  <a:cubicBezTo>
                    <a:pt x="3" y="0"/>
                    <a:pt x="3" y="0"/>
                    <a:pt x="3" y="0"/>
                  </a:cubicBezTo>
                  <a:cubicBezTo>
                    <a:pt x="3" y="0"/>
                    <a:pt x="3" y="0"/>
                    <a:pt x="3" y="0"/>
                  </a:cubicBezTo>
                  <a:cubicBezTo>
                    <a:pt x="4" y="0"/>
                    <a:pt x="4" y="0"/>
                    <a:pt x="4" y="0"/>
                  </a:cubicBezTo>
                  <a:cubicBezTo>
                    <a:pt x="4" y="0"/>
                    <a:pt x="4"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19" name="Freeform 220">
              <a:extLst>
                <a:ext uri="{FF2B5EF4-FFF2-40B4-BE49-F238E27FC236}">
                  <a16:creationId xmlns:a16="http://schemas.microsoft.com/office/drawing/2014/main" id="{D692B42A-22EB-C6B5-BF25-A2F55FDBD639}"/>
                </a:ext>
              </a:extLst>
            </p:cNvPr>
            <p:cNvSpPr>
              <a:spLocks/>
            </p:cNvSpPr>
            <p:nvPr/>
          </p:nvSpPr>
          <p:spPr bwMode="auto">
            <a:xfrm>
              <a:off x="3041650" y="3506788"/>
              <a:ext cx="17463" cy="3175"/>
            </a:xfrm>
            <a:custGeom>
              <a:avLst/>
              <a:gdLst>
                <a:gd name="T0" fmla="*/ 5 w 9"/>
                <a:gd name="T1" fmla="*/ 2 h 2"/>
                <a:gd name="T2" fmla="*/ 7 w 9"/>
                <a:gd name="T3" fmla="*/ 2 h 2"/>
                <a:gd name="T4" fmla="*/ 6 w 9"/>
                <a:gd name="T5" fmla="*/ 2 h 2"/>
                <a:gd name="T6" fmla="*/ 5 w 9"/>
                <a:gd name="T7" fmla="*/ 2 h 2"/>
                <a:gd name="T8" fmla="*/ 4 w 9"/>
                <a:gd name="T9" fmla="*/ 2 h 2"/>
                <a:gd name="T10" fmla="*/ 1 w 9"/>
                <a:gd name="T11" fmla="*/ 2 h 2"/>
                <a:gd name="T12" fmla="*/ 3 w 9"/>
                <a:gd name="T13" fmla="*/ 1 h 2"/>
                <a:gd name="T14" fmla="*/ 1 w 9"/>
                <a:gd name="T15" fmla="*/ 1 h 2"/>
                <a:gd name="T16" fmla="*/ 1 w 9"/>
                <a:gd name="T17" fmla="*/ 0 h 2"/>
                <a:gd name="T18" fmla="*/ 3 w 9"/>
                <a:gd name="T19" fmla="*/ 0 h 2"/>
                <a:gd name="T20" fmla="*/ 5 w 9"/>
                <a:gd name="T21" fmla="*/ 0 h 2"/>
                <a:gd name="T22" fmla="*/ 6 w 9"/>
                <a:gd name="T23" fmla="*/ 0 h 2"/>
                <a:gd name="T24" fmla="*/ 6 w 9"/>
                <a:gd name="T25" fmla="*/ 0 h 2"/>
                <a:gd name="T26" fmla="*/ 9 w 9"/>
                <a:gd name="T27" fmla="*/ 0 h 2"/>
                <a:gd name="T28" fmla="*/ 8 w 9"/>
                <a:gd name="T29" fmla="*/ 1 h 2"/>
                <a:gd name="T30" fmla="*/ 5 w 9"/>
                <a:gd name="T31" fmla="*/ 1 h 2"/>
                <a:gd name="T32" fmla="*/ 3 w 9"/>
                <a:gd name="T33" fmla="*/ 2 h 2"/>
                <a:gd name="T34" fmla="*/ 4 w 9"/>
                <a:gd name="T35" fmla="*/ 2 h 2"/>
                <a:gd name="T36" fmla="*/ 5 w 9"/>
                <a:gd name="T3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 h="2">
                  <a:moveTo>
                    <a:pt x="5" y="2"/>
                  </a:moveTo>
                  <a:cubicBezTo>
                    <a:pt x="5" y="2"/>
                    <a:pt x="6" y="2"/>
                    <a:pt x="7" y="2"/>
                  </a:cubicBezTo>
                  <a:cubicBezTo>
                    <a:pt x="6" y="2"/>
                    <a:pt x="6" y="2"/>
                    <a:pt x="6" y="2"/>
                  </a:cubicBezTo>
                  <a:cubicBezTo>
                    <a:pt x="5" y="2"/>
                    <a:pt x="5" y="2"/>
                    <a:pt x="5" y="2"/>
                  </a:cubicBezTo>
                  <a:cubicBezTo>
                    <a:pt x="4" y="2"/>
                    <a:pt x="4" y="2"/>
                    <a:pt x="4" y="2"/>
                  </a:cubicBezTo>
                  <a:cubicBezTo>
                    <a:pt x="1" y="2"/>
                    <a:pt x="0" y="2"/>
                    <a:pt x="1" y="2"/>
                  </a:cubicBezTo>
                  <a:cubicBezTo>
                    <a:pt x="2" y="1"/>
                    <a:pt x="2" y="1"/>
                    <a:pt x="3" y="1"/>
                  </a:cubicBezTo>
                  <a:cubicBezTo>
                    <a:pt x="2" y="1"/>
                    <a:pt x="2" y="1"/>
                    <a:pt x="1" y="1"/>
                  </a:cubicBezTo>
                  <a:cubicBezTo>
                    <a:pt x="1" y="0"/>
                    <a:pt x="1" y="0"/>
                    <a:pt x="1" y="0"/>
                  </a:cubicBezTo>
                  <a:cubicBezTo>
                    <a:pt x="2" y="0"/>
                    <a:pt x="3" y="0"/>
                    <a:pt x="3" y="0"/>
                  </a:cubicBezTo>
                  <a:cubicBezTo>
                    <a:pt x="4" y="0"/>
                    <a:pt x="4" y="0"/>
                    <a:pt x="5" y="0"/>
                  </a:cubicBezTo>
                  <a:cubicBezTo>
                    <a:pt x="5" y="0"/>
                    <a:pt x="6" y="0"/>
                    <a:pt x="6" y="0"/>
                  </a:cubicBezTo>
                  <a:cubicBezTo>
                    <a:pt x="6" y="0"/>
                    <a:pt x="6" y="0"/>
                    <a:pt x="6" y="0"/>
                  </a:cubicBezTo>
                  <a:cubicBezTo>
                    <a:pt x="7" y="0"/>
                    <a:pt x="8" y="0"/>
                    <a:pt x="9" y="0"/>
                  </a:cubicBezTo>
                  <a:cubicBezTo>
                    <a:pt x="8" y="1"/>
                    <a:pt x="8" y="1"/>
                    <a:pt x="8" y="1"/>
                  </a:cubicBezTo>
                  <a:cubicBezTo>
                    <a:pt x="7" y="1"/>
                    <a:pt x="6" y="1"/>
                    <a:pt x="5" y="1"/>
                  </a:cubicBezTo>
                  <a:cubicBezTo>
                    <a:pt x="5" y="1"/>
                    <a:pt x="4" y="1"/>
                    <a:pt x="3" y="2"/>
                  </a:cubicBezTo>
                  <a:cubicBezTo>
                    <a:pt x="4" y="2"/>
                    <a:pt x="4" y="2"/>
                    <a:pt x="4" y="2"/>
                  </a:cubicBezTo>
                  <a:cubicBezTo>
                    <a:pt x="4" y="2"/>
                    <a:pt x="4" y="2"/>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0" name="Freeform 221">
              <a:extLst>
                <a:ext uri="{FF2B5EF4-FFF2-40B4-BE49-F238E27FC236}">
                  <a16:creationId xmlns:a16="http://schemas.microsoft.com/office/drawing/2014/main" id="{871BD8EC-8D0D-007A-CF00-10239A54ED7C}"/>
                </a:ext>
              </a:extLst>
            </p:cNvPr>
            <p:cNvSpPr>
              <a:spLocks noEditPoints="1"/>
            </p:cNvSpPr>
            <p:nvPr/>
          </p:nvSpPr>
          <p:spPr bwMode="auto">
            <a:xfrm>
              <a:off x="3057525" y="3506788"/>
              <a:ext cx="22225" cy="3175"/>
            </a:xfrm>
            <a:custGeom>
              <a:avLst/>
              <a:gdLst>
                <a:gd name="T0" fmla="*/ 8 w 12"/>
                <a:gd name="T1" fmla="*/ 2 h 2"/>
                <a:gd name="T2" fmla="*/ 8 w 12"/>
                <a:gd name="T3" fmla="*/ 2 h 2"/>
                <a:gd name="T4" fmla="*/ 8 w 12"/>
                <a:gd name="T5" fmla="*/ 2 h 2"/>
                <a:gd name="T6" fmla="*/ 5 w 12"/>
                <a:gd name="T7" fmla="*/ 2 h 2"/>
                <a:gd name="T8" fmla="*/ 3 w 12"/>
                <a:gd name="T9" fmla="*/ 2 h 2"/>
                <a:gd name="T10" fmla="*/ 1 w 12"/>
                <a:gd name="T11" fmla="*/ 2 h 2"/>
                <a:gd name="T12" fmla="*/ 0 w 12"/>
                <a:gd name="T13" fmla="*/ 2 h 2"/>
                <a:gd name="T14" fmla="*/ 2 w 12"/>
                <a:gd name="T15" fmla="*/ 1 h 2"/>
                <a:gd name="T16" fmla="*/ 7 w 12"/>
                <a:gd name="T17" fmla="*/ 1 h 2"/>
                <a:gd name="T18" fmla="*/ 9 w 12"/>
                <a:gd name="T19" fmla="*/ 1 h 2"/>
                <a:gd name="T20" fmla="*/ 9 w 12"/>
                <a:gd name="T21" fmla="*/ 1 h 2"/>
                <a:gd name="T22" fmla="*/ 9 w 12"/>
                <a:gd name="T23" fmla="*/ 1 h 2"/>
                <a:gd name="T24" fmla="*/ 7 w 12"/>
                <a:gd name="T25" fmla="*/ 0 h 2"/>
                <a:gd name="T26" fmla="*/ 6 w 12"/>
                <a:gd name="T27" fmla="*/ 1 h 2"/>
                <a:gd name="T28" fmla="*/ 4 w 12"/>
                <a:gd name="T29" fmla="*/ 1 h 2"/>
                <a:gd name="T30" fmla="*/ 4 w 12"/>
                <a:gd name="T31" fmla="*/ 0 h 2"/>
                <a:gd name="T32" fmla="*/ 6 w 12"/>
                <a:gd name="T33" fmla="*/ 0 h 2"/>
                <a:gd name="T34" fmla="*/ 8 w 12"/>
                <a:gd name="T35" fmla="*/ 0 h 2"/>
                <a:gd name="T36" fmla="*/ 11 w 12"/>
                <a:gd name="T37" fmla="*/ 0 h 2"/>
                <a:gd name="T38" fmla="*/ 12 w 12"/>
                <a:gd name="T39" fmla="*/ 1 h 2"/>
                <a:gd name="T40" fmla="*/ 10 w 12"/>
                <a:gd name="T41" fmla="*/ 2 h 2"/>
                <a:gd name="T42" fmla="*/ 8 w 12"/>
                <a:gd name="T43" fmla="*/ 2 h 2"/>
                <a:gd name="T44" fmla="*/ 4 w 12"/>
                <a:gd name="T45" fmla="*/ 2 h 2"/>
                <a:gd name="T46" fmla="*/ 7 w 12"/>
                <a:gd name="T47" fmla="*/ 2 h 2"/>
                <a:gd name="T48" fmla="*/ 8 w 12"/>
                <a:gd name="T49" fmla="*/ 1 h 2"/>
                <a:gd name="T50" fmla="*/ 8 w 12"/>
                <a:gd name="T51" fmla="*/ 1 h 2"/>
                <a:gd name="T52" fmla="*/ 7 w 12"/>
                <a:gd name="T53" fmla="*/ 1 h 2"/>
                <a:gd name="T54" fmla="*/ 4 w 12"/>
                <a:gd name="T55" fmla="*/ 1 h 2"/>
                <a:gd name="T56" fmla="*/ 3 w 12"/>
                <a:gd name="T57" fmla="*/ 2 h 2"/>
                <a:gd name="T58" fmla="*/ 3 w 12"/>
                <a:gd name="T59" fmla="*/ 2 h 2"/>
                <a:gd name="T60" fmla="*/ 4 w 12"/>
                <a:gd name="T6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 h="2">
                  <a:moveTo>
                    <a:pt x="8" y="2"/>
                  </a:moveTo>
                  <a:cubicBezTo>
                    <a:pt x="8" y="2"/>
                    <a:pt x="8" y="2"/>
                    <a:pt x="8" y="2"/>
                  </a:cubicBezTo>
                  <a:cubicBezTo>
                    <a:pt x="8" y="2"/>
                    <a:pt x="8" y="2"/>
                    <a:pt x="8" y="2"/>
                  </a:cubicBezTo>
                  <a:cubicBezTo>
                    <a:pt x="7" y="2"/>
                    <a:pt x="6" y="2"/>
                    <a:pt x="5" y="2"/>
                  </a:cubicBezTo>
                  <a:cubicBezTo>
                    <a:pt x="5" y="2"/>
                    <a:pt x="4" y="2"/>
                    <a:pt x="3" y="2"/>
                  </a:cubicBezTo>
                  <a:cubicBezTo>
                    <a:pt x="2" y="2"/>
                    <a:pt x="1" y="2"/>
                    <a:pt x="1" y="2"/>
                  </a:cubicBezTo>
                  <a:cubicBezTo>
                    <a:pt x="0" y="2"/>
                    <a:pt x="0" y="2"/>
                    <a:pt x="0" y="2"/>
                  </a:cubicBezTo>
                  <a:cubicBezTo>
                    <a:pt x="0" y="2"/>
                    <a:pt x="1" y="1"/>
                    <a:pt x="2" y="1"/>
                  </a:cubicBezTo>
                  <a:cubicBezTo>
                    <a:pt x="4" y="1"/>
                    <a:pt x="5" y="1"/>
                    <a:pt x="7" y="1"/>
                  </a:cubicBezTo>
                  <a:cubicBezTo>
                    <a:pt x="8" y="1"/>
                    <a:pt x="8" y="1"/>
                    <a:pt x="9" y="1"/>
                  </a:cubicBezTo>
                  <a:cubicBezTo>
                    <a:pt x="9" y="1"/>
                    <a:pt x="9" y="1"/>
                    <a:pt x="9" y="1"/>
                  </a:cubicBezTo>
                  <a:cubicBezTo>
                    <a:pt x="9" y="1"/>
                    <a:pt x="9" y="1"/>
                    <a:pt x="9" y="1"/>
                  </a:cubicBezTo>
                  <a:cubicBezTo>
                    <a:pt x="9" y="1"/>
                    <a:pt x="8" y="0"/>
                    <a:pt x="7" y="0"/>
                  </a:cubicBezTo>
                  <a:cubicBezTo>
                    <a:pt x="7" y="0"/>
                    <a:pt x="6" y="1"/>
                    <a:pt x="6" y="1"/>
                  </a:cubicBezTo>
                  <a:cubicBezTo>
                    <a:pt x="5" y="1"/>
                    <a:pt x="5" y="1"/>
                    <a:pt x="4" y="1"/>
                  </a:cubicBezTo>
                  <a:cubicBezTo>
                    <a:pt x="4" y="0"/>
                    <a:pt x="4" y="0"/>
                    <a:pt x="4" y="0"/>
                  </a:cubicBezTo>
                  <a:cubicBezTo>
                    <a:pt x="4" y="0"/>
                    <a:pt x="5" y="0"/>
                    <a:pt x="6" y="0"/>
                  </a:cubicBezTo>
                  <a:cubicBezTo>
                    <a:pt x="7" y="0"/>
                    <a:pt x="7" y="0"/>
                    <a:pt x="8" y="0"/>
                  </a:cubicBezTo>
                  <a:cubicBezTo>
                    <a:pt x="10" y="0"/>
                    <a:pt x="11" y="0"/>
                    <a:pt x="11" y="0"/>
                  </a:cubicBezTo>
                  <a:cubicBezTo>
                    <a:pt x="12" y="0"/>
                    <a:pt x="12" y="1"/>
                    <a:pt x="12" y="1"/>
                  </a:cubicBezTo>
                  <a:cubicBezTo>
                    <a:pt x="11" y="1"/>
                    <a:pt x="10" y="2"/>
                    <a:pt x="10" y="2"/>
                  </a:cubicBezTo>
                  <a:cubicBezTo>
                    <a:pt x="9" y="2"/>
                    <a:pt x="8" y="2"/>
                    <a:pt x="8" y="2"/>
                  </a:cubicBezTo>
                  <a:close/>
                  <a:moveTo>
                    <a:pt x="4" y="2"/>
                  </a:moveTo>
                  <a:cubicBezTo>
                    <a:pt x="5" y="2"/>
                    <a:pt x="6" y="2"/>
                    <a:pt x="7" y="2"/>
                  </a:cubicBezTo>
                  <a:cubicBezTo>
                    <a:pt x="8" y="2"/>
                    <a:pt x="8" y="1"/>
                    <a:pt x="8" y="1"/>
                  </a:cubicBezTo>
                  <a:cubicBezTo>
                    <a:pt x="8" y="1"/>
                    <a:pt x="8" y="1"/>
                    <a:pt x="8" y="1"/>
                  </a:cubicBezTo>
                  <a:cubicBezTo>
                    <a:pt x="8" y="1"/>
                    <a:pt x="7" y="1"/>
                    <a:pt x="7" y="1"/>
                  </a:cubicBezTo>
                  <a:cubicBezTo>
                    <a:pt x="6" y="1"/>
                    <a:pt x="5" y="1"/>
                    <a:pt x="4" y="1"/>
                  </a:cubicBezTo>
                  <a:cubicBezTo>
                    <a:pt x="4" y="1"/>
                    <a:pt x="3" y="2"/>
                    <a:pt x="3" y="2"/>
                  </a:cubicBezTo>
                  <a:cubicBezTo>
                    <a:pt x="3" y="2"/>
                    <a:pt x="3" y="2"/>
                    <a:pt x="3" y="2"/>
                  </a:cubicBezTo>
                  <a:cubicBezTo>
                    <a:pt x="3" y="2"/>
                    <a:pt x="4"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1" name="Freeform 222">
              <a:extLst>
                <a:ext uri="{FF2B5EF4-FFF2-40B4-BE49-F238E27FC236}">
                  <a16:creationId xmlns:a16="http://schemas.microsoft.com/office/drawing/2014/main" id="{AEEFD78A-44DB-4BC8-A30E-E268A6AE9057}"/>
                </a:ext>
              </a:extLst>
            </p:cNvPr>
            <p:cNvSpPr>
              <a:spLocks noEditPoints="1"/>
            </p:cNvSpPr>
            <p:nvPr/>
          </p:nvSpPr>
          <p:spPr bwMode="auto">
            <a:xfrm>
              <a:off x="3081338" y="3505200"/>
              <a:ext cx="23813" cy="4763"/>
            </a:xfrm>
            <a:custGeom>
              <a:avLst/>
              <a:gdLst>
                <a:gd name="T0" fmla="*/ 9 w 13"/>
                <a:gd name="T1" fmla="*/ 1 h 3"/>
                <a:gd name="T2" fmla="*/ 12 w 13"/>
                <a:gd name="T3" fmla="*/ 1 h 3"/>
                <a:gd name="T4" fmla="*/ 12 w 13"/>
                <a:gd name="T5" fmla="*/ 2 h 3"/>
                <a:gd name="T6" fmla="*/ 10 w 13"/>
                <a:gd name="T7" fmla="*/ 3 h 3"/>
                <a:gd name="T8" fmla="*/ 6 w 13"/>
                <a:gd name="T9" fmla="*/ 3 h 3"/>
                <a:gd name="T10" fmla="*/ 3 w 13"/>
                <a:gd name="T11" fmla="*/ 3 h 3"/>
                <a:gd name="T12" fmla="*/ 3 w 13"/>
                <a:gd name="T13" fmla="*/ 3 h 3"/>
                <a:gd name="T14" fmla="*/ 2 w 13"/>
                <a:gd name="T15" fmla="*/ 3 h 3"/>
                <a:gd name="T16" fmla="*/ 0 w 13"/>
                <a:gd name="T17" fmla="*/ 3 h 3"/>
                <a:gd name="T18" fmla="*/ 4 w 13"/>
                <a:gd name="T19" fmla="*/ 0 h 3"/>
                <a:gd name="T20" fmla="*/ 7 w 13"/>
                <a:gd name="T21" fmla="*/ 0 h 3"/>
                <a:gd name="T22" fmla="*/ 6 w 13"/>
                <a:gd name="T23" fmla="*/ 1 h 3"/>
                <a:gd name="T24" fmla="*/ 5 w 13"/>
                <a:gd name="T25" fmla="*/ 1 h 3"/>
                <a:gd name="T26" fmla="*/ 5 w 13"/>
                <a:gd name="T27" fmla="*/ 1 h 3"/>
                <a:gd name="T28" fmla="*/ 5 w 13"/>
                <a:gd name="T29" fmla="*/ 1 h 3"/>
                <a:gd name="T30" fmla="*/ 9 w 13"/>
                <a:gd name="T31" fmla="*/ 1 h 3"/>
                <a:gd name="T32" fmla="*/ 8 w 13"/>
                <a:gd name="T33" fmla="*/ 2 h 3"/>
                <a:gd name="T34" fmla="*/ 5 w 13"/>
                <a:gd name="T35" fmla="*/ 2 h 3"/>
                <a:gd name="T36" fmla="*/ 4 w 13"/>
                <a:gd name="T37" fmla="*/ 2 h 3"/>
                <a:gd name="T38" fmla="*/ 4 w 13"/>
                <a:gd name="T39" fmla="*/ 2 h 3"/>
                <a:gd name="T40" fmla="*/ 4 w 13"/>
                <a:gd name="T41" fmla="*/ 3 h 3"/>
                <a:gd name="T42" fmla="*/ 6 w 13"/>
                <a:gd name="T43" fmla="*/ 3 h 3"/>
                <a:gd name="T44" fmla="*/ 8 w 13"/>
                <a:gd name="T45" fmla="*/ 3 h 3"/>
                <a:gd name="T46" fmla="*/ 10 w 13"/>
                <a:gd name="T47" fmla="*/ 2 h 3"/>
                <a:gd name="T48" fmla="*/ 8 w 13"/>
                <a:gd name="T49"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
                  <a:moveTo>
                    <a:pt x="9" y="1"/>
                  </a:moveTo>
                  <a:cubicBezTo>
                    <a:pt x="11" y="1"/>
                    <a:pt x="12" y="1"/>
                    <a:pt x="12" y="1"/>
                  </a:cubicBezTo>
                  <a:cubicBezTo>
                    <a:pt x="13" y="2"/>
                    <a:pt x="12" y="2"/>
                    <a:pt x="12" y="2"/>
                  </a:cubicBezTo>
                  <a:cubicBezTo>
                    <a:pt x="12" y="3"/>
                    <a:pt x="11" y="3"/>
                    <a:pt x="10" y="3"/>
                  </a:cubicBezTo>
                  <a:cubicBezTo>
                    <a:pt x="9" y="3"/>
                    <a:pt x="7" y="3"/>
                    <a:pt x="6" y="3"/>
                  </a:cubicBezTo>
                  <a:cubicBezTo>
                    <a:pt x="4" y="3"/>
                    <a:pt x="3" y="3"/>
                    <a:pt x="3" y="3"/>
                  </a:cubicBezTo>
                  <a:cubicBezTo>
                    <a:pt x="3" y="3"/>
                    <a:pt x="3" y="3"/>
                    <a:pt x="3" y="3"/>
                  </a:cubicBezTo>
                  <a:cubicBezTo>
                    <a:pt x="2" y="3"/>
                    <a:pt x="2" y="3"/>
                    <a:pt x="2" y="3"/>
                  </a:cubicBezTo>
                  <a:cubicBezTo>
                    <a:pt x="1" y="3"/>
                    <a:pt x="1" y="3"/>
                    <a:pt x="0" y="3"/>
                  </a:cubicBezTo>
                  <a:cubicBezTo>
                    <a:pt x="1" y="2"/>
                    <a:pt x="3" y="1"/>
                    <a:pt x="4" y="0"/>
                  </a:cubicBezTo>
                  <a:cubicBezTo>
                    <a:pt x="5" y="0"/>
                    <a:pt x="6" y="0"/>
                    <a:pt x="7" y="0"/>
                  </a:cubicBezTo>
                  <a:cubicBezTo>
                    <a:pt x="6" y="1"/>
                    <a:pt x="6" y="1"/>
                    <a:pt x="6" y="1"/>
                  </a:cubicBezTo>
                  <a:cubicBezTo>
                    <a:pt x="5" y="1"/>
                    <a:pt x="5" y="1"/>
                    <a:pt x="5" y="1"/>
                  </a:cubicBezTo>
                  <a:cubicBezTo>
                    <a:pt x="5" y="1"/>
                    <a:pt x="5" y="1"/>
                    <a:pt x="5" y="1"/>
                  </a:cubicBezTo>
                  <a:cubicBezTo>
                    <a:pt x="5" y="1"/>
                    <a:pt x="5" y="1"/>
                    <a:pt x="5" y="1"/>
                  </a:cubicBezTo>
                  <a:cubicBezTo>
                    <a:pt x="6" y="1"/>
                    <a:pt x="8" y="1"/>
                    <a:pt x="9" y="1"/>
                  </a:cubicBezTo>
                  <a:close/>
                  <a:moveTo>
                    <a:pt x="8" y="2"/>
                  </a:moveTo>
                  <a:cubicBezTo>
                    <a:pt x="7" y="2"/>
                    <a:pt x="6" y="2"/>
                    <a:pt x="5" y="2"/>
                  </a:cubicBezTo>
                  <a:cubicBezTo>
                    <a:pt x="5" y="2"/>
                    <a:pt x="4" y="2"/>
                    <a:pt x="4" y="2"/>
                  </a:cubicBezTo>
                  <a:cubicBezTo>
                    <a:pt x="4" y="2"/>
                    <a:pt x="4" y="2"/>
                    <a:pt x="4" y="2"/>
                  </a:cubicBezTo>
                  <a:cubicBezTo>
                    <a:pt x="4" y="3"/>
                    <a:pt x="4" y="3"/>
                    <a:pt x="4" y="3"/>
                  </a:cubicBezTo>
                  <a:cubicBezTo>
                    <a:pt x="4" y="3"/>
                    <a:pt x="5" y="3"/>
                    <a:pt x="6" y="3"/>
                  </a:cubicBezTo>
                  <a:cubicBezTo>
                    <a:pt x="7" y="3"/>
                    <a:pt x="8" y="3"/>
                    <a:pt x="8" y="3"/>
                  </a:cubicBezTo>
                  <a:cubicBezTo>
                    <a:pt x="9" y="3"/>
                    <a:pt x="10" y="2"/>
                    <a:pt x="10" y="2"/>
                  </a:cubicBezTo>
                  <a:cubicBezTo>
                    <a:pt x="10" y="2"/>
                    <a:pt x="10" y="2"/>
                    <a:pt x="8"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2" name="Freeform 223">
              <a:extLst>
                <a:ext uri="{FF2B5EF4-FFF2-40B4-BE49-F238E27FC236}">
                  <a16:creationId xmlns:a16="http://schemas.microsoft.com/office/drawing/2014/main" id="{7CE3A857-4F86-D74C-9FE6-BBDA73EB4443}"/>
                </a:ext>
              </a:extLst>
            </p:cNvPr>
            <p:cNvSpPr>
              <a:spLocks/>
            </p:cNvSpPr>
            <p:nvPr/>
          </p:nvSpPr>
          <p:spPr bwMode="auto">
            <a:xfrm>
              <a:off x="3719513" y="3573463"/>
              <a:ext cx="52388" cy="7938"/>
            </a:xfrm>
            <a:custGeom>
              <a:avLst/>
              <a:gdLst>
                <a:gd name="T0" fmla="*/ 25 w 29"/>
                <a:gd name="T1" fmla="*/ 5 h 5"/>
                <a:gd name="T2" fmla="*/ 20 w 29"/>
                <a:gd name="T3" fmla="*/ 5 h 5"/>
                <a:gd name="T4" fmla="*/ 14 w 29"/>
                <a:gd name="T5" fmla="*/ 3 h 5"/>
                <a:gd name="T6" fmla="*/ 5 w 29"/>
                <a:gd name="T7" fmla="*/ 5 h 5"/>
                <a:gd name="T8" fmla="*/ 0 w 29"/>
                <a:gd name="T9" fmla="*/ 5 h 5"/>
                <a:gd name="T10" fmla="*/ 12 w 29"/>
                <a:gd name="T11" fmla="*/ 2 h 5"/>
                <a:gd name="T12" fmla="*/ 5 w 29"/>
                <a:gd name="T13" fmla="*/ 0 h 5"/>
                <a:gd name="T14" fmla="*/ 10 w 29"/>
                <a:gd name="T15" fmla="*/ 0 h 5"/>
                <a:gd name="T16" fmla="*/ 15 w 29"/>
                <a:gd name="T17" fmla="*/ 2 h 5"/>
                <a:gd name="T18" fmla="*/ 24 w 29"/>
                <a:gd name="T19" fmla="*/ 0 h 5"/>
                <a:gd name="T20" fmla="*/ 29 w 29"/>
                <a:gd name="T21" fmla="*/ 0 h 5"/>
                <a:gd name="T22" fmla="*/ 18 w 29"/>
                <a:gd name="T23" fmla="*/ 2 h 5"/>
                <a:gd name="T24" fmla="*/ 25 w 29"/>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5">
                  <a:moveTo>
                    <a:pt x="25" y="5"/>
                  </a:moveTo>
                  <a:cubicBezTo>
                    <a:pt x="24" y="5"/>
                    <a:pt x="22" y="5"/>
                    <a:pt x="20" y="5"/>
                  </a:cubicBezTo>
                  <a:cubicBezTo>
                    <a:pt x="18" y="4"/>
                    <a:pt x="16" y="4"/>
                    <a:pt x="14" y="3"/>
                  </a:cubicBezTo>
                  <a:cubicBezTo>
                    <a:pt x="11" y="4"/>
                    <a:pt x="8" y="4"/>
                    <a:pt x="5" y="5"/>
                  </a:cubicBezTo>
                  <a:cubicBezTo>
                    <a:pt x="4" y="5"/>
                    <a:pt x="2" y="5"/>
                    <a:pt x="0" y="5"/>
                  </a:cubicBezTo>
                  <a:cubicBezTo>
                    <a:pt x="4" y="4"/>
                    <a:pt x="8" y="3"/>
                    <a:pt x="12" y="2"/>
                  </a:cubicBezTo>
                  <a:cubicBezTo>
                    <a:pt x="10" y="1"/>
                    <a:pt x="7" y="1"/>
                    <a:pt x="5" y="0"/>
                  </a:cubicBezTo>
                  <a:cubicBezTo>
                    <a:pt x="7" y="0"/>
                    <a:pt x="9" y="0"/>
                    <a:pt x="10" y="0"/>
                  </a:cubicBezTo>
                  <a:cubicBezTo>
                    <a:pt x="12" y="0"/>
                    <a:pt x="14" y="1"/>
                    <a:pt x="15" y="2"/>
                  </a:cubicBezTo>
                  <a:cubicBezTo>
                    <a:pt x="18" y="1"/>
                    <a:pt x="21" y="0"/>
                    <a:pt x="24" y="0"/>
                  </a:cubicBezTo>
                  <a:cubicBezTo>
                    <a:pt x="25" y="0"/>
                    <a:pt x="27" y="0"/>
                    <a:pt x="29" y="0"/>
                  </a:cubicBezTo>
                  <a:cubicBezTo>
                    <a:pt x="25" y="1"/>
                    <a:pt x="21" y="1"/>
                    <a:pt x="18" y="2"/>
                  </a:cubicBezTo>
                  <a:cubicBezTo>
                    <a:pt x="20" y="3"/>
                    <a:pt x="23" y="4"/>
                    <a:pt x="2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3" name="Freeform 224">
              <a:extLst>
                <a:ext uri="{FF2B5EF4-FFF2-40B4-BE49-F238E27FC236}">
                  <a16:creationId xmlns:a16="http://schemas.microsoft.com/office/drawing/2014/main" id="{DAFB9190-E68C-98F4-16AA-15497AE25CB2}"/>
                </a:ext>
              </a:extLst>
            </p:cNvPr>
            <p:cNvSpPr>
              <a:spLocks/>
            </p:cNvSpPr>
            <p:nvPr/>
          </p:nvSpPr>
          <p:spPr bwMode="auto">
            <a:xfrm>
              <a:off x="3957638" y="3573463"/>
              <a:ext cx="44450" cy="7938"/>
            </a:xfrm>
            <a:custGeom>
              <a:avLst/>
              <a:gdLst>
                <a:gd name="T0" fmla="*/ 15 w 24"/>
                <a:gd name="T1" fmla="*/ 0 h 5"/>
                <a:gd name="T2" fmla="*/ 8 w 24"/>
                <a:gd name="T3" fmla="*/ 1 h 5"/>
                <a:gd name="T4" fmla="*/ 5 w 24"/>
                <a:gd name="T5" fmla="*/ 2 h 5"/>
                <a:gd name="T6" fmla="*/ 7 w 24"/>
                <a:gd name="T7" fmla="*/ 4 h 5"/>
                <a:gd name="T8" fmla="*/ 13 w 24"/>
                <a:gd name="T9" fmla="*/ 4 h 5"/>
                <a:gd name="T10" fmla="*/ 17 w 24"/>
                <a:gd name="T11" fmla="*/ 4 h 5"/>
                <a:gd name="T12" fmla="*/ 20 w 24"/>
                <a:gd name="T13" fmla="*/ 4 h 5"/>
                <a:gd name="T14" fmla="*/ 20 w 24"/>
                <a:gd name="T15" fmla="*/ 5 h 5"/>
                <a:gd name="T16" fmla="*/ 12 w 24"/>
                <a:gd name="T17" fmla="*/ 5 h 5"/>
                <a:gd name="T18" fmla="*/ 3 w 24"/>
                <a:gd name="T19" fmla="*/ 4 h 5"/>
                <a:gd name="T20" fmla="*/ 0 w 24"/>
                <a:gd name="T21" fmla="*/ 2 h 5"/>
                <a:gd name="T22" fmla="*/ 3 w 24"/>
                <a:gd name="T23" fmla="*/ 1 h 5"/>
                <a:gd name="T24" fmla="*/ 8 w 24"/>
                <a:gd name="T25" fmla="*/ 0 h 5"/>
                <a:gd name="T26" fmla="*/ 16 w 24"/>
                <a:gd name="T27" fmla="*/ 0 h 5"/>
                <a:gd name="T28" fmla="*/ 24 w 24"/>
                <a:gd name="T29" fmla="*/ 0 h 5"/>
                <a:gd name="T30" fmla="*/ 21 w 24"/>
                <a:gd name="T31" fmla="*/ 1 h 5"/>
                <a:gd name="T32" fmla="*/ 19 w 24"/>
                <a:gd name="T33" fmla="*/ 0 h 5"/>
                <a:gd name="T34" fmla="*/ 15 w 24"/>
                <a:gd name="T3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 h="5">
                  <a:moveTo>
                    <a:pt x="15" y="0"/>
                  </a:moveTo>
                  <a:cubicBezTo>
                    <a:pt x="12" y="0"/>
                    <a:pt x="10" y="1"/>
                    <a:pt x="8" y="1"/>
                  </a:cubicBezTo>
                  <a:cubicBezTo>
                    <a:pt x="7" y="1"/>
                    <a:pt x="6" y="2"/>
                    <a:pt x="5" y="2"/>
                  </a:cubicBezTo>
                  <a:cubicBezTo>
                    <a:pt x="5" y="3"/>
                    <a:pt x="5" y="3"/>
                    <a:pt x="7" y="4"/>
                  </a:cubicBezTo>
                  <a:cubicBezTo>
                    <a:pt x="8" y="4"/>
                    <a:pt x="10" y="4"/>
                    <a:pt x="13" y="4"/>
                  </a:cubicBezTo>
                  <a:cubicBezTo>
                    <a:pt x="14" y="4"/>
                    <a:pt x="15" y="4"/>
                    <a:pt x="17" y="4"/>
                  </a:cubicBezTo>
                  <a:cubicBezTo>
                    <a:pt x="18" y="4"/>
                    <a:pt x="19" y="4"/>
                    <a:pt x="20" y="4"/>
                  </a:cubicBezTo>
                  <a:cubicBezTo>
                    <a:pt x="20" y="5"/>
                    <a:pt x="20" y="5"/>
                    <a:pt x="20" y="5"/>
                  </a:cubicBezTo>
                  <a:cubicBezTo>
                    <a:pt x="17" y="5"/>
                    <a:pt x="15" y="5"/>
                    <a:pt x="12" y="5"/>
                  </a:cubicBezTo>
                  <a:cubicBezTo>
                    <a:pt x="8" y="5"/>
                    <a:pt x="5" y="5"/>
                    <a:pt x="3" y="4"/>
                  </a:cubicBezTo>
                  <a:cubicBezTo>
                    <a:pt x="1" y="4"/>
                    <a:pt x="0" y="3"/>
                    <a:pt x="0" y="2"/>
                  </a:cubicBezTo>
                  <a:cubicBezTo>
                    <a:pt x="1" y="2"/>
                    <a:pt x="1" y="1"/>
                    <a:pt x="3" y="1"/>
                  </a:cubicBezTo>
                  <a:cubicBezTo>
                    <a:pt x="4" y="1"/>
                    <a:pt x="6" y="0"/>
                    <a:pt x="8" y="0"/>
                  </a:cubicBezTo>
                  <a:cubicBezTo>
                    <a:pt x="10" y="0"/>
                    <a:pt x="13" y="0"/>
                    <a:pt x="16" y="0"/>
                  </a:cubicBezTo>
                  <a:cubicBezTo>
                    <a:pt x="19" y="0"/>
                    <a:pt x="21" y="0"/>
                    <a:pt x="24" y="0"/>
                  </a:cubicBezTo>
                  <a:cubicBezTo>
                    <a:pt x="23" y="0"/>
                    <a:pt x="22" y="0"/>
                    <a:pt x="21" y="1"/>
                  </a:cubicBezTo>
                  <a:cubicBezTo>
                    <a:pt x="21" y="1"/>
                    <a:pt x="20" y="1"/>
                    <a:pt x="19" y="0"/>
                  </a:cubicBezTo>
                  <a:cubicBezTo>
                    <a:pt x="17" y="0"/>
                    <a:pt x="16" y="0"/>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4" name="Freeform 225">
              <a:extLst>
                <a:ext uri="{FF2B5EF4-FFF2-40B4-BE49-F238E27FC236}">
                  <a16:creationId xmlns:a16="http://schemas.microsoft.com/office/drawing/2014/main" id="{AAB28887-28BD-6C75-3B0B-80EA4BB21018}"/>
                </a:ext>
              </a:extLst>
            </p:cNvPr>
            <p:cNvSpPr>
              <a:spLocks/>
            </p:cNvSpPr>
            <p:nvPr/>
          </p:nvSpPr>
          <p:spPr bwMode="auto">
            <a:xfrm>
              <a:off x="4187825" y="3573463"/>
              <a:ext cx="46038" cy="7938"/>
            </a:xfrm>
            <a:custGeom>
              <a:avLst/>
              <a:gdLst>
                <a:gd name="T0" fmla="*/ 21 w 25"/>
                <a:gd name="T1" fmla="*/ 0 h 5"/>
                <a:gd name="T2" fmla="*/ 25 w 25"/>
                <a:gd name="T3" fmla="*/ 0 h 5"/>
                <a:gd name="T4" fmla="*/ 14 w 25"/>
                <a:gd name="T5" fmla="*/ 5 h 5"/>
                <a:gd name="T6" fmla="*/ 9 w 25"/>
                <a:gd name="T7" fmla="*/ 5 h 5"/>
                <a:gd name="T8" fmla="*/ 0 w 25"/>
                <a:gd name="T9" fmla="*/ 0 h 5"/>
                <a:gd name="T10" fmla="*/ 5 w 25"/>
                <a:gd name="T11" fmla="*/ 0 h 5"/>
                <a:gd name="T12" fmla="*/ 10 w 25"/>
                <a:gd name="T13" fmla="*/ 3 h 5"/>
                <a:gd name="T14" fmla="*/ 11 w 25"/>
                <a:gd name="T15" fmla="*/ 4 h 5"/>
                <a:gd name="T16" fmla="*/ 11 w 25"/>
                <a:gd name="T17" fmla="*/ 4 h 5"/>
                <a:gd name="T18" fmla="*/ 12 w 25"/>
                <a:gd name="T19" fmla="*/ 3 h 5"/>
                <a:gd name="T20" fmla="*/ 14 w 25"/>
                <a:gd name="T21" fmla="*/ 3 h 5"/>
                <a:gd name="T22" fmla="*/ 21 w 25"/>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5">
                  <a:moveTo>
                    <a:pt x="21" y="0"/>
                  </a:moveTo>
                  <a:cubicBezTo>
                    <a:pt x="22" y="0"/>
                    <a:pt x="24" y="0"/>
                    <a:pt x="25" y="0"/>
                  </a:cubicBezTo>
                  <a:cubicBezTo>
                    <a:pt x="22" y="1"/>
                    <a:pt x="18" y="3"/>
                    <a:pt x="14" y="5"/>
                  </a:cubicBezTo>
                  <a:cubicBezTo>
                    <a:pt x="12" y="5"/>
                    <a:pt x="10" y="5"/>
                    <a:pt x="9" y="5"/>
                  </a:cubicBezTo>
                  <a:cubicBezTo>
                    <a:pt x="6" y="3"/>
                    <a:pt x="3" y="1"/>
                    <a:pt x="0" y="0"/>
                  </a:cubicBezTo>
                  <a:cubicBezTo>
                    <a:pt x="2" y="0"/>
                    <a:pt x="4" y="0"/>
                    <a:pt x="5" y="0"/>
                  </a:cubicBezTo>
                  <a:cubicBezTo>
                    <a:pt x="7" y="1"/>
                    <a:pt x="8" y="2"/>
                    <a:pt x="10" y="3"/>
                  </a:cubicBezTo>
                  <a:cubicBezTo>
                    <a:pt x="11" y="4"/>
                    <a:pt x="11" y="4"/>
                    <a:pt x="11" y="4"/>
                  </a:cubicBezTo>
                  <a:cubicBezTo>
                    <a:pt x="11" y="4"/>
                    <a:pt x="11" y="4"/>
                    <a:pt x="11" y="4"/>
                  </a:cubicBezTo>
                  <a:cubicBezTo>
                    <a:pt x="12" y="3"/>
                    <a:pt x="12" y="3"/>
                    <a:pt x="12" y="3"/>
                  </a:cubicBezTo>
                  <a:cubicBezTo>
                    <a:pt x="14" y="3"/>
                    <a:pt x="14" y="3"/>
                    <a:pt x="14" y="3"/>
                  </a:cubicBezTo>
                  <a:cubicBezTo>
                    <a:pt x="16" y="2"/>
                    <a:pt x="18" y="1"/>
                    <a:pt x="2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5" name="Freeform 226">
              <a:extLst>
                <a:ext uri="{FF2B5EF4-FFF2-40B4-BE49-F238E27FC236}">
                  <a16:creationId xmlns:a16="http://schemas.microsoft.com/office/drawing/2014/main" id="{E651DA6E-8B5E-47EB-FCCD-F31FABC01553}"/>
                </a:ext>
              </a:extLst>
            </p:cNvPr>
            <p:cNvSpPr>
              <a:spLocks noEditPoints="1"/>
            </p:cNvSpPr>
            <p:nvPr/>
          </p:nvSpPr>
          <p:spPr bwMode="auto">
            <a:xfrm>
              <a:off x="4422775" y="3573463"/>
              <a:ext cx="38100" cy="7938"/>
            </a:xfrm>
            <a:custGeom>
              <a:avLst/>
              <a:gdLst>
                <a:gd name="T0" fmla="*/ 1 w 21"/>
                <a:gd name="T1" fmla="*/ 0 h 5"/>
                <a:gd name="T2" fmla="*/ 9 w 21"/>
                <a:gd name="T3" fmla="*/ 0 h 5"/>
                <a:gd name="T4" fmla="*/ 18 w 21"/>
                <a:gd name="T5" fmla="*/ 0 h 5"/>
                <a:gd name="T6" fmla="*/ 20 w 21"/>
                <a:gd name="T7" fmla="*/ 1 h 5"/>
                <a:gd name="T8" fmla="*/ 19 w 21"/>
                <a:gd name="T9" fmla="*/ 2 h 5"/>
                <a:gd name="T10" fmla="*/ 15 w 21"/>
                <a:gd name="T11" fmla="*/ 2 h 5"/>
                <a:gd name="T12" fmla="*/ 15 w 21"/>
                <a:gd name="T13" fmla="*/ 2 h 5"/>
                <a:gd name="T14" fmla="*/ 20 w 21"/>
                <a:gd name="T15" fmla="*/ 3 h 5"/>
                <a:gd name="T16" fmla="*/ 21 w 21"/>
                <a:gd name="T17" fmla="*/ 3 h 5"/>
                <a:gd name="T18" fmla="*/ 18 w 21"/>
                <a:gd name="T19" fmla="*/ 5 h 5"/>
                <a:gd name="T20" fmla="*/ 10 w 21"/>
                <a:gd name="T21" fmla="*/ 5 h 5"/>
                <a:gd name="T22" fmla="*/ 0 w 21"/>
                <a:gd name="T23" fmla="*/ 5 h 5"/>
                <a:gd name="T24" fmla="*/ 1 w 21"/>
                <a:gd name="T25" fmla="*/ 0 h 5"/>
                <a:gd name="T26" fmla="*/ 5 w 21"/>
                <a:gd name="T27" fmla="*/ 2 h 5"/>
                <a:gd name="T28" fmla="*/ 10 w 21"/>
                <a:gd name="T29" fmla="*/ 2 h 5"/>
                <a:gd name="T30" fmla="*/ 14 w 21"/>
                <a:gd name="T31" fmla="*/ 2 h 5"/>
                <a:gd name="T32" fmla="*/ 15 w 21"/>
                <a:gd name="T33" fmla="*/ 1 h 5"/>
                <a:gd name="T34" fmla="*/ 14 w 21"/>
                <a:gd name="T35" fmla="*/ 1 h 5"/>
                <a:gd name="T36" fmla="*/ 9 w 21"/>
                <a:gd name="T37" fmla="*/ 0 h 5"/>
                <a:gd name="T38" fmla="*/ 5 w 21"/>
                <a:gd name="T39" fmla="*/ 0 h 5"/>
                <a:gd name="T40" fmla="*/ 5 w 21"/>
                <a:gd name="T41" fmla="*/ 2 h 5"/>
                <a:gd name="T42" fmla="*/ 5 w 21"/>
                <a:gd name="T43" fmla="*/ 3 h 5"/>
                <a:gd name="T44" fmla="*/ 5 w 21"/>
                <a:gd name="T45" fmla="*/ 4 h 5"/>
                <a:gd name="T46" fmla="*/ 10 w 21"/>
                <a:gd name="T47" fmla="*/ 4 h 5"/>
                <a:gd name="T48" fmla="*/ 14 w 21"/>
                <a:gd name="T49" fmla="*/ 4 h 5"/>
                <a:gd name="T50" fmla="*/ 16 w 21"/>
                <a:gd name="T51" fmla="*/ 3 h 5"/>
                <a:gd name="T52" fmla="*/ 15 w 21"/>
                <a:gd name="T53" fmla="*/ 3 h 5"/>
                <a:gd name="T54" fmla="*/ 10 w 21"/>
                <a:gd name="T55" fmla="*/ 3 h 5"/>
                <a:gd name="T56" fmla="*/ 5 w 21"/>
                <a:gd name="T5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 h="5">
                  <a:moveTo>
                    <a:pt x="1" y="0"/>
                  </a:moveTo>
                  <a:cubicBezTo>
                    <a:pt x="4" y="0"/>
                    <a:pt x="6" y="0"/>
                    <a:pt x="9" y="0"/>
                  </a:cubicBezTo>
                  <a:cubicBezTo>
                    <a:pt x="13" y="0"/>
                    <a:pt x="16" y="0"/>
                    <a:pt x="18" y="0"/>
                  </a:cubicBezTo>
                  <a:cubicBezTo>
                    <a:pt x="20" y="0"/>
                    <a:pt x="20" y="1"/>
                    <a:pt x="20" y="1"/>
                  </a:cubicBezTo>
                  <a:cubicBezTo>
                    <a:pt x="20" y="1"/>
                    <a:pt x="20" y="2"/>
                    <a:pt x="19" y="2"/>
                  </a:cubicBezTo>
                  <a:cubicBezTo>
                    <a:pt x="18" y="2"/>
                    <a:pt x="17" y="2"/>
                    <a:pt x="15" y="2"/>
                  </a:cubicBezTo>
                  <a:cubicBezTo>
                    <a:pt x="15" y="2"/>
                    <a:pt x="15" y="2"/>
                    <a:pt x="15" y="2"/>
                  </a:cubicBezTo>
                  <a:cubicBezTo>
                    <a:pt x="17" y="2"/>
                    <a:pt x="19" y="2"/>
                    <a:pt x="20" y="3"/>
                  </a:cubicBezTo>
                  <a:cubicBezTo>
                    <a:pt x="21" y="3"/>
                    <a:pt x="21" y="3"/>
                    <a:pt x="21" y="3"/>
                  </a:cubicBezTo>
                  <a:cubicBezTo>
                    <a:pt x="21" y="3"/>
                    <a:pt x="20" y="4"/>
                    <a:pt x="18" y="5"/>
                  </a:cubicBezTo>
                  <a:cubicBezTo>
                    <a:pt x="16" y="5"/>
                    <a:pt x="14" y="5"/>
                    <a:pt x="10" y="5"/>
                  </a:cubicBezTo>
                  <a:cubicBezTo>
                    <a:pt x="7" y="5"/>
                    <a:pt x="3" y="5"/>
                    <a:pt x="0" y="5"/>
                  </a:cubicBezTo>
                  <a:cubicBezTo>
                    <a:pt x="0" y="3"/>
                    <a:pt x="0" y="1"/>
                    <a:pt x="1" y="0"/>
                  </a:cubicBezTo>
                  <a:close/>
                  <a:moveTo>
                    <a:pt x="5" y="2"/>
                  </a:moveTo>
                  <a:cubicBezTo>
                    <a:pt x="7" y="2"/>
                    <a:pt x="8" y="2"/>
                    <a:pt x="10" y="2"/>
                  </a:cubicBezTo>
                  <a:cubicBezTo>
                    <a:pt x="12" y="2"/>
                    <a:pt x="13" y="2"/>
                    <a:pt x="14" y="2"/>
                  </a:cubicBezTo>
                  <a:cubicBezTo>
                    <a:pt x="15" y="2"/>
                    <a:pt x="15" y="1"/>
                    <a:pt x="15" y="1"/>
                  </a:cubicBezTo>
                  <a:cubicBezTo>
                    <a:pt x="15" y="1"/>
                    <a:pt x="15" y="1"/>
                    <a:pt x="14" y="1"/>
                  </a:cubicBezTo>
                  <a:cubicBezTo>
                    <a:pt x="13" y="0"/>
                    <a:pt x="12" y="0"/>
                    <a:pt x="9" y="0"/>
                  </a:cubicBezTo>
                  <a:cubicBezTo>
                    <a:pt x="8" y="0"/>
                    <a:pt x="7" y="0"/>
                    <a:pt x="5" y="0"/>
                  </a:cubicBezTo>
                  <a:cubicBezTo>
                    <a:pt x="5" y="1"/>
                    <a:pt x="5" y="1"/>
                    <a:pt x="5" y="2"/>
                  </a:cubicBezTo>
                  <a:close/>
                  <a:moveTo>
                    <a:pt x="5" y="3"/>
                  </a:moveTo>
                  <a:cubicBezTo>
                    <a:pt x="5" y="3"/>
                    <a:pt x="5" y="4"/>
                    <a:pt x="5" y="4"/>
                  </a:cubicBezTo>
                  <a:cubicBezTo>
                    <a:pt x="7" y="4"/>
                    <a:pt x="8" y="4"/>
                    <a:pt x="10" y="4"/>
                  </a:cubicBezTo>
                  <a:cubicBezTo>
                    <a:pt x="12" y="4"/>
                    <a:pt x="13" y="4"/>
                    <a:pt x="14" y="4"/>
                  </a:cubicBezTo>
                  <a:cubicBezTo>
                    <a:pt x="15" y="4"/>
                    <a:pt x="16" y="3"/>
                    <a:pt x="16" y="3"/>
                  </a:cubicBezTo>
                  <a:cubicBezTo>
                    <a:pt x="16" y="3"/>
                    <a:pt x="16" y="3"/>
                    <a:pt x="15" y="3"/>
                  </a:cubicBezTo>
                  <a:cubicBezTo>
                    <a:pt x="14" y="3"/>
                    <a:pt x="12" y="3"/>
                    <a:pt x="10" y="3"/>
                  </a:cubicBezTo>
                  <a:cubicBezTo>
                    <a:pt x="8" y="3"/>
                    <a:pt x="7" y="3"/>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6" name="Freeform 227">
              <a:extLst>
                <a:ext uri="{FF2B5EF4-FFF2-40B4-BE49-F238E27FC236}">
                  <a16:creationId xmlns:a16="http://schemas.microsoft.com/office/drawing/2014/main" id="{D0580E49-BA56-6D80-EE32-E4AB3D084C9E}"/>
                </a:ext>
              </a:extLst>
            </p:cNvPr>
            <p:cNvSpPr>
              <a:spLocks/>
            </p:cNvSpPr>
            <p:nvPr/>
          </p:nvSpPr>
          <p:spPr bwMode="auto">
            <a:xfrm>
              <a:off x="4645025" y="3573463"/>
              <a:ext cx="46038" cy="7938"/>
            </a:xfrm>
            <a:custGeom>
              <a:avLst/>
              <a:gdLst>
                <a:gd name="T0" fmla="*/ 25 w 25"/>
                <a:gd name="T1" fmla="*/ 5 h 5"/>
                <a:gd name="T2" fmla="*/ 19 w 25"/>
                <a:gd name="T3" fmla="*/ 5 h 5"/>
                <a:gd name="T4" fmla="*/ 4 w 25"/>
                <a:gd name="T5" fmla="*/ 1 h 5"/>
                <a:gd name="T6" fmla="*/ 4 w 25"/>
                <a:gd name="T7" fmla="*/ 1 h 5"/>
                <a:gd name="T8" fmla="*/ 4 w 25"/>
                <a:gd name="T9" fmla="*/ 1 h 5"/>
                <a:gd name="T10" fmla="*/ 5 w 25"/>
                <a:gd name="T11" fmla="*/ 2 h 5"/>
                <a:gd name="T12" fmla="*/ 5 w 25"/>
                <a:gd name="T13" fmla="*/ 5 h 5"/>
                <a:gd name="T14" fmla="*/ 1 w 25"/>
                <a:gd name="T15" fmla="*/ 5 h 5"/>
                <a:gd name="T16" fmla="*/ 0 w 25"/>
                <a:gd name="T17" fmla="*/ 0 h 5"/>
                <a:gd name="T18" fmla="*/ 6 w 25"/>
                <a:gd name="T19" fmla="*/ 0 h 5"/>
                <a:gd name="T20" fmla="*/ 20 w 25"/>
                <a:gd name="T21" fmla="*/ 4 h 5"/>
                <a:gd name="T22" fmla="*/ 21 w 25"/>
                <a:gd name="T23" fmla="*/ 4 h 5"/>
                <a:gd name="T24" fmla="*/ 20 w 25"/>
                <a:gd name="T25" fmla="*/ 3 h 5"/>
                <a:gd name="T26" fmla="*/ 20 w 25"/>
                <a:gd name="T27" fmla="*/ 2 h 5"/>
                <a:gd name="T28" fmla="*/ 20 w 25"/>
                <a:gd name="T29" fmla="*/ 0 h 5"/>
                <a:gd name="T30" fmla="*/ 24 w 25"/>
                <a:gd name="T31" fmla="*/ 0 h 5"/>
                <a:gd name="T32" fmla="*/ 25 w 25"/>
                <a:gd name="T3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5">
                  <a:moveTo>
                    <a:pt x="25" y="5"/>
                  </a:moveTo>
                  <a:cubicBezTo>
                    <a:pt x="23" y="5"/>
                    <a:pt x="21" y="5"/>
                    <a:pt x="19" y="5"/>
                  </a:cubicBezTo>
                  <a:cubicBezTo>
                    <a:pt x="14" y="4"/>
                    <a:pt x="9" y="2"/>
                    <a:pt x="4" y="1"/>
                  </a:cubicBezTo>
                  <a:cubicBezTo>
                    <a:pt x="4" y="1"/>
                    <a:pt x="4" y="1"/>
                    <a:pt x="4" y="1"/>
                  </a:cubicBezTo>
                  <a:cubicBezTo>
                    <a:pt x="4" y="1"/>
                    <a:pt x="4" y="1"/>
                    <a:pt x="4" y="1"/>
                  </a:cubicBezTo>
                  <a:cubicBezTo>
                    <a:pt x="5" y="2"/>
                    <a:pt x="5" y="2"/>
                    <a:pt x="5" y="2"/>
                  </a:cubicBezTo>
                  <a:cubicBezTo>
                    <a:pt x="5" y="3"/>
                    <a:pt x="5" y="4"/>
                    <a:pt x="5" y="5"/>
                  </a:cubicBezTo>
                  <a:cubicBezTo>
                    <a:pt x="3" y="5"/>
                    <a:pt x="2" y="5"/>
                    <a:pt x="1" y="5"/>
                  </a:cubicBezTo>
                  <a:cubicBezTo>
                    <a:pt x="0" y="3"/>
                    <a:pt x="0" y="1"/>
                    <a:pt x="0" y="0"/>
                  </a:cubicBezTo>
                  <a:cubicBezTo>
                    <a:pt x="2" y="0"/>
                    <a:pt x="4" y="0"/>
                    <a:pt x="6" y="0"/>
                  </a:cubicBezTo>
                  <a:cubicBezTo>
                    <a:pt x="11" y="1"/>
                    <a:pt x="16" y="2"/>
                    <a:pt x="20" y="4"/>
                  </a:cubicBezTo>
                  <a:cubicBezTo>
                    <a:pt x="21" y="4"/>
                    <a:pt x="21" y="4"/>
                    <a:pt x="21" y="4"/>
                  </a:cubicBezTo>
                  <a:cubicBezTo>
                    <a:pt x="20" y="3"/>
                    <a:pt x="20" y="3"/>
                    <a:pt x="20" y="3"/>
                  </a:cubicBezTo>
                  <a:cubicBezTo>
                    <a:pt x="20" y="2"/>
                    <a:pt x="20" y="2"/>
                    <a:pt x="20" y="2"/>
                  </a:cubicBezTo>
                  <a:cubicBezTo>
                    <a:pt x="20" y="2"/>
                    <a:pt x="20" y="1"/>
                    <a:pt x="20" y="0"/>
                  </a:cubicBezTo>
                  <a:cubicBezTo>
                    <a:pt x="21" y="0"/>
                    <a:pt x="23" y="0"/>
                    <a:pt x="24" y="0"/>
                  </a:cubicBezTo>
                  <a:cubicBezTo>
                    <a:pt x="24" y="1"/>
                    <a:pt x="25" y="3"/>
                    <a:pt x="2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7" name="Freeform 228">
              <a:extLst>
                <a:ext uri="{FF2B5EF4-FFF2-40B4-BE49-F238E27FC236}">
                  <a16:creationId xmlns:a16="http://schemas.microsoft.com/office/drawing/2014/main" id="{E0D26389-AA55-AD2D-CB63-CCCEB3EA1E9D}"/>
                </a:ext>
              </a:extLst>
            </p:cNvPr>
            <p:cNvSpPr>
              <a:spLocks/>
            </p:cNvSpPr>
            <p:nvPr/>
          </p:nvSpPr>
          <p:spPr bwMode="auto">
            <a:xfrm>
              <a:off x="4873625" y="3573463"/>
              <a:ext cx="57150" cy="7938"/>
            </a:xfrm>
            <a:custGeom>
              <a:avLst/>
              <a:gdLst>
                <a:gd name="T0" fmla="*/ 14 w 31"/>
                <a:gd name="T1" fmla="*/ 5 h 5"/>
                <a:gd name="T2" fmla="*/ 4 w 31"/>
                <a:gd name="T3" fmla="*/ 1 h 5"/>
                <a:gd name="T4" fmla="*/ 4 w 31"/>
                <a:gd name="T5" fmla="*/ 1 h 5"/>
                <a:gd name="T6" fmla="*/ 5 w 31"/>
                <a:gd name="T7" fmla="*/ 2 h 5"/>
                <a:gd name="T8" fmla="*/ 6 w 31"/>
                <a:gd name="T9" fmla="*/ 5 h 5"/>
                <a:gd name="T10" fmla="*/ 2 w 31"/>
                <a:gd name="T11" fmla="*/ 5 h 5"/>
                <a:gd name="T12" fmla="*/ 0 w 31"/>
                <a:gd name="T13" fmla="*/ 0 h 5"/>
                <a:gd name="T14" fmla="*/ 7 w 31"/>
                <a:gd name="T15" fmla="*/ 0 h 5"/>
                <a:gd name="T16" fmla="*/ 16 w 31"/>
                <a:gd name="T17" fmla="*/ 4 h 5"/>
                <a:gd name="T18" fmla="*/ 16 w 31"/>
                <a:gd name="T19" fmla="*/ 4 h 5"/>
                <a:gd name="T20" fmla="*/ 23 w 31"/>
                <a:gd name="T21" fmla="*/ 0 h 5"/>
                <a:gd name="T22" fmla="*/ 30 w 31"/>
                <a:gd name="T23" fmla="*/ 0 h 5"/>
                <a:gd name="T24" fmla="*/ 31 w 31"/>
                <a:gd name="T25" fmla="*/ 5 h 5"/>
                <a:gd name="T26" fmla="*/ 27 w 31"/>
                <a:gd name="T27" fmla="*/ 5 h 5"/>
                <a:gd name="T28" fmla="*/ 26 w 31"/>
                <a:gd name="T29" fmla="*/ 2 h 5"/>
                <a:gd name="T30" fmla="*/ 26 w 31"/>
                <a:gd name="T31" fmla="*/ 1 h 5"/>
                <a:gd name="T32" fmla="*/ 26 w 31"/>
                <a:gd name="T33" fmla="*/ 1 h 5"/>
                <a:gd name="T34" fmla="*/ 25 w 31"/>
                <a:gd name="T35" fmla="*/ 1 h 5"/>
                <a:gd name="T36" fmla="*/ 18 w 31"/>
                <a:gd name="T37" fmla="*/ 5 h 5"/>
                <a:gd name="T38" fmla="*/ 14 w 31"/>
                <a:gd name="T3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5">
                  <a:moveTo>
                    <a:pt x="14" y="5"/>
                  </a:moveTo>
                  <a:cubicBezTo>
                    <a:pt x="11" y="3"/>
                    <a:pt x="8" y="2"/>
                    <a:pt x="4" y="1"/>
                  </a:cubicBezTo>
                  <a:cubicBezTo>
                    <a:pt x="4" y="1"/>
                    <a:pt x="4" y="1"/>
                    <a:pt x="4" y="1"/>
                  </a:cubicBezTo>
                  <a:cubicBezTo>
                    <a:pt x="5" y="1"/>
                    <a:pt x="5" y="2"/>
                    <a:pt x="5" y="2"/>
                  </a:cubicBezTo>
                  <a:cubicBezTo>
                    <a:pt x="5" y="3"/>
                    <a:pt x="6" y="4"/>
                    <a:pt x="6" y="5"/>
                  </a:cubicBezTo>
                  <a:cubicBezTo>
                    <a:pt x="4" y="5"/>
                    <a:pt x="3" y="5"/>
                    <a:pt x="2" y="5"/>
                  </a:cubicBezTo>
                  <a:cubicBezTo>
                    <a:pt x="1" y="3"/>
                    <a:pt x="0" y="1"/>
                    <a:pt x="0" y="0"/>
                  </a:cubicBezTo>
                  <a:cubicBezTo>
                    <a:pt x="2" y="0"/>
                    <a:pt x="4" y="0"/>
                    <a:pt x="7" y="0"/>
                  </a:cubicBezTo>
                  <a:cubicBezTo>
                    <a:pt x="10" y="1"/>
                    <a:pt x="13" y="2"/>
                    <a:pt x="16" y="4"/>
                  </a:cubicBezTo>
                  <a:cubicBezTo>
                    <a:pt x="16" y="4"/>
                    <a:pt x="16" y="4"/>
                    <a:pt x="16" y="4"/>
                  </a:cubicBezTo>
                  <a:cubicBezTo>
                    <a:pt x="18" y="2"/>
                    <a:pt x="21" y="1"/>
                    <a:pt x="23" y="0"/>
                  </a:cubicBezTo>
                  <a:cubicBezTo>
                    <a:pt x="25" y="0"/>
                    <a:pt x="27" y="0"/>
                    <a:pt x="30" y="0"/>
                  </a:cubicBezTo>
                  <a:cubicBezTo>
                    <a:pt x="30" y="1"/>
                    <a:pt x="31" y="3"/>
                    <a:pt x="31" y="5"/>
                  </a:cubicBezTo>
                  <a:cubicBezTo>
                    <a:pt x="30" y="5"/>
                    <a:pt x="28" y="5"/>
                    <a:pt x="27" y="5"/>
                  </a:cubicBezTo>
                  <a:cubicBezTo>
                    <a:pt x="27" y="4"/>
                    <a:pt x="26" y="3"/>
                    <a:pt x="26" y="2"/>
                  </a:cubicBezTo>
                  <a:cubicBezTo>
                    <a:pt x="26" y="1"/>
                    <a:pt x="26" y="1"/>
                    <a:pt x="26" y="1"/>
                  </a:cubicBezTo>
                  <a:cubicBezTo>
                    <a:pt x="26" y="1"/>
                    <a:pt x="26" y="1"/>
                    <a:pt x="26" y="1"/>
                  </a:cubicBezTo>
                  <a:cubicBezTo>
                    <a:pt x="25" y="1"/>
                    <a:pt x="25" y="1"/>
                    <a:pt x="25" y="1"/>
                  </a:cubicBezTo>
                  <a:cubicBezTo>
                    <a:pt x="23" y="2"/>
                    <a:pt x="21" y="3"/>
                    <a:pt x="18" y="5"/>
                  </a:cubicBezTo>
                  <a:cubicBezTo>
                    <a:pt x="17" y="5"/>
                    <a:pt x="15" y="5"/>
                    <a:pt x="1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8" name="Freeform 229">
              <a:extLst>
                <a:ext uri="{FF2B5EF4-FFF2-40B4-BE49-F238E27FC236}">
                  <a16:creationId xmlns:a16="http://schemas.microsoft.com/office/drawing/2014/main" id="{84BB43C5-D097-F5D4-DB76-D89127D8A6C4}"/>
                </a:ext>
              </a:extLst>
            </p:cNvPr>
            <p:cNvSpPr>
              <a:spLocks/>
            </p:cNvSpPr>
            <p:nvPr/>
          </p:nvSpPr>
          <p:spPr bwMode="auto">
            <a:xfrm>
              <a:off x="5208588" y="3533775"/>
              <a:ext cx="36513" cy="9525"/>
            </a:xfrm>
            <a:custGeom>
              <a:avLst/>
              <a:gdLst>
                <a:gd name="T0" fmla="*/ 4 w 20"/>
                <a:gd name="T1" fmla="*/ 5 h 5"/>
                <a:gd name="T2" fmla="*/ 0 w 20"/>
                <a:gd name="T3" fmla="*/ 0 h 5"/>
                <a:gd name="T4" fmla="*/ 5 w 20"/>
                <a:gd name="T5" fmla="*/ 0 h 5"/>
                <a:gd name="T6" fmla="*/ 8 w 20"/>
                <a:gd name="T7" fmla="*/ 4 h 5"/>
                <a:gd name="T8" fmla="*/ 20 w 20"/>
                <a:gd name="T9" fmla="*/ 4 h 5"/>
                <a:gd name="T10" fmla="*/ 20 w 20"/>
                <a:gd name="T11" fmla="*/ 5 h 5"/>
                <a:gd name="T12" fmla="*/ 4 w 2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0" h="5">
                  <a:moveTo>
                    <a:pt x="4" y="5"/>
                  </a:moveTo>
                  <a:cubicBezTo>
                    <a:pt x="3" y="3"/>
                    <a:pt x="1" y="2"/>
                    <a:pt x="0" y="0"/>
                  </a:cubicBezTo>
                  <a:cubicBezTo>
                    <a:pt x="2" y="0"/>
                    <a:pt x="3" y="0"/>
                    <a:pt x="5" y="0"/>
                  </a:cubicBezTo>
                  <a:cubicBezTo>
                    <a:pt x="6" y="1"/>
                    <a:pt x="7" y="3"/>
                    <a:pt x="8" y="4"/>
                  </a:cubicBezTo>
                  <a:cubicBezTo>
                    <a:pt x="12" y="4"/>
                    <a:pt x="16" y="4"/>
                    <a:pt x="20" y="4"/>
                  </a:cubicBezTo>
                  <a:cubicBezTo>
                    <a:pt x="20" y="5"/>
                    <a:pt x="20" y="5"/>
                    <a:pt x="20" y="5"/>
                  </a:cubicBezTo>
                  <a:cubicBezTo>
                    <a:pt x="15" y="5"/>
                    <a:pt x="9"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29" name="Freeform 230">
              <a:extLst>
                <a:ext uri="{FF2B5EF4-FFF2-40B4-BE49-F238E27FC236}">
                  <a16:creationId xmlns:a16="http://schemas.microsoft.com/office/drawing/2014/main" id="{0E6AF5AA-8ABF-74CA-2E70-FE174F4F06EB}"/>
                </a:ext>
              </a:extLst>
            </p:cNvPr>
            <p:cNvSpPr>
              <a:spLocks noEditPoints="1"/>
            </p:cNvSpPr>
            <p:nvPr/>
          </p:nvSpPr>
          <p:spPr bwMode="auto">
            <a:xfrm>
              <a:off x="5345113" y="3495675"/>
              <a:ext cx="34925" cy="9525"/>
            </a:xfrm>
            <a:custGeom>
              <a:avLst/>
              <a:gdLst>
                <a:gd name="T0" fmla="*/ 19 w 19"/>
                <a:gd name="T1" fmla="*/ 2 h 5"/>
                <a:gd name="T2" fmla="*/ 17 w 19"/>
                <a:gd name="T3" fmla="*/ 3 h 5"/>
                <a:gd name="T4" fmla="*/ 10 w 19"/>
                <a:gd name="T5" fmla="*/ 3 h 5"/>
                <a:gd name="T6" fmla="*/ 7 w 19"/>
                <a:gd name="T7" fmla="*/ 3 h 5"/>
                <a:gd name="T8" fmla="*/ 9 w 19"/>
                <a:gd name="T9" fmla="*/ 5 h 5"/>
                <a:gd name="T10" fmla="*/ 4 w 19"/>
                <a:gd name="T11" fmla="*/ 5 h 5"/>
                <a:gd name="T12" fmla="*/ 0 w 19"/>
                <a:gd name="T13" fmla="*/ 0 h 5"/>
                <a:gd name="T14" fmla="*/ 8 w 19"/>
                <a:gd name="T15" fmla="*/ 0 h 5"/>
                <a:gd name="T16" fmla="*/ 16 w 19"/>
                <a:gd name="T17" fmla="*/ 1 h 5"/>
                <a:gd name="T18" fmla="*/ 19 w 19"/>
                <a:gd name="T19" fmla="*/ 2 h 5"/>
                <a:gd name="T20" fmla="*/ 7 w 19"/>
                <a:gd name="T21" fmla="*/ 2 h 5"/>
                <a:gd name="T22" fmla="*/ 9 w 19"/>
                <a:gd name="T23" fmla="*/ 2 h 5"/>
                <a:gd name="T24" fmla="*/ 14 w 19"/>
                <a:gd name="T25" fmla="*/ 2 h 5"/>
                <a:gd name="T26" fmla="*/ 15 w 19"/>
                <a:gd name="T27" fmla="*/ 2 h 5"/>
                <a:gd name="T28" fmla="*/ 13 w 19"/>
                <a:gd name="T29" fmla="*/ 1 h 5"/>
                <a:gd name="T30" fmla="*/ 8 w 19"/>
                <a:gd name="T31" fmla="*/ 1 h 5"/>
                <a:gd name="T32" fmla="*/ 5 w 19"/>
                <a:gd name="T33" fmla="*/ 1 h 5"/>
                <a:gd name="T34" fmla="*/ 7 w 19"/>
                <a:gd name="T3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5">
                  <a:moveTo>
                    <a:pt x="19" y="2"/>
                  </a:moveTo>
                  <a:cubicBezTo>
                    <a:pt x="19" y="2"/>
                    <a:pt x="19" y="2"/>
                    <a:pt x="17" y="3"/>
                  </a:cubicBezTo>
                  <a:cubicBezTo>
                    <a:pt x="16" y="3"/>
                    <a:pt x="13" y="3"/>
                    <a:pt x="10" y="3"/>
                  </a:cubicBezTo>
                  <a:cubicBezTo>
                    <a:pt x="9" y="3"/>
                    <a:pt x="8" y="3"/>
                    <a:pt x="7" y="3"/>
                  </a:cubicBezTo>
                  <a:cubicBezTo>
                    <a:pt x="8" y="4"/>
                    <a:pt x="8" y="4"/>
                    <a:pt x="9" y="5"/>
                  </a:cubicBezTo>
                  <a:cubicBezTo>
                    <a:pt x="7" y="5"/>
                    <a:pt x="6" y="5"/>
                    <a:pt x="4" y="5"/>
                  </a:cubicBezTo>
                  <a:cubicBezTo>
                    <a:pt x="3" y="3"/>
                    <a:pt x="2" y="2"/>
                    <a:pt x="0" y="0"/>
                  </a:cubicBezTo>
                  <a:cubicBezTo>
                    <a:pt x="3" y="0"/>
                    <a:pt x="6" y="0"/>
                    <a:pt x="8" y="0"/>
                  </a:cubicBezTo>
                  <a:cubicBezTo>
                    <a:pt x="12" y="0"/>
                    <a:pt x="14" y="0"/>
                    <a:pt x="16" y="1"/>
                  </a:cubicBezTo>
                  <a:cubicBezTo>
                    <a:pt x="18" y="1"/>
                    <a:pt x="19" y="2"/>
                    <a:pt x="19" y="2"/>
                  </a:cubicBezTo>
                  <a:close/>
                  <a:moveTo>
                    <a:pt x="7" y="2"/>
                  </a:moveTo>
                  <a:cubicBezTo>
                    <a:pt x="7" y="2"/>
                    <a:pt x="8" y="2"/>
                    <a:pt x="9" y="2"/>
                  </a:cubicBezTo>
                  <a:cubicBezTo>
                    <a:pt x="11" y="2"/>
                    <a:pt x="13" y="2"/>
                    <a:pt x="14" y="2"/>
                  </a:cubicBezTo>
                  <a:cubicBezTo>
                    <a:pt x="15" y="2"/>
                    <a:pt x="15" y="2"/>
                    <a:pt x="15" y="2"/>
                  </a:cubicBezTo>
                  <a:cubicBezTo>
                    <a:pt x="15" y="2"/>
                    <a:pt x="14" y="1"/>
                    <a:pt x="13" y="1"/>
                  </a:cubicBezTo>
                  <a:cubicBezTo>
                    <a:pt x="12" y="1"/>
                    <a:pt x="10" y="1"/>
                    <a:pt x="8" y="1"/>
                  </a:cubicBezTo>
                  <a:cubicBezTo>
                    <a:pt x="7" y="1"/>
                    <a:pt x="6" y="1"/>
                    <a:pt x="5" y="1"/>
                  </a:cubicBezTo>
                  <a:cubicBezTo>
                    <a:pt x="6" y="1"/>
                    <a:pt x="6" y="2"/>
                    <a:pt x="7"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0" name="Freeform 231">
              <a:extLst>
                <a:ext uri="{FF2B5EF4-FFF2-40B4-BE49-F238E27FC236}">
                  <a16:creationId xmlns:a16="http://schemas.microsoft.com/office/drawing/2014/main" id="{C783E7CB-99AA-959F-6A75-48D387F1E766}"/>
                </a:ext>
              </a:extLst>
            </p:cNvPr>
            <p:cNvSpPr>
              <a:spLocks/>
            </p:cNvSpPr>
            <p:nvPr/>
          </p:nvSpPr>
          <p:spPr bwMode="auto">
            <a:xfrm>
              <a:off x="5557838" y="3490913"/>
              <a:ext cx="23813" cy="9525"/>
            </a:xfrm>
            <a:custGeom>
              <a:avLst/>
              <a:gdLst>
                <a:gd name="T0" fmla="*/ 5 w 13"/>
                <a:gd name="T1" fmla="*/ 3 h 5"/>
                <a:gd name="T2" fmla="*/ 1 w 13"/>
                <a:gd name="T3" fmla="*/ 3 h 5"/>
                <a:gd name="T4" fmla="*/ 0 w 13"/>
                <a:gd name="T5" fmla="*/ 2 h 5"/>
                <a:gd name="T6" fmla="*/ 3 w 13"/>
                <a:gd name="T7" fmla="*/ 2 h 5"/>
                <a:gd name="T8" fmla="*/ 4 w 13"/>
                <a:gd name="T9" fmla="*/ 2 h 5"/>
                <a:gd name="T10" fmla="*/ 3 w 13"/>
                <a:gd name="T11" fmla="*/ 1 h 5"/>
                <a:gd name="T12" fmla="*/ 4 w 13"/>
                <a:gd name="T13" fmla="*/ 0 h 5"/>
                <a:gd name="T14" fmla="*/ 9 w 13"/>
                <a:gd name="T15" fmla="*/ 0 h 5"/>
                <a:gd name="T16" fmla="*/ 9 w 13"/>
                <a:gd name="T17" fmla="*/ 0 h 5"/>
                <a:gd name="T18" fmla="*/ 7 w 13"/>
                <a:gd name="T19" fmla="*/ 1 h 5"/>
                <a:gd name="T20" fmla="*/ 6 w 13"/>
                <a:gd name="T21" fmla="*/ 1 h 5"/>
                <a:gd name="T22" fmla="*/ 7 w 13"/>
                <a:gd name="T23" fmla="*/ 2 h 5"/>
                <a:gd name="T24" fmla="*/ 4 w 13"/>
                <a:gd name="T25" fmla="*/ 2 h 5"/>
                <a:gd name="T26" fmla="*/ 4 w 13"/>
                <a:gd name="T27" fmla="*/ 2 h 5"/>
                <a:gd name="T28" fmla="*/ 8 w 13"/>
                <a:gd name="T29" fmla="*/ 3 h 5"/>
                <a:gd name="T30" fmla="*/ 9 w 13"/>
                <a:gd name="T31" fmla="*/ 4 h 5"/>
                <a:gd name="T32" fmla="*/ 10 w 13"/>
                <a:gd name="T33" fmla="*/ 4 h 5"/>
                <a:gd name="T34" fmla="*/ 13 w 13"/>
                <a:gd name="T35" fmla="*/ 4 h 5"/>
                <a:gd name="T36" fmla="*/ 13 w 13"/>
                <a:gd name="T37" fmla="*/ 5 h 5"/>
                <a:gd name="T38" fmla="*/ 8 w 13"/>
                <a:gd name="T39" fmla="*/ 4 h 5"/>
                <a:gd name="T40" fmla="*/ 6 w 13"/>
                <a:gd name="T41" fmla="*/ 4 h 5"/>
                <a:gd name="T42" fmla="*/ 5 w 13"/>
                <a:gd name="T4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5">
                  <a:moveTo>
                    <a:pt x="5" y="3"/>
                  </a:moveTo>
                  <a:cubicBezTo>
                    <a:pt x="5" y="3"/>
                    <a:pt x="3" y="3"/>
                    <a:pt x="1" y="3"/>
                  </a:cubicBezTo>
                  <a:cubicBezTo>
                    <a:pt x="0" y="2"/>
                    <a:pt x="0" y="2"/>
                    <a:pt x="0" y="2"/>
                  </a:cubicBezTo>
                  <a:cubicBezTo>
                    <a:pt x="2" y="2"/>
                    <a:pt x="2" y="2"/>
                    <a:pt x="3" y="2"/>
                  </a:cubicBezTo>
                  <a:cubicBezTo>
                    <a:pt x="4" y="2"/>
                    <a:pt x="4" y="2"/>
                    <a:pt x="4" y="2"/>
                  </a:cubicBezTo>
                  <a:cubicBezTo>
                    <a:pt x="3" y="1"/>
                    <a:pt x="3" y="1"/>
                    <a:pt x="3" y="1"/>
                  </a:cubicBezTo>
                  <a:cubicBezTo>
                    <a:pt x="3" y="1"/>
                    <a:pt x="3" y="0"/>
                    <a:pt x="4" y="0"/>
                  </a:cubicBezTo>
                  <a:cubicBezTo>
                    <a:pt x="5" y="0"/>
                    <a:pt x="6" y="0"/>
                    <a:pt x="9" y="0"/>
                  </a:cubicBezTo>
                  <a:cubicBezTo>
                    <a:pt x="9" y="0"/>
                    <a:pt x="9" y="0"/>
                    <a:pt x="9" y="0"/>
                  </a:cubicBezTo>
                  <a:cubicBezTo>
                    <a:pt x="8" y="0"/>
                    <a:pt x="7" y="1"/>
                    <a:pt x="7" y="1"/>
                  </a:cubicBezTo>
                  <a:cubicBezTo>
                    <a:pt x="6" y="1"/>
                    <a:pt x="6" y="1"/>
                    <a:pt x="6" y="1"/>
                  </a:cubicBezTo>
                  <a:cubicBezTo>
                    <a:pt x="7" y="2"/>
                    <a:pt x="7" y="2"/>
                    <a:pt x="7" y="2"/>
                  </a:cubicBezTo>
                  <a:cubicBezTo>
                    <a:pt x="7" y="2"/>
                    <a:pt x="6" y="2"/>
                    <a:pt x="4" y="2"/>
                  </a:cubicBezTo>
                  <a:cubicBezTo>
                    <a:pt x="4" y="2"/>
                    <a:pt x="4" y="2"/>
                    <a:pt x="4" y="2"/>
                  </a:cubicBezTo>
                  <a:cubicBezTo>
                    <a:pt x="7" y="2"/>
                    <a:pt x="8" y="3"/>
                    <a:pt x="8" y="3"/>
                  </a:cubicBezTo>
                  <a:cubicBezTo>
                    <a:pt x="9" y="4"/>
                    <a:pt x="9" y="4"/>
                    <a:pt x="9" y="4"/>
                  </a:cubicBezTo>
                  <a:cubicBezTo>
                    <a:pt x="9" y="4"/>
                    <a:pt x="10" y="4"/>
                    <a:pt x="10" y="4"/>
                  </a:cubicBezTo>
                  <a:cubicBezTo>
                    <a:pt x="11" y="4"/>
                    <a:pt x="12" y="4"/>
                    <a:pt x="13" y="4"/>
                  </a:cubicBezTo>
                  <a:cubicBezTo>
                    <a:pt x="13" y="5"/>
                    <a:pt x="13" y="5"/>
                    <a:pt x="13" y="5"/>
                  </a:cubicBezTo>
                  <a:cubicBezTo>
                    <a:pt x="11" y="5"/>
                    <a:pt x="9" y="4"/>
                    <a:pt x="8" y="4"/>
                  </a:cubicBezTo>
                  <a:cubicBezTo>
                    <a:pt x="7" y="4"/>
                    <a:pt x="6" y="4"/>
                    <a:pt x="6" y="4"/>
                  </a:cubicBezTo>
                  <a:lnTo>
                    <a:pt x="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1" name="Freeform 232">
              <a:extLst>
                <a:ext uri="{FF2B5EF4-FFF2-40B4-BE49-F238E27FC236}">
                  <a16:creationId xmlns:a16="http://schemas.microsoft.com/office/drawing/2014/main" id="{05077B29-9E03-5129-9DEC-FA4719346077}"/>
                </a:ext>
              </a:extLst>
            </p:cNvPr>
            <p:cNvSpPr>
              <a:spLocks/>
            </p:cNvSpPr>
            <p:nvPr/>
          </p:nvSpPr>
          <p:spPr bwMode="auto">
            <a:xfrm>
              <a:off x="5573713" y="3505200"/>
              <a:ext cx="22225" cy="6350"/>
            </a:xfrm>
            <a:custGeom>
              <a:avLst/>
              <a:gdLst>
                <a:gd name="T0" fmla="*/ 12 w 12"/>
                <a:gd name="T1" fmla="*/ 4 h 4"/>
                <a:gd name="T2" fmla="*/ 5 w 12"/>
                <a:gd name="T3" fmla="*/ 4 h 4"/>
                <a:gd name="T4" fmla="*/ 0 w 12"/>
                <a:gd name="T5" fmla="*/ 0 h 4"/>
                <a:gd name="T6" fmla="*/ 7 w 12"/>
                <a:gd name="T7" fmla="*/ 0 h 4"/>
                <a:gd name="T8" fmla="*/ 7 w 12"/>
                <a:gd name="T9" fmla="*/ 0 h 4"/>
                <a:gd name="T10" fmla="*/ 3 w 12"/>
                <a:gd name="T11" fmla="*/ 0 h 4"/>
                <a:gd name="T12" fmla="*/ 7 w 12"/>
                <a:gd name="T13" fmla="*/ 4 h 4"/>
                <a:gd name="T14" fmla="*/ 11 w 12"/>
                <a:gd name="T15" fmla="*/ 4 h 4"/>
                <a:gd name="T16" fmla="*/ 12 w 12"/>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4">
                  <a:moveTo>
                    <a:pt x="12" y="4"/>
                  </a:moveTo>
                  <a:cubicBezTo>
                    <a:pt x="9" y="4"/>
                    <a:pt x="7" y="4"/>
                    <a:pt x="5" y="4"/>
                  </a:cubicBezTo>
                  <a:cubicBezTo>
                    <a:pt x="3" y="3"/>
                    <a:pt x="1" y="1"/>
                    <a:pt x="0" y="0"/>
                  </a:cubicBezTo>
                  <a:cubicBezTo>
                    <a:pt x="2" y="0"/>
                    <a:pt x="4" y="0"/>
                    <a:pt x="7" y="0"/>
                  </a:cubicBezTo>
                  <a:cubicBezTo>
                    <a:pt x="7" y="0"/>
                    <a:pt x="7" y="0"/>
                    <a:pt x="7" y="0"/>
                  </a:cubicBezTo>
                  <a:cubicBezTo>
                    <a:pt x="6" y="0"/>
                    <a:pt x="5" y="0"/>
                    <a:pt x="3" y="0"/>
                  </a:cubicBezTo>
                  <a:cubicBezTo>
                    <a:pt x="5" y="1"/>
                    <a:pt x="6" y="3"/>
                    <a:pt x="7" y="4"/>
                  </a:cubicBezTo>
                  <a:cubicBezTo>
                    <a:pt x="9" y="4"/>
                    <a:pt x="10" y="4"/>
                    <a:pt x="11" y="4"/>
                  </a:cubicBezTo>
                  <a:lnTo>
                    <a:pt x="12"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2" name="Freeform 233">
              <a:extLst>
                <a:ext uri="{FF2B5EF4-FFF2-40B4-BE49-F238E27FC236}">
                  <a16:creationId xmlns:a16="http://schemas.microsoft.com/office/drawing/2014/main" id="{F9B172AA-D838-31E4-D7C3-D55205E1C3D1}"/>
                </a:ext>
              </a:extLst>
            </p:cNvPr>
            <p:cNvSpPr>
              <a:spLocks noEditPoints="1"/>
            </p:cNvSpPr>
            <p:nvPr/>
          </p:nvSpPr>
          <p:spPr bwMode="auto">
            <a:xfrm>
              <a:off x="5432425" y="3529013"/>
              <a:ext cx="12700" cy="4763"/>
            </a:xfrm>
            <a:custGeom>
              <a:avLst/>
              <a:gdLst>
                <a:gd name="T0" fmla="*/ 0 w 7"/>
                <a:gd name="T1" fmla="*/ 1 h 3"/>
                <a:gd name="T2" fmla="*/ 2 w 7"/>
                <a:gd name="T3" fmla="*/ 0 h 3"/>
                <a:gd name="T4" fmla="*/ 4 w 7"/>
                <a:gd name="T5" fmla="*/ 0 h 3"/>
                <a:gd name="T6" fmla="*/ 5 w 7"/>
                <a:gd name="T7" fmla="*/ 1 h 3"/>
                <a:gd name="T8" fmla="*/ 4 w 7"/>
                <a:gd name="T9" fmla="*/ 1 h 3"/>
                <a:gd name="T10" fmla="*/ 3 w 7"/>
                <a:gd name="T11" fmla="*/ 1 h 3"/>
                <a:gd name="T12" fmla="*/ 1 w 7"/>
                <a:gd name="T13" fmla="*/ 1 h 3"/>
                <a:gd name="T14" fmla="*/ 0 w 7"/>
                <a:gd name="T15" fmla="*/ 1 h 3"/>
                <a:gd name="T16" fmla="*/ 2 w 7"/>
                <a:gd name="T17" fmla="*/ 3 h 3"/>
                <a:gd name="T18" fmla="*/ 3 w 7"/>
                <a:gd name="T19" fmla="*/ 3 h 3"/>
                <a:gd name="T20" fmla="*/ 4 w 7"/>
                <a:gd name="T21" fmla="*/ 3 h 3"/>
                <a:gd name="T22" fmla="*/ 6 w 7"/>
                <a:gd name="T23" fmla="*/ 3 h 3"/>
                <a:gd name="T24" fmla="*/ 7 w 7"/>
                <a:gd name="T25" fmla="*/ 3 h 3"/>
                <a:gd name="T26" fmla="*/ 7 w 7"/>
                <a:gd name="T27" fmla="*/ 3 h 3"/>
                <a:gd name="T28" fmla="*/ 5 w 7"/>
                <a:gd name="T29" fmla="*/ 3 h 3"/>
                <a:gd name="T30" fmla="*/ 3 w 7"/>
                <a:gd name="T31" fmla="*/ 3 h 3"/>
                <a:gd name="T32" fmla="*/ 2 w 7"/>
                <a:gd name="T3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3">
                  <a:moveTo>
                    <a:pt x="0" y="1"/>
                  </a:moveTo>
                  <a:cubicBezTo>
                    <a:pt x="0" y="1"/>
                    <a:pt x="1" y="0"/>
                    <a:pt x="2" y="0"/>
                  </a:cubicBezTo>
                  <a:cubicBezTo>
                    <a:pt x="3" y="0"/>
                    <a:pt x="4" y="0"/>
                    <a:pt x="4" y="0"/>
                  </a:cubicBezTo>
                  <a:cubicBezTo>
                    <a:pt x="5" y="1"/>
                    <a:pt x="5" y="1"/>
                    <a:pt x="5" y="1"/>
                  </a:cubicBezTo>
                  <a:cubicBezTo>
                    <a:pt x="4" y="1"/>
                    <a:pt x="4" y="1"/>
                    <a:pt x="4" y="1"/>
                  </a:cubicBezTo>
                  <a:cubicBezTo>
                    <a:pt x="4" y="1"/>
                    <a:pt x="4" y="1"/>
                    <a:pt x="3" y="1"/>
                  </a:cubicBezTo>
                  <a:cubicBezTo>
                    <a:pt x="2" y="1"/>
                    <a:pt x="1" y="1"/>
                    <a:pt x="1" y="1"/>
                  </a:cubicBezTo>
                  <a:lnTo>
                    <a:pt x="0" y="1"/>
                  </a:lnTo>
                  <a:close/>
                  <a:moveTo>
                    <a:pt x="2" y="3"/>
                  </a:moveTo>
                  <a:cubicBezTo>
                    <a:pt x="3" y="3"/>
                    <a:pt x="3" y="3"/>
                    <a:pt x="3" y="3"/>
                  </a:cubicBezTo>
                  <a:cubicBezTo>
                    <a:pt x="3" y="3"/>
                    <a:pt x="3" y="3"/>
                    <a:pt x="4" y="3"/>
                  </a:cubicBezTo>
                  <a:cubicBezTo>
                    <a:pt x="5" y="3"/>
                    <a:pt x="6" y="3"/>
                    <a:pt x="6" y="3"/>
                  </a:cubicBezTo>
                  <a:cubicBezTo>
                    <a:pt x="7" y="3"/>
                    <a:pt x="7" y="3"/>
                    <a:pt x="7" y="3"/>
                  </a:cubicBezTo>
                  <a:cubicBezTo>
                    <a:pt x="7" y="3"/>
                    <a:pt x="7" y="3"/>
                    <a:pt x="7" y="3"/>
                  </a:cubicBezTo>
                  <a:cubicBezTo>
                    <a:pt x="7" y="3"/>
                    <a:pt x="6" y="3"/>
                    <a:pt x="5" y="3"/>
                  </a:cubicBezTo>
                  <a:cubicBezTo>
                    <a:pt x="4" y="3"/>
                    <a:pt x="3" y="3"/>
                    <a:pt x="3" y="3"/>
                  </a:cubicBez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3" name="Freeform 234">
              <a:extLst>
                <a:ext uri="{FF2B5EF4-FFF2-40B4-BE49-F238E27FC236}">
                  <a16:creationId xmlns:a16="http://schemas.microsoft.com/office/drawing/2014/main" id="{B28B80E3-2B21-AEFB-48CD-3B5FC2DF5B14}"/>
                </a:ext>
              </a:extLst>
            </p:cNvPr>
            <p:cNvSpPr>
              <a:spLocks noEditPoints="1"/>
            </p:cNvSpPr>
            <p:nvPr/>
          </p:nvSpPr>
          <p:spPr bwMode="auto">
            <a:xfrm>
              <a:off x="5445125" y="3541713"/>
              <a:ext cx="11113" cy="7938"/>
            </a:xfrm>
            <a:custGeom>
              <a:avLst/>
              <a:gdLst>
                <a:gd name="T0" fmla="*/ 6 w 6"/>
                <a:gd name="T1" fmla="*/ 3 h 4"/>
                <a:gd name="T2" fmla="*/ 6 w 6"/>
                <a:gd name="T3" fmla="*/ 3 h 4"/>
                <a:gd name="T4" fmla="*/ 4 w 6"/>
                <a:gd name="T5" fmla="*/ 4 h 4"/>
                <a:gd name="T6" fmla="*/ 2 w 6"/>
                <a:gd name="T7" fmla="*/ 4 h 4"/>
                <a:gd name="T8" fmla="*/ 2 w 6"/>
                <a:gd name="T9" fmla="*/ 3 h 4"/>
                <a:gd name="T10" fmla="*/ 6 w 6"/>
                <a:gd name="T11" fmla="*/ 3 h 4"/>
                <a:gd name="T12" fmla="*/ 0 w 6"/>
                <a:gd name="T13" fmla="*/ 1 h 4"/>
                <a:gd name="T14" fmla="*/ 2 w 6"/>
                <a:gd name="T15" fmla="*/ 0 h 4"/>
                <a:gd name="T16" fmla="*/ 4 w 6"/>
                <a:gd name="T17" fmla="*/ 0 h 4"/>
                <a:gd name="T18" fmla="*/ 4 w 6"/>
                <a:gd name="T19" fmla="*/ 1 h 4"/>
                <a:gd name="T20" fmla="*/ 4 w 6"/>
                <a:gd name="T21" fmla="*/ 1 h 4"/>
                <a:gd name="T22" fmla="*/ 2 w 6"/>
                <a:gd name="T23" fmla="*/ 1 h 4"/>
                <a:gd name="T24" fmla="*/ 1 w 6"/>
                <a:gd name="T25" fmla="*/ 1 h 4"/>
                <a:gd name="T26" fmla="*/ 0 w 6"/>
                <a:gd name="T27"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4">
                  <a:moveTo>
                    <a:pt x="6" y="3"/>
                  </a:moveTo>
                  <a:cubicBezTo>
                    <a:pt x="6" y="3"/>
                    <a:pt x="6" y="3"/>
                    <a:pt x="6" y="3"/>
                  </a:cubicBezTo>
                  <a:cubicBezTo>
                    <a:pt x="6" y="3"/>
                    <a:pt x="5" y="4"/>
                    <a:pt x="4" y="4"/>
                  </a:cubicBezTo>
                  <a:cubicBezTo>
                    <a:pt x="3" y="4"/>
                    <a:pt x="3" y="4"/>
                    <a:pt x="2" y="4"/>
                  </a:cubicBezTo>
                  <a:cubicBezTo>
                    <a:pt x="2" y="4"/>
                    <a:pt x="2" y="3"/>
                    <a:pt x="2" y="3"/>
                  </a:cubicBezTo>
                  <a:cubicBezTo>
                    <a:pt x="3" y="3"/>
                    <a:pt x="4" y="3"/>
                    <a:pt x="6" y="3"/>
                  </a:cubicBezTo>
                  <a:close/>
                  <a:moveTo>
                    <a:pt x="0" y="1"/>
                  </a:moveTo>
                  <a:cubicBezTo>
                    <a:pt x="0" y="1"/>
                    <a:pt x="0" y="0"/>
                    <a:pt x="2" y="0"/>
                  </a:cubicBezTo>
                  <a:cubicBezTo>
                    <a:pt x="2" y="0"/>
                    <a:pt x="4" y="0"/>
                    <a:pt x="4" y="0"/>
                  </a:cubicBezTo>
                  <a:cubicBezTo>
                    <a:pt x="4" y="1"/>
                    <a:pt x="4" y="1"/>
                    <a:pt x="4" y="1"/>
                  </a:cubicBezTo>
                  <a:cubicBezTo>
                    <a:pt x="4" y="1"/>
                    <a:pt x="4" y="1"/>
                    <a:pt x="4" y="1"/>
                  </a:cubicBezTo>
                  <a:cubicBezTo>
                    <a:pt x="4" y="1"/>
                    <a:pt x="3" y="1"/>
                    <a:pt x="2" y="1"/>
                  </a:cubicBezTo>
                  <a:cubicBezTo>
                    <a:pt x="2" y="1"/>
                    <a:pt x="1" y="1"/>
                    <a:pt x="1" y="1"/>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4" name="Freeform 235">
              <a:extLst>
                <a:ext uri="{FF2B5EF4-FFF2-40B4-BE49-F238E27FC236}">
                  <a16:creationId xmlns:a16="http://schemas.microsoft.com/office/drawing/2014/main" id="{3792C2F8-0A12-25D2-0806-074C5269E864}"/>
                </a:ext>
              </a:extLst>
            </p:cNvPr>
            <p:cNvSpPr>
              <a:spLocks/>
            </p:cNvSpPr>
            <p:nvPr/>
          </p:nvSpPr>
          <p:spPr bwMode="auto">
            <a:xfrm>
              <a:off x="5118100" y="3568700"/>
              <a:ext cx="30163" cy="6350"/>
            </a:xfrm>
            <a:custGeom>
              <a:avLst/>
              <a:gdLst>
                <a:gd name="T0" fmla="*/ 17 w 17"/>
                <a:gd name="T1" fmla="*/ 3 h 3"/>
                <a:gd name="T2" fmla="*/ 1 w 17"/>
                <a:gd name="T3" fmla="*/ 1 h 3"/>
                <a:gd name="T4" fmla="*/ 0 w 17"/>
                <a:gd name="T5" fmla="*/ 1 h 3"/>
                <a:gd name="T6" fmla="*/ 15 w 17"/>
                <a:gd name="T7" fmla="*/ 0 h 3"/>
                <a:gd name="T8" fmla="*/ 16 w 17"/>
                <a:gd name="T9" fmla="*/ 0 h 3"/>
                <a:gd name="T10" fmla="*/ 4 w 17"/>
                <a:gd name="T11" fmla="*/ 1 h 3"/>
                <a:gd name="T12" fmla="*/ 17 w 17"/>
                <a:gd name="T13" fmla="*/ 2 h 3"/>
                <a:gd name="T14" fmla="*/ 17 w 1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
                  <a:moveTo>
                    <a:pt x="17" y="3"/>
                  </a:moveTo>
                  <a:cubicBezTo>
                    <a:pt x="12" y="2"/>
                    <a:pt x="6" y="2"/>
                    <a:pt x="1" y="1"/>
                  </a:cubicBezTo>
                  <a:cubicBezTo>
                    <a:pt x="0" y="1"/>
                    <a:pt x="0" y="1"/>
                    <a:pt x="0" y="1"/>
                  </a:cubicBezTo>
                  <a:cubicBezTo>
                    <a:pt x="5" y="1"/>
                    <a:pt x="10" y="0"/>
                    <a:pt x="15" y="0"/>
                  </a:cubicBezTo>
                  <a:cubicBezTo>
                    <a:pt x="16" y="0"/>
                    <a:pt x="16" y="0"/>
                    <a:pt x="16" y="0"/>
                  </a:cubicBezTo>
                  <a:cubicBezTo>
                    <a:pt x="12" y="1"/>
                    <a:pt x="8" y="1"/>
                    <a:pt x="4" y="1"/>
                  </a:cubicBezTo>
                  <a:cubicBezTo>
                    <a:pt x="9" y="2"/>
                    <a:pt x="13" y="2"/>
                    <a:pt x="17" y="2"/>
                  </a:cubicBezTo>
                  <a:lnTo>
                    <a:pt x="1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5" name="Freeform 236">
              <a:extLst>
                <a:ext uri="{FF2B5EF4-FFF2-40B4-BE49-F238E27FC236}">
                  <a16:creationId xmlns:a16="http://schemas.microsoft.com/office/drawing/2014/main" id="{81D81DF4-A84A-5099-5FD6-E16DACA56A45}"/>
                </a:ext>
              </a:extLst>
            </p:cNvPr>
            <p:cNvSpPr>
              <a:spLocks/>
            </p:cNvSpPr>
            <p:nvPr/>
          </p:nvSpPr>
          <p:spPr bwMode="auto">
            <a:xfrm>
              <a:off x="5137150" y="3587750"/>
              <a:ext cx="9525" cy="1588"/>
            </a:xfrm>
            <a:custGeom>
              <a:avLst/>
              <a:gdLst>
                <a:gd name="T0" fmla="*/ 5 w 5"/>
                <a:gd name="T1" fmla="*/ 0 h 1"/>
                <a:gd name="T2" fmla="*/ 3 w 5"/>
                <a:gd name="T3" fmla="*/ 1 h 1"/>
                <a:gd name="T4" fmla="*/ 0 w 5"/>
                <a:gd name="T5" fmla="*/ 1 h 1"/>
                <a:gd name="T6" fmla="*/ 1 w 5"/>
                <a:gd name="T7" fmla="*/ 0 h 1"/>
                <a:gd name="T8" fmla="*/ 4 w 5"/>
                <a:gd name="T9" fmla="*/ 0 h 1"/>
                <a:gd name="T10" fmla="*/ 5 w 5"/>
                <a:gd name="T11" fmla="*/ 0 h 1"/>
              </a:gdLst>
              <a:ahLst/>
              <a:cxnLst>
                <a:cxn ang="0">
                  <a:pos x="T0" y="T1"/>
                </a:cxn>
                <a:cxn ang="0">
                  <a:pos x="T2" y="T3"/>
                </a:cxn>
                <a:cxn ang="0">
                  <a:pos x="T4" y="T5"/>
                </a:cxn>
                <a:cxn ang="0">
                  <a:pos x="T6" y="T7"/>
                </a:cxn>
                <a:cxn ang="0">
                  <a:pos x="T8" y="T9"/>
                </a:cxn>
                <a:cxn ang="0">
                  <a:pos x="T10" y="T11"/>
                </a:cxn>
              </a:cxnLst>
              <a:rect l="0" t="0" r="r" b="b"/>
              <a:pathLst>
                <a:path w="5" h="1">
                  <a:moveTo>
                    <a:pt x="5" y="0"/>
                  </a:moveTo>
                  <a:cubicBezTo>
                    <a:pt x="5" y="0"/>
                    <a:pt x="4" y="1"/>
                    <a:pt x="3" y="1"/>
                  </a:cubicBezTo>
                  <a:cubicBezTo>
                    <a:pt x="2" y="1"/>
                    <a:pt x="1" y="1"/>
                    <a:pt x="0" y="1"/>
                  </a:cubicBezTo>
                  <a:cubicBezTo>
                    <a:pt x="0" y="1"/>
                    <a:pt x="1" y="0"/>
                    <a:pt x="1" y="0"/>
                  </a:cubicBezTo>
                  <a:cubicBezTo>
                    <a:pt x="2" y="0"/>
                    <a:pt x="3" y="0"/>
                    <a:pt x="4" y="0"/>
                  </a:cubicBez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6" name="Freeform 237">
              <a:extLst>
                <a:ext uri="{FF2B5EF4-FFF2-40B4-BE49-F238E27FC236}">
                  <a16:creationId xmlns:a16="http://schemas.microsoft.com/office/drawing/2014/main" id="{80BBE35E-16E1-2226-499F-918C48F6B627}"/>
                </a:ext>
              </a:extLst>
            </p:cNvPr>
            <p:cNvSpPr>
              <a:spLocks/>
            </p:cNvSpPr>
            <p:nvPr/>
          </p:nvSpPr>
          <p:spPr bwMode="auto">
            <a:xfrm>
              <a:off x="5348288" y="3568700"/>
              <a:ext cx="31750" cy="6350"/>
            </a:xfrm>
            <a:custGeom>
              <a:avLst/>
              <a:gdLst>
                <a:gd name="T0" fmla="*/ 2 w 17"/>
                <a:gd name="T1" fmla="*/ 2 h 3"/>
                <a:gd name="T2" fmla="*/ 13 w 17"/>
                <a:gd name="T3" fmla="*/ 1 h 3"/>
                <a:gd name="T4" fmla="*/ 0 w 17"/>
                <a:gd name="T5" fmla="*/ 0 h 3"/>
                <a:gd name="T6" fmla="*/ 0 w 17"/>
                <a:gd name="T7" fmla="*/ 0 h 3"/>
                <a:gd name="T8" fmla="*/ 17 w 17"/>
                <a:gd name="T9" fmla="*/ 1 h 3"/>
                <a:gd name="T10" fmla="*/ 17 w 17"/>
                <a:gd name="T11" fmla="*/ 1 h 3"/>
                <a:gd name="T12" fmla="*/ 2 w 17"/>
                <a:gd name="T13" fmla="*/ 3 h 3"/>
                <a:gd name="T14" fmla="*/ 2 w 1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
                  <a:moveTo>
                    <a:pt x="2" y="2"/>
                  </a:moveTo>
                  <a:cubicBezTo>
                    <a:pt x="5" y="2"/>
                    <a:pt x="9" y="2"/>
                    <a:pt x="13" y="1"/>
                  </a:cubicBezTo>
                  <a:cubicBezTo>
                    <a:pt x="9" y="1"/>
                    <a:pt x="4" y="1"/>
                    <a:pt x="0" y="0"/>
                  </a:cubicBezTo>
                  <a:cubicBezTo>
                    <a:pt x="0" y="0"/>
                    <a:pt x="0" y="0"/>
                    <a:pt x="0" y="0"/>
                  </a:cubicBezTo>
                  <a:cubicBezTo>
                    <a:pt x="5" y="0"/>
                    <a:pt x="11" y="1"/>
                    <a:pt x="17" y="1"/>
                  </a:cubicBezTo>
                  <a:cubicBezTo>
                    <a:pt x="17" y="1"/>
                    <a:pt x="17" y="1"/>
                    <a:pt x="17" y="1"/>
                  </a:cubicBezTo>
                  <a:cubicBezTo>
                    <a:pt x="12" y="2"/>
                    <a:pt x="7" y="2"/>
                    <a:pt x="2" y="3"/>
                  </a:cubicBez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7" name="Freeform 238">
              <a:extLst>
                <a:ext uri="{FF2B5EF4-FFF2-40B4-BE49-F238E27FC236}">
                  <a16:creationId xmlns:a16="http://schemas.microsoft.com/office/drawing/2014/main" id="{DA1BC951-11F5-AE41-4B01-51CF6FF25F6A}"/>
                </a:ext>
              </a:extLst>
            </p:cNvPr>
            <p:cNvSpPr>
              <a:spLocks/>
            </p:cNvSpPr>
            <p:nvPr/>
          </p:nvSpPr>
          <p:spPr bwMode="auto">
            <a:xfrm>
              <a:off x="5372100" y="3587750"/>
              <a:ext cx="9525" cy="0"/>
            </a:xfrm>
            <a:custGeom>
              <a:avLst/>
              <a:gdLst>
                <a:gd name="T0" fmla="*/ 0 w 5"/>
                <a:gd name="T1" fmla="*/ 1 w 5"/>
                <a:gd name="T2" fmla="*/ 3 w 5"/>
                <a:gd name="T3" fmla="*/ 4 w 5"/>
                <a:gd name="T4" fmla="*/ 5 w 5"/>
                <a:gd name="T5" fmla="*/ 5 w 5"/>
                <a:gd name="T6" fmla="*/ 3 w 5"/>
                <a:gd name="T7" fmla="*/ 1 w 5"/>
                <a:gd name="T8" fmla="*/ 0 w 5"/>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5">
                  <a:moveTo>
                    <a:pt x="0" y="0"/>
                  </a:moveTo>
                  <a:cubicBezTo>
                    <a:pt x="1" y="0"/>
                    <a:pt x="1" y="0"/>
                    <a:pt x="1" y="0"/>
                  </a:cubicBezTo>
                  <a:cubicBezTo>
                    <a:pt x="1" y="0"/>
                    <a:pt x="2" y="0"/>
                    <a:pt x="3" y="0"/>
                  </a:cubicBezTo>
                  <a:cubicBezTo>
                    <a:pt x="3" y="0"/>
                    <a:pt x="4" y="0"/>
                    <a:pt x="4" y="0"/>
                  </a:cubicBezTo>
                  <a:cubicBezTo>
                    <a:pt x="5" y="0"/>
                    <a:pt x="5" y="0"/>
                    <a:pt x="5" y="0"/>
                  </a:cubicBezTo>
                  <a:cubicBezTo>
                    <a:pt x="5" y="0"/>
                    <a:pt x="5" y="0"/>
                    <a:pt x="5" y="0"/>
                  </a:cubicBezTo>
                  <a:cubicBezTo>
                    <a:pt x="5" y="0"/>
                    <a:pt x="4" y="0"/>
                    <a:pt x="3" y="0"/>
                  </a:cubicBezTo>
                  <a:cubicBezTo>
                    <a:pt x="2" y="0"/>
                    <a:pt x="2" y="0"/>
                    <a:pt x="1"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8" name="Freeform 239">
              <a:extLst>
                <a:ext uri="{FF2B5EF4-FFF2-40B4-BE49-F238E27FC236}">
                  <a16:creationId xmlns:a16="http://schemas.microsoft.com/office/drawing/2014/main" id="{7DC9D271-188C-0A89-7A59-5EAD6F305EDC}"/>
                </a:ext>
              </a:extLst>
            </p:cNvPr>
            <p:cNvSpPr>
              <a:spLocks noEditPoints="1"/>
            </p:cNvSpPr>
            <p:nvPr/>
          </p:nvSpPr>
          <p:spPr bwMode="auto">
            <a:xfrm>
              <a:off x="5570538" y="3567113"/>
              <a:ext cx="26988" cy="7938"/>
            </a:xfrm>
            <a:custGeom>
              <a:avLst/>
              <a:gdLst>
                <a:gd name="T0" fmla="*/ 7 w 14"/>
                <a:gd name="T1" fmla="*/ 3 h 4"/>
                <a:gd name="T2" fmla="*/ 7 w 14"/>
                <a:gd name="T3" fmla="*/ 3 h 4"/>
                <a:gd name="T4" fmla="*/ 7 w 14"/>
                <a:gd name="T5" fmla="*/ 2 h 4"/>
                <a:gd name="T6" fmla="*/ 8 w 14"/>
                <a:gd name="T7" fmla="*/ 2 h 4"/>
                <a:gd name="T8" fmla="*/ 11 w 14"/>
                <a:gd name="T9" fmla="*/ 1 h 4"/>
                <a:gd name="T10" fmla="*/ 11 w 14"/>
                <a:gd name="T11" fmla="*/ 1 h 4"/>
                <a:gd name="T12" fmla="*/ 9 w 14"/>
                <a:gd name="T13" fmla="*/ 1 h 4"/>
                <a:gd name="T14" fmla="*/ 7 w 14"/>
                <a:gd name="T15" fmla="*/ 1 h 4"/>
                <a:gd name="T16" fmla="*/ 4 w 14"/>
                <a:gd name="T17" fmla="*/ 1 h 4"/>
                <a:gd name="T18" fmla="*/ 2 w 14"/>
                <a:gd name="T19" fmla="*/ 1 h 4"/>
                <a:gd name="T20" fmla="*/ 0 w 14"/>
                <a:gd name="T21" fmla="*/ 0 h 4"/>
                <a:gd name="T22" fmla="*/ 6 w 14"/>
                <a:gd name="T23" fmla="*/ 0 h 4"/>
                <a:gd name="T24" fmla="*/ 12 w 14"/>
                <a:gd name="T25" fmla="*/ 0 h 4"/>
                <a:gd name="T26" fmla="*/ 14 w 14"/>
                <a:gd name="T27" fmla="*/ 1 h 4"/>
                <a:gd name="T28" fmla="*/ 14 w 14"/>
                <a:gd name="T29" fmla="*/ 1 h 4"/>
                <a:gd name="T30" fmla="*/ 14 w 14"/>
                <a:gd name="T31" fmla="*/ 2 h 4"/>
                <a:gd name="T32" fmla="*/ 12 w 14"/>
                <a:gd name="T33" fmla="*/ 2 h 4"/>
                <a:gd name="T34" fmla="*/ 10 w 14"/>
                <a:gd name="T35" fmla="*/ 3 h 4"/>
                <a:gd name="T36" fmla="*/ 10 w 14"/>
                <a:gd name="T37" fmla="*/ 3 h 4"/>
                <a:gd name="T38" fmla="*/ 10 w 14"/>
                <a:gd name="T39" fmla="*/ 3 h 4"/>
                <a:gd name="T40" fmla="*/ 7 w 14"/>
                <a:gd name="T41" fmla="*/ 3 h 4"/>
                <a:gd name="T42" fmla="*/ 7 w 14"/>
                <a:gd name="T43" fmla="*/ 4 h 4"/>
                <a:gd name="T44" fmla="*/ 9 w 14"/>
                <a:gd name="T45" fmla="*/ 4 h 4"/>
                <a:gd name="T46" fmla="*/ 11 w 14"/>
                <a:gd name="T47" fmla="*/ 4 h 4"/>
                <a:gd name="T48" fmla="*/ 12 w 14"/>
                <a:gd name="T49" fmla="*/ 4 h 4"/>
                <a:gd name="T50" fmla="*/ 11 w 14"/>
                <a:gd name="T51" fmla="*/ 4 h 4"/>
                <a:gd name="T52" fmla="*/ 10 w 14"/>
                <a:gd name="T53" fmla="*/ 4 h 4"/>
                <a:gd name="T54" fmla="*/ 8 w 14"/>
                <a:gd name="T55" fmla="*/ 4 h 4"/>
                <a:gd name="T56" fmla="*/ 7 w 14"/>
                <a:gd name="T5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 h="4">
                  <a:moveTo>
                    <a:pt x="7" y="3"/>
                  </a:moveTo>
                  <a:cubicBezTo>
                    <a:pt x="7" y="3"/>
                    <a:pt x="7" y="3"/>
                    <a:pt x="7" y="3"/>
                  </a:cubicBezTo>
                  <a:cubicBezTo>
                    <a:pt x="7" y="2"/>
                    <a:pt x="7" y="2"/>
                    <a:pt x="7" y="2"/>
                  </a:cubicBezTo>
                  <a:cubicBezTo>
                    <a:pt x="7" y="2"/>
                    <a:pt x="8" y="2"/>
                    <a:pt x="8" y="2"/>
                  </a:cubicBezTo>
                  <a:cubicBezTo>
                    <a:pt x="10" y="2"/>
                    <a:pt x="11" y="1"/>
                    <a:pt x="11" y="1"/>
                  </a:cubicBezTo>
                  <a:cubicBezTo>
                    <a:pt x="11" y="1"/>
                    <a:pt x="11" y="1"/>
                    <a:pt x="11" y="1"/>
                  </a:cubicBezTo>
                  <a:cubicBezTo>
                    <a:pt x="11" y="1"/>
                    <a:pt x="10" y="1"/>
                    <a:pt x="9" y="1"/>
                  </a:cubicBezTo>
                  <a:cubicBezTo>
                    <a:pt x="9" y="1"/>
                    <a:pt x="8" y="1"/>
                    <a:pt x="7" y="1"/>
                  </a:cubicBezTo>
                  <a:cubicBezTo>
                    <a:pt x="6" y="1"/>
                    <a:pt x="5" y="1"/>
                    <a:pt x="4" y="1"/>
                  </a:cubicBezTo>
                  <a:cubicBezTo>
                    <a:pt x="3" y="1"/>
                    <a:pt x="2" y="1"/>
                    <a:pt x="2" y="1"/>
                  </a:cubicBezTo>
                  <a:cubicBezTo>
                    <a:pt x="1" y="1"/>
                    <a:pt x="0" y="1"/>
                    <a:pt x="0" y="0"/>
                  </a:cubicBezTo>
                  <a:cubicBezTo>
                    <a:pt x="2" y="0"/>
                    <a:pt x="4" y="0"/>
                    <a:pt x="6" y="0"/>
                  </a:cubicBezTo>
                  <a:cubicBezTo>
                    <a:pt x="9" y="0"/>
                    <a:pt x="10" y="0"/>
                    <a:pt x="12" y="0"/>
                  </a:cubicBezTo>
                  <a:cubicBezTo>
                    <a:pt x="13" y="1"/>
                    <a:pt x="14" y="1"/>
                    <a:pt x="14" y="1"/>
                  </a:cubicBezTo>
                  <a:cubicBezTo>
                    <a:pt x="14" y="1"/>
                    <a:pt x="14" y="1"/>
                    <a:pt x="14" y="1"/>
                  </a:cubicBezTo>
                  <a:cubicBezTo>
                    <a:pt x="14" y="2"/>
                    <a:pt x="14" y="2"/>
                    <a:pt x="14" y="2"/>
                  </a:cubicBezTo>
                  <a:cubicBezTo>
                    <a:pt x="14" y="2"/>
                    <a:pt x="13" y="2"/>
                    <a:pt x="12" y="2"/>
                  </a:cubicBezTo>
                  <a:cubicBezTo>
                    <a:pt x="11" y="2"/>
                    <a:pt x="10" y="3"/>
                    <a:pt x="10" y="3"/>
                  </a:cubicBezTo>
                  <a:cubicBezTo>
                    <a:pt x="10" y="3"/>
                    <a:pt x="10" y="3"/>
                    <a:pt x="10" y="3"/>
                  </a:cubicBezTo>
                  <a:cubicBezTo>
                    <a:pt x="10" y="3"/>
                    <a:pt x="10" y="3"/>
                    <a:pt x="10" y="3"/>
                  </a:cubicBezTo>
                  <a:cubicBezTo>
                    <a:pt x="9" y="3"/>
                    <a:pt x="8" y="3"/>
                    <a:pt x="7" y="3"/>
                  </a:cubicBezTo>
                  <a:close/>
                  <a:moveTo>
                    <a:pt x="7" y="4"/>
                  </a:moveTo>
                  <a:cubicBezTo>
                    <a:pt x="7" y="4"/>
                    <a:pt x="7" y="4"/>
                    <a:pt x="9" y="4"/>
                  </a:cubicBezTo>
                  <a:cubicBezTo>
                    <a:pt x="10" y="4"/>
                    <a:pt x="10" y="4"/>
                    <a:pt x="11" y="4"/>
                  </a:cubicBezTo>
                  <a:cubicBezTo>
                    <a:pt x="12" y="4"/>
                    <a:pt x="12" y="4"/>
                    <a:pt x="12" y="4"/>
                  </a:cubicBezTo>
                  <a:cubicBezTo>
                    <a:pt x="11" y="4"/>
                    <a:pt x="11" y="4"/>
                    <a:pt x="11" y="4"/>
                  </a:cubicBezTo>
                  <a:cubicBezTo>
                    <a:pt x="11" y="4"/>
                    <a:pt x="11" y="4"/>
                    <a:pt x="10" y="4"/>
                  </a:cubicBezTo>
                  <a:cubicBezTo>
                    <a:pt x="9" y="4"/>
                    <a:pt x="8" y="4"/>
                    <a:pt x="8" y="4"/>
                  </a:cubicBezTo>
                  <a:cubicBezTo>
                    <a:pt x="7" y="4"/>
                    <a:pt x="7" y="4"/>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39" name="Freeform 240">
              <a:extLst>
                <a:ext uri="{FF2B5EF4-FFF2-40B4-BE49-F238E27FC236}">
                  <a16:creationId xmlns:a16="http://schemas.microsoft.com/office/drawing/2014/main" id="{091A5A4D-C16B-EBBC-8618-A74C66A3638B}"/>
                </a:ext>
              </a:extLst>
            </p:cNvPr>
            <p:cNvSpPr>
              <a:spLocks/>
            </p:cNvSpPr>
            <p:nvPr/>
          </p:nvSpPr>
          <p:spPr bwMode="auto">
            <a:xfrm>
              <a:off x="5592763" y="3579813"/>
              <a:ext cx="17463" cy="9525"/>
            </a:xfrm>
            <a:custGeom>
              <a:avLst/>
              <a:gdLst>
                <a:gd name="T0" fmla="*/ 9 w 9"/>
                <a:gd name="T1" fmla="*/ 0 h 5"/>
                <a:gd name="T2" fmla="*/ 4 w 9"/>
                <a:gd name="T3" fmla="*/ 5 h 5"/>
                <a:gd name="T4" fmla="*/ 0 w 9"/>
                <a:gd name="T5" fmla="*/ 5 h 5"/>
                <a:gd name="T6" fmla="*/ 5 w 9"/>
                <a:gd name="T7" fmla="*/ 0 h 5"/>
                <a:gd name="T8" fmla="*/ 9 w 9"/>
                <a:gd name="T9" fmla="*/ 0 h 5"/>
              </a:gdLst>
              <a:ahLst/>
              <a:cxnLst>
                <a:cxn ang="0">
                  <a:pos x="T0" y="T1"/>
                </a:cxn>
                <a:cxn ang="0">
                  <a:pos x="T2" y="T3"/>
                </a:cxn>
                <a:cxn ang="0">
                  <a:pos x="T4" y="T5"/>
                </a:cxn>
                <a:cxn ang="0">
                  <a:pos x="T6" y="T7"/>
                </a:cxn>
                <a:cxn ang="0">
                  <a:pos x="T8" y="T9"/>
                </a:cxn>
              </a:cxnLst>
              <a:rect l="0" t="0" r="r" b="b"/>
              <a:pathLst>
                <a:path w="9" h="5">
                  <a:moveTo>
                    <a:pt x="9" y="0"/>
                  </a:moveTo>
                  <a:cubicBezTo>
                    <a:pt x="7" y="2"/>
                    <a:pt x="6" y="3"/>
                    <a:pt x="4" y="5"/>
                  </a:cubicBezTo>
                  <a:cubicBezTo>
                    <a:pt x="3" y="5"/>
                    <a:pt x="2" y="5"/>
                    <a:pt x="0" y="5"/>
                  </a:cubicBezTo>
                  <a:cubicBezTo>
                    <a:pt x="2" y="3"/>
                    <a:pt x="3" y="2"/>
                    <a:pt x="5" y="0"/>
                  </a:cubicBezTo>
                  <a:cubicBezTo>
                    <a:pt x="6" y="0"/>
                    <a:pt x="7"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0" name="Freeform 241">
              <a:extLst>
                <a:ext uri="{FF2B5EF4-FFF2-40B4-BE49-F238E27FC236}">
                  <a16:creationId xmlns:a16="http://schemas.microsoft.com/office/drawing/2014/main" id="{3BE90245-D61C-C15F-FA48-586FD97C2F35}"/>
                </a:ext>
              </a:extLst>
            </p:cNvPr>
            <p:cNvSpPr>
              <a:spLocks/>
            </p:cNvSpPr>
            <p:nvPr/>
          </p:nvSpPr>
          <p:spPr bwMode="auto">
            <a:xfrm>
              <a:off x="3152775" y="3460750"/>
              <a:ext cx="26988" cy="0"/>
            </a:xfrm>
            <a:custGeom>
              <a:avLst/>
              <a:gdLst>
                <a:gd name="T0" fmla="*/ 4 w 15"/>
                <a:gd name="T1" fmla="*/ 2 w 15"/>
                <a:gd name="T2" fmla="*/ 0 w 15"/>
                <a:gd name="T3" fmla="*/ 1 w 15"/>
                <a:gd name="T4" fmla="*/ 5 w 15"/>
                <a:gd name="T5" fmla="*/ 7 w 15"/>
                <a:gd name="T6" fmla="*/ 9 w 15"/>
                <a:gd name="T7" fmla="*/ 12 w 15"/>
                <a:gd name="T8" fmla="*/ 13 w 15"/>
                <a:gd name="T9" fmla="*/ 15 w 15"/>
                <a:gd name="T10" fmla="*/ 15 w 15"/>
                <a:gd name="T11" fmla="*/ 11 w 15"/>
                <a:gd name="T12" fmla="*/ 9 w 15"/>
                <a:gd name="T13" fmla="*/ 7 w 15"/>
                <a:gd name="T14" fmla="*/ 4 w 1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Lst>
              <a:rect l="0" t="0" r="r" b="b"/>
              <a:pathLst>
                <a:path w="15">
                  <a:moveTo>
                    <a:pt x="4" y="0"/>
                  </a:moveTo>
                  <a:cubicBezTo>
                    <a:pt x="4" y="0"/>
                    <a:pt x="3" y="0"/>
                    <a:pt x="2" y="0"/>
                  </a:cubicBezTo>
                  <a:cubicBezTo>
                    <a:pt x="2" y="0"/>
                    <a:pt x="1" y="0"/>
                    <a:pt x="0" y="0"/>
                  </a:cubicBezTo>
                  <a:cubicBezTo>
                    <a:pt x="1" y="0"/>
                    <a:pt x="1" y="0"/>
                    <a:pt x="1" y="0"/>
                  </a:cubicBezTo>
                  <a:cubicBezTo>
                    <a:pt x="2" y="0"/>
                    <a:pt x="4" y="0"/>
                    <a:pt x="5" y="0"/>
                  </a:cubicBezTo>
                  <a:cubicBezTo>
                    <a:pt x="6" y="0"/>
                    <a:pt x="6" y="0"/>
                    <a:pt x="7" y="0"/>
                  </a:cubicBezTo>
                  <a:cubicBezTo>
                    <a:pt x="7" y="0"/>
                    <a:pt x="8" y="0"/>
                    <a:pt x="9" y="0"/>
                  </a:cubicBezTo>
                  <a:cubicBezTo>
                    <a:pt x="10" y="0"/>
                    <a:pt x="11" y="0"/>
                    <a:pt x="12" y="0"/>
                  </a:cubicBezTo>
                  <a:cubicBezTo>
                    <a:pt x="12" y="0"/>
                    <a:pt x="13" y="0"/>
                    <a:pt x="13" y="0"/>
                  </a:cubicBezTo>
                  <a:cubicBezTo>
                    <a:pt x="14" y="0"/>
                    <a:pt x="15" y="0"/>
                    <a:pt x="15" y="0"/>
                  </a:cubicBezTo>
                  <a:cubicBezTo>
                    <a:pt x="15" y="0"/>
                    <a:pt x="15" y="0"/>
                    <a:pt x="15" y="0"/>
                  </a:cubicBezTo>
                  <a:cubicBezTo>
                    <a:pt x="14" y="0"/>
                    <a:pt x="12" y="0"/>
                    <a:pt x="11" y="0"/>
                  </a:cubicBezTo>
                  <a:cubicBezTo>
                    <a:pt x="10" y="0"/>
                    <a:pt x="10" y="0"/>
                    <a:pt x="9" y="0"/>
                  </a:cubicBezTo>
                  <a:cubicBezTo>
                    <a:pt x="8" y="0"/>
                    <a:pt x="8" y="0"/>
                    <a:pt x="7" y="0"/>
                  </a:cubicBezTo>
                  <a:cubicBezTo>
                    <a:pt x="6" y="0"/>
                    <a:pt x="5"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1" name="Freeform 242">
              <a:extLst>
                <a:ext uri="{FF2B5EF4-FFF2-40B4-BE49-F238E27FC236}">
                  <a16:creationId xmlns:a16="http://schemas.microsoft.com/office/drawing/2014/main" id="{601FB295-B6A2-E48D-17BE-83B6C6BFF406}"/>
                </a:ext>
              </a:extLst>
            </p:cNvPr>
            <p:cNvSpPr>
              <a:spLocks/>
            </p:cNvSpPr>
            <p:nvPr/>
          </p:nvSpPr>
          <p:spPr bwMode="auto">
            <a:xfrm>
              <a:off x="3148013" y="3470275"/>
              <a:ext cx="11113" cy="1588"/>
            </a:xfrm>
            <a:custGeom>
              <a:avLst/>
              <a:gdLst>
                <a:gd name="T0" fmla="*/ 4 w 6"/>
                <a:gd name="T1" fmla="*/ 1 h 1"/>
                <a:gd name="T2" fmla="*/ 2 w 6"/>
                <a:gd name="T3" fmla="*/ 0 h 1"/>
                <a:gd name="T4" fmla="*/ 0 w 6"/>
                <a:gd name="T5" fmla="*/ 0 h 1"/>
                <a:gd name="T6" fmla="*/ 0 w 6"/>
                <a:gd name="T7" fmla="*/ 0 h 1"/>
                <a:gd name="T8" fmla="*/ 4 w 6"/>
                <a:gd name="T9" fmla="*/ 0 h 1"/>
                <a:gd name="T10" fmla="*/ 5 w 6"/>
                <a:gd name="T11" fmla="*/ 0 h 1"/>
                <a:gd name="T12" fmla="*/ 6 w 6"/>
                <a:gd name="T13" fmla="*/ 1 h 1"/>
                <a:gd name="T14" fmla="*/ 6 w 6"/>
                <a:gd name="T15" fmla="*/ 1 h 1"/>
                <a:gd name="T16" fmla="*/ 4 w 6"/>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
                  <a:moveTo>
                    <a:pt x="4" y="1"/>
                  </a:moveTo>
                  <a:cubicBezTo>
                    <a:pt x="3" y="1"/>
                    <a:pt x="3" y="0"/>
                    <a:pt x="2" y="0"/>
                  </a:cubicBezTo>
                  <a:cubicBezTo>
                    <a:pt x="1" y="0"/>
                    <a:pt x="0" y="0"/>
                    <a:pt x="0" y="0"/>
                  </a:cubicBezTo>
                  <a:cubicBezTo>
                    <a:pt x="0" y="0"/>
                    <a:pt x="0" y="0"/>
                    <a:pt x="0" y="0"/>
                  </a:cubicBezTo>
                  <a:cubicBezTo>
                    <a:pt x="2" y="0"/>
                    <a:pt x="3" y="0"/>
                    <a:pt x="4" y="0"/>
                  </a:cubicBezTo>
                  <a:cubicBezTo>
                    <a:pt x="5" y="0"/>
                    <a:pt x="5" y="0"/>
                    <a:pt x="5" y="0"/>
                  </a:cubicBezTo>
                  <a:cubicBezTo>
                    <a:pt x="6" y="1"/>
                    <a:pt x="6" y="1"/>
                    <a:pt x="6" y="1"/>
                  </a:cubicBezTo>
                  <a:cubicBezTo>
                    <a:pt x="6" y="1"/>
                    <a:pt x="6" y="1"/>
                    <a:pt x="6" y="1"/>
                  </a:cubicBezTo>
                  <a:cubicBezTo>
                    <a:pt x="6" y="1"/>
                    <a:pt x="5"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2" name="Freeform 243">
              <a:extLst>
                <a:ext uri="{FF2B5EF4-FFF2-40B4-BE49-F238E27FC236}">
                  <a16:creationId xmlns:a16="http://schemas.microsoft.com/office/drawing/2014/main" id="{52C7EE81-9751-4E1E-A97C-250BB5A445FE}"/>
                </a:ext>
              </a:extLst>
            </p:cNvPr>
            <p:cNvSpPr>
              <a:spLocks/>
            </p:cNvSpPr>
            <p:nvPr/>
          </p:nvSpPr>
          <p:spPr bwMode="auto">
            <a:xfrm>
              <a:off x="3349625" y="3470275"/>
              <a:ext cx="19050" cy="4763"/>
            </a:xfrm>
            <a:custGeom>
              <a:avLst/>
              <a:gdLst>
                <a:gd name="T0" fmla="*/ 5 w 10"/>
                <a:gd name="T1" fmla="*/ 3 h 3"/>
                <a:gd name="T2" fmla="*/ 2 w 10"/>
                <a:gd name="T3" fmla="*/ 3 h 3"/>
                <a:gd name="T4" fmla="*/ 5 w 10"/>
                <a:gd name="T5" fmla="*/ 1 h 3"/>
                <a:gd name="T6" fmla="*/ 6 w 10"/>
                <a:gd name="T7" fmla="*/ 0 h 3"/>
                <a:gd name="T8" fmla="*/ 5 w 10"/>
                <a:gd name="T9" fmla="*/ 1 h 3"/>
                <a:gd name="T10" fmla="*/ 1 w 10"/>
                <a:gd name="T11" fmla="*/ 1 h 3"/>
                <a:gd name="T12" fmla="*/ 0 w 10"/>
                <a:gd name="T13" fmla="*/ 1 h 3"/>
                <a:gd name="T14" fmla="*/ 7 w 10"/>
                <a:gd name="T15" fmla="*/ 0 h 3"/>
                <a:gd name="T16" fmla="*/ 10 w 10"/>
                <a:gd name="T17" fmla="*/ 0 h 3"/>
                <a:gd name="T18" fmla="*/ 5 w 10"/>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
                  <a:moveTo>
                    <a:pt x="5" y="3"/>
                  </a:moveTo>
                  <a:cubicBezTo>
                    <a:pt x="4" y="3"/>
                    <a:pt x="3" y="3"/>
                    <a:pt x="2" y="3"/>
                  </a:cubicBezTo>
                  <a:cubicBezTo>
                    <a:pt x="3" y="3"/>
                    <a:pt x="4" y="2"/>
                    <a:pt x="5" y="1"/>
                  </a:cubicBezTo>
                  <a:cubicBezTo>
                    <a:pt x="6" y="0"/>
                    <a:pt x="6" y="0"/>
                    <a:pt x="6" y="0"/>
                  </a:cubicBezTo>
                  <a:cubicBezTo>
                    <a:pt x="5" y="1"/>
                    <a:pt x="5" y="1"/>
                    <a:pt x="5" y="1"/>
                  </a:cubicBezTo>
                  <a:cubicBezTo>
                    <a:pt x="5" y="1"/>
                    <a:pt x="3" y="1"/>
                    <a:pt x="1" y="1"/>
                  </a:cubicBezTo>
                  <a:cubicBezTo>
                    <a:pt x="0" y="1"/>
                    <a:pt x="0" y="1"/>
                    <a:pt x="0" y="1"/>
                  </a:cubicBezTo>
                  <a:cubicBezTo>
                    <a:pt x="2" y="0"/>
                    <a:pt x="4" y="0"/>
                    <a:pt x="7" y="0"/>
                  </a:cubicBezTo>
                  <a:cubicBezTo>
                    <a:pt x="8" y="0"/>
                    <a:pt x="9" y="0"/>
                    <a:pt x="10" y="0"/>
                  </a:cubicBezTo>
                  <a:cubicBezTo>
                    <a:pt x="8" y="1"/>
                    <a:pt x="7"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3" name="Freeform 244">
              <a:extLst>
                <a:ext uri="{FF2B5EF4-FFF2-40B4-BE49-F238E27FC236}">
                  <a16:creationId xmlns:a16="http://schemas.microsoft.com/office/drawing/2014/main" id="{97DDB519-F752-D847-C661-EE126DA1BE30}"/>
                </a:ext>
              </a:extLst>
            </p:cNvPr>
            <p:cNvSpPr>
              <a:spLocks noEditPoints="1"/>
            </p:cNvSpPr>
            <p:nvPr/>
          </p:nvSpPr>
          <p:spPr bwMode="auto">
            <a:xfrm>
              <a:off x="3149600" y="3440113"/>
              <a:ext cx="15875" cy="3175"/>
            </a:xfrm>
            <a:custGeom>
              <a:avLst/>
              <a:gdLst>
                <a:gd name="T0" fmla="*/ 4 w 9"/>
                <a:gd name="T1" fmla="*/ 2 h 2"/>
                <a:gd name="T2" fmla="*/ 1 w 9"/>
                <a:gd name="T3" fmla="*/ 2 h 2"/>
                <a:gd name="T4" fmla="*/ 0 w 9"/>
                <a:gd name="T5" fmla="*/ 1 h 2"/>
                <a:gd name="T6" fmla="*/ 2 w 9"/>
                <a:gd name="T7" fmla="*/ 1 h 2"/>
                <a:gd name="T8" fmla="*/ 6 w 9"/>
                <a:gd name="T9" fmla="*/ 0 h 2"/>
                <a:gd name="T10" fmla="*/ 9 w 9"/>
                <a:gd name="T11" fmla="*/ 1 h 2"/>
                <a:gd name="T12" fmla="*/ 9 w 9"/>
                <a:gd name="T13" fmla="*/ 1 h 2"/>
                <a:gd name="T14" fmla="*/ 9 w 9"/>
                <a:gd name="T15" fmla="*/ 1 h 2"/>
                <a:gd name="T16" fmla="*/ 2 w 9"/>
                <a:gd name="T17" fmla="*/ 1 h 2"/>
                <a:gd name="T18" fmla="*/ 3 w 9"/>
                <a:gd name="T19" fmla="*/ 2 h 2"/>
                <a:gd name="T20" fmla="*/ 4 w 9"/>
                <a:gd name="T21" fmla="*/ 2 h 2"/>
                <a:gd name="T22" fmla="*/ 6 w 9"/>
                <a:gd name="T23" fmla="*/ 2 h 2"/>
                <a:gd name="T24" fmla="*/ 8 w 9"/>
                <a:gd name="T25" fmla="*/ 2 h 2"/>
                <a:gd name="T26" fmla="*/ 7 w 9"/>
                <a:gd name="T27" fmla="*/ 2 h 2"/>
                <a:gd name="T28" fmla="*/ 6 w 9"/>
                <a:gd name="T29" fmla="*/ 2 h 2"/>
                <a:gd name="T30" fmla="*/ 4 w 9"/>
                <a:gd name="T31" fmla="*/ 2 h 2"/>
                <a:gd name="T32" fmla="*/ 6 w 9"/>
                <a:gd name="T33" fmla="*/ 1 h 2"/>
                <a:gd name="T34" fmla="*/ 4 w 9"/>
                <a:gd name="T35" fmla="*/ 1 h 2"/>
                <a:gd name="T36" fmla="*/ 3 w 9"/>
                <a:gd name="T37" fmla="*/ 1 h 2"/>
                <a:gd name="T38" fmla="*/ 7 w 9"/>
                <a:gd name="T39" fmla="*/ 1 h 2"/>
                <a:gd name="T40" fmla="*/ 7 w 9"/>
                <a:gd name="T41" fmla="*/ 1 h 2"/>
                <a:gd name="T42" fmla="*/ 6 w 9"/>
                <a:gd name="T43"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 h="2">
                  <a:moveTo>
                    <a:pt x="4" y="2"/>
                  </a:moveTo>
                  <a:cubicBezTo>
                    <a:pt x="2" y="2"/>
                    <a:pt x="1" y="2"/>
                    <a:pt x="1" y="2"/>
                  </a:cubicBezTo>
                  <a:cubicBezTo>
                    <a:pt x="0" y="2"/>
                    <a:pt x="0" y="1"/>
                    <a:pt x="0" y="1"/>
                  </a:cubicBezTo>
                  <a:cubicBezTo>
                    <a:pt x="0" y="1"/>
                    <a:pt x="1" y="1"/>
                    <a:pt x="2" y="1"/>
                  </a:cubicBezTo>
                  <a:cubicBezTo>
                    <a:pt x="3" y="1"/>
                    <a:pt x="5" y="0"/>
                    <a:pt x="6" y="0"/>
                  </a:cubicBezTo>
                  <a:cubicBezTo>
                    <a:pt x="7" y="0"/>
                    <a:pt x="8" y="1"/>
                    <a:pt x="9" y="1"/>
                  </a:cubicBezTo>
                  <a:cubicBezTo>
                    <a:pt x="9" y="1"/>
                    <a:pt x="9" y="1"/>
                    <a:pt x="9" y="1"/>
                  </a:cubicBezTo>
                  <a:cubicBezTo>
                    <a:pt x="9" y="1"/>
                    <a:pt x="9" y="1"/>
                    <a:pt x="9" y="1"/>
                  </a:cubicBezTo>
                  <a:cubicBezTo>
                    <a:pt x="7" y="1"/>
                    <a:pt x="4" y="1"/>
                    <a:pt x="2" y="1"/>
                  </a:cubicBezTo>
                  <a:cubicBezTo>
                    <a:pt x="3" y="2"/>
                    <a:pt x="3" y="2"/>
                    <a:pt x="3" y="2"/>
                  </a:cubicBezTo>
                  <a:cubicBezTo>
                    <a:pt x="3" y="2"/>
                    <a:pt x="3" y="2"/>
                    <a:pt x="4" y="2"/>
                  </a:cubicBezTo>
                  <a:cubicBezTo>
                    <a:pt x="5" y="2"/>
                    <a:pt x="5" y="2"/>
                    <a:pt x="6" y="2"/>
                  </a:cubicBezTo>
                  <a:cubicBezTo>
                    <a:pt x="6" y="2"/>
                    <a:pt x="7" y="2"/>
                    <a:pt x="8" y="2"/>
                  </a:cubicBezTo>
                  <a:cubicBezTo>
                    <a:pt x="7" y="2"/>
                    <a:pt x="7" y="2"/>
                    <a:pt x="7" y="2"/>
                  </a:cubicBezTo>
                  <a:cubicBezTo>
                    <a:pt x="7" y="2"/>
                    <a:pt x="6" y="2"/>
                    <a:pt x="6" y="2"/>
                  </a:cubicBezTo>
                  <a:cubicBezTo>
                    <a:pt x="5" y="2"/>
                    <a:pt x="5" y="2"/>
                    <a:pt x="4" y="2"/>
                  </a:cubicBezTo>
                  <a:close/>
                  <a:moveTo>
                    <a:pt x="6" y="1"/>
                  </a:moveTo>
                  <a:cubicBezTo>
                    <a:pt x="5" y="1"/>
                    <a:pt x="4" y="1"/>
                    <a:pt x="4" y="1"/>
                  </a:cubicBezTo>
                  <a:cubicBezTo>
                    <a:pt x="3" y="1"/>
                    <a:pt x="3" y="1"/>
                    <a:pt x="3" y="1"/>
                  </a:cubicBezTo>
                  <a:cubicBezTo>
                    <a:pt x="4" y="1"/>
                    <a:pt x="6" y="1"/>
                    <a:pt x="7" y="1"/>
                  </a:cubicBezTo>
                  <a:cubicBezTo>
                    <a:pt x="7" y="1"/>
                    <a:pt x="7" y="1"/>
                    <a:pt x="7" y="1"/>
                  </a:cubicBezTo>
                  <a:cubicBezTo>
                    <a:pt x="7" y="1"/>
                    <a:pt x="6" y="1"/>
                    <a:pt x="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4" name="Freeform 245">
              <a:extLst>
                <a:ext uri="{FF2B5EF4-FFF2-40B4-BE49-F238E27FC236}">
                  <a16:creationId xmlns:a16="http://schemas.microsoft.com/office/drawing/2014/main" id="{A33BE421-CA90-9A1D-AB80-AF33D4DF3F69}"/>
                </a:ext>
              </a:extLst>
            </p:cNvPr>
            <p:cNvSpPr>
              <a:spLocks/>
            </p:cNvSpPr>
            <p:nvPr/>
          </p:nvSpPr>
          <p:spPr bwMode="auto">
            <a:xfrm>
              <a:off x="3165475" y="3440113"/>
              <a:ext cx="17463" cy="3175"/>
            </a:xfrm>
            <a:custGeom>
              <a:avLst/>
              <a:gdLst>
                <a:gd name="T0" fmla="*/ 8 w 9"/>
                <a:gd name="T1" fmla="*/ 2 h 2"/>
                <a:gd name="T2" fmla="*/ 7 w 9"/>
                <a:gd name="T3" fmla="*/ 2 h 2"/>
                <a:gd name="T4" fmla="*/ 3 w 9"/>
                <a:gd name="T5" fmla="*/ 2 h 2"/>
                <a:gd name="T6" fmla="*/ 0 w 9"/>
                <a:gd name="T7" fmla="*/ 2 h 2"/>
                <a:gd name="T8" fmla="*/ 1 w 9"/>
                <a:gd name="T9" fmla="*/ 2 h 2"/>
                <a:gd name="T10" fmla="*/ 4 w 9"/>
                <a:gd name="T11" fmla="*/ 2 h 2"/>
                <a:gd name="T12" fmla="*/ 6 w 9"/>
                <a:gd name="T13" fmla="*/ 2 h 2"/>
                <a:gd name="T14" fmla="*/ 6 w 9"/>
                <a:gd name="T15" fmla="*/ 2 h 2"/>
                <a:gd name="T16" fmla="*/ 5 w 9"/>
                <a:gd name="T17" fmla="*/ 1 h 2"/>
                <a:gd name="T18" fmla="*/ 4 w 9"/>
                <a:gd name="T19" fmla="*/ 1 h 2"/>
                <a:gd name="T20" fmla="*/ 2 w 9"/>
                <a:gd name="T21" fmla="*/ 1 h 2"/>
                <a:gd name="T22" fmla="*/ 2 w 9"/>
                <a:gd name="T23" fmla="*/ 1 h 2"/>
                <a:gd name="T24" fmla="*/ 4 w 9"/>
                <a:gd name="T25" fmla="*/ 1 h 2"/>
                <a:gd name="T26" fmla="*/ 6 w 9"/>
                <a:gd name="T27" fmla="*/ 0 h 2"/>
                <a:gd name="T28" fmla="*/ 9 w 9"/>
                <a:gd name="T29" fmla="*/ 1 h 2"/>
                <a:gd name="T30" fmla="*/ 8 w 9"/>
                <a:gd name="T31" fmla="*/ 1 h 2"/>
                <a:gd name="T32" fmla="*/ 6 w 9"/>
                <a:gd name="T33" fmla="*/ 1 h 2"/>
                <a:gd name="T34" fmla="*/ 4 w 9"/>
                <a:gd name="T35" fmla="*/ 1 h 2"/>
                <a:gd name="T36" fmla="*/ 4 w 9"/>
                <a:gd name="T37" fmla="*/ 1 h 2"/>
                <a:gd name="T38" fmla="*/ 6 w 9"/>
                <a:gd name="T39" fmla="*/ 1 h 2"/>
                <a:gd name="T40" fmla="*/ 8 w 9"/>
                <a:gd name="T41" fmla="*/ 1 h 2"/>
                <a:gd name="T42" fmla="*/ 8 w 9"/>
                <a:gd name="T43" fmla="*/ 1 h 2"/>
                <a:gd name="T44" fmla="*/ 8 w 9"/>
                <a:gd name="T4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 h="2">
                  <a:moveTo>
                    <a:pt x="8" y="2"/>
                  </a:moveTo>
                  <a:cubicBezTo>
                    <a:pt x="8" y="2"/>
                    <a:pt x="7" y="2"/>
                    <a:pt x="7" y="2"/>
                  </a:cubicBezTo>
                  <a:cubicBezTo>
                    <a:pt x="6" y="2"/>
                    <a:pt x="5" y="2"/>
                    <a:pt x="3" y="2"/>
                  </a:cubicBezTo>
                  <a:cubicBezTo>
                    <a:pt x="2" y="2"/>
                    <a:pt x="1" y="2"/>
                    <a:pt x="0" y="2"/>
                  </a:cubicBezTo>
                  <a:cubicBezTo>
                    <a:pt x="1" y="2"/>
                    <a:pt x="1" y="2"/>
                    <a:pt x="1" y="2"/>
                  </a:cubicBezTo>
                  <a:cubicBezTo>
                    <a:pt x="2" y="2"/>
                    <a:pt x="3" y="2"/>
                    <a:pt x="4" y="2"/>
                  </a:cubicBezTo>
                  <a:cubicBezTo>
                    <a:pt x="5" y="2"/>
                    <a:pt x="6" y="2"/>
                    <a:pt x="6" y="2"/>
                  </a:cubicBezTo>
                  <a:cubicBezTo>
                    <a:pt x="6" y="2"/>
                    <a:pt x="6" y="2"/>
                    <a:pt x="6" y="2"/>
                  </a:cubicBezTo>
                  <a:cubicBezTo>
                    <a:pt x="5" y="1"/>
                    <a:pt x="5" y="1"/>
                    <a:pt x="5" y="1"/>
                  </a:cubicBezTo>
                  <a:cubicBezTo>
                    <a:pt x="5" y="1"/>
                    <a:pt x="5" y="1"/>
                    <a:pt x="4" y="1"/>
                  </a:cubicBezTo>
                  <a:cubicBezTo>
                    <a:pt x="3" y="1"/>
                    <a:pt x="2" y="1"/>
                    <a:pt x="2" y="1"/>
                  </a:cubicBezTo>
                  <a:cubicBezTo>
                    <a:pt x="2" y="1"/>
                    <a:pt x="2" y="1"/>
                    <a:pt x="2" y="1"/>
                  </a:cubicBezTo>
                  <a:cubicBezTo>
                    <a:pt x="2" y="1"/>
                    <a:pt x="3" y="1"/>
                    <a:pt x="4" y="1"/>
                  </a:cubicBezTo>
                  <a:cubicBezTo>
                    <a:pt x="4" y="0"/>
                    <a:pt x="5" y="0"/>
                    <a:pt x="6" y="0"/>
                  </a:cubicBezTo>
                  <a:cubicBezTo>
                    <a:pt x="8" y="0"/>
                    <a:pt x="9" y="0"/>
                    <a:pt x="9" y="1"/>
                  </a:cubicBezTo>
                  <a:cubicBezTo>
                    <a:pt x="8" y="1"/>
                    <a:pt x="8" y="1"/>
                    <a:pt x="8" y="1"/>
                  </a:cubicBezTo>
                  <a:cubicBezTo>
                    <a:pt x="8" y="1"/>
                    <a:pt x="7" y="1"/>
                    <a:pt x="6" y="1"/>
                  </a:cubicBezTo>
                  <a:cubicBezTo>
                    <a:pt x="5" y="1"/>
                    <a:pt x="4" y="1"/>
                    <a:pt x="4" y="1"/>
                  </a:cubicBezTo>
                  <a:cubicBezTo>
                    <a:pt x="4" y="1"/>
                    <a:pt x="4" y="1"/>
                    <a:pt x="4" y="1"/>
                  </a:cubicBezTo>
                  <a:cubicBezTo>
                    <a:pt x="4" y="1"/>
                    <a:pt x="5" y="1"/>
                    <a:pt x="6" y="1"/>
                  </a:cubicBezTo>
                  <a:cubicBezTo>
                    <a:pt x="7" y="1"/>
                    <a:pt x="8" y="1"/>
                    <a:pt x="8" y="1"/>
                  </a:cubicBezTo>
                  <a:cubicBezTo>
                    <a:pt x="8" y="1"/>
                    <a:pt x="8" y="1"/>
                    <a:pt x="8" y="1"/>
                  </a:cubicBezTo>
                  <a:lnTo>
                    <a:pt x="8"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5" name="Freeform 246">
              <a:extLst>
                <a:ext uri="{FF2B5EF4-FFF2-40B4-BE49-F238E27FC236}">
                  <a16:creationId xmlns:a16="http://schemas.microsoft.com/office/drawing/2014/main" id="{21BAFD61-40F6-D765-FE7C-D5A1436BC283}"/>
                </a:ext>
              </a:extLst>
            </p:cNvPr>
            <p:cNvSpPr>
              <a:spLocks/>
            </p:cNvSpPr>
            <p:nvPr/>
          </p:nvSpPr>
          <p:spPr bwMode="auto">
            <a:xfrm>
              <a:off x="3184525" y="3440113"/>
              <a:ext cx="15875" cy="3175"/>
            </a:xfrm>
            <a:custGeom>
              <a:avLst/>
              <a:gdLst>
                <a:gd name="T0" fmla="*/ 4 w 9"/>
                <a:gd name="T1" fmla="*/ 2 h 2"/>
                <a:gd name="T2" fmla="*/ 0 w 9"/>
                <a:gd name="T3" fmla="*/ 2 h 2"/>
                <a:gd name="T4" fmla="*/ 0 w 9"/>
                <a:gd name="T5" fmla="*/ 1 h 2"/>
                <a:gd name="T6" fmla="*/ 2 w 9"/>
                <a:gd name="T7" fmla="*/ 1 h 2"/>
                <a:gd name="T8" fmla="*/ 6 w 9"/>
                <a:gd name="T9" fmla="*/ 0 h 2"/>
                <a:gd name="T10" fmla="*/ 9 w 9"/>
                <a:gd name="T11" fmla="*/ 1 h 2"/>
                <a:gd name="T12" fmla="*/ 8 w 9"/>
                <a:gd name="T13" fmla="*/ 1 h 2"/>
                <a:gd name="T14" fmla="*/ 6 w 9"/>
                <a:gd name="T15" fmla="*/ 1 h 2"/>
                <a:gd name="T16" fmla="*/ 2 w 9"/>
                <a:gd name="T17" fmla="*/ 1 h 2"/>
                <a:gd name="T18" fmla="*/ 2 w 9"/>
                <a:gd name="T19" fmla="*/ 2 h 2"/>
                <a:gd name="T20" fmla="*/ 4 w 9"/>
                <a:gd name="T21" fmla="*/ 2 h 2"/>
                <a:gd name="T22" fmla="*/ 7 w 9"/>
                <a:gd name="T23" fmla="*/ 2 h 2"/>
                <a:gd name="T24" fmla="*/ 6 w 9"/>
                <a:gd name="T25" fmla="*/ 2 h 2"/>
                <a:gd name="T26" fmla="*/ 5 w 9"/>
                <a:gd name="T27" fmla="*/ 2 h 2"/>
                <a:gd name="T28" fmla="*/ 4 w 9"/>
                <a:gd name="T2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2">
                  <a:moveTo>
                    <a:pt x="4" y="2"/>
                  </a:moveTo>
                  <a:cubicBezTo>
                    <a:pt x="2" y="2"/>
                    <a:pt x="1" y="2"/>
                    <a:pt x="0" y="2"/>
                  </a:cubicBezTo>
                  <a:cubicBezTo>
                    <a:pt x="0" y="2"/>
                    <a:pt x="0" y="1"/>
                    <a:pt x="0" y="1"/>
                  </a:cubicBezTo>
                  <a:cubicBezTo>
                    <a:pt x="0" y="1"/>
                    <a:pt x="1" y="1"/>
                    <a:pt x="2" y="1"/>
                  </a:cubicBezTo>
                  <a:cubicBezTo>
                    <a:pt x="3" y="1"/>
                    <a:pt x="5" y="0"/>
                    <a:pt x="6" y="0"/>
                  </a:cubicBezTo>
                  <a:cubicBezTo>
                    <a:pt x="7" y="0"/>
                    <a:pt x="8" y="0"/>
                    <a:pt x="9" y="1"/>
                  </a:cubicBezTo>
                  <a:cubicBezTo>
                    <a:pt x="8" y="1"/>
                    <a:pt x="8" y="1"/>
                    <a:pt x="8" y="1"/>
                  </a:cubicBezTo>
                  <a:cubicBezTo>
                    <a:pt x="7" y="1"/>
                    <a:pt x="6" y="1"/>
                    <a:pt x="6" y="1"/>
                  </a:cubicBezTo>
                  <a:cubicBezTo>
                    <a:pt x="4" y="1"/>
                    <a:pt x="3" y="1"/>
                    <a:pt x="2" y="1"/>
                  </a:cubicBezTo>
                  <a:cubicBezTo>
                    <a:pt x="2" y="2"/>
                    <a:pt x="2" y="2"/>
                    <a:pt x="2" y="2"/>
                  </a:cubicBezTo>
                  <a:cubicBezTo>
                    <a:pt x="2" y="2"/>
                    <a:pt x="3" y="2"/>
                    <a:pt x="4" y="2"/>
                  </a:cubicBezTo>
                  <a:cubicBezTo>
                    <a:pt x="5" y="2"/>
                    <a:pt x="6" y="2"/>
                    <a:pt x="7" y="2"/>
                  </a:cubicBezTo>
                  <a:cubicBezTo>
                    <a:pt x="6" y="2"/>
                    <a:pt x="6" y="2"/>
                    <a:pt x="6" y="2"/>
                  </a:cubicBezTo>
                  <a:cubicBezTo>
                    <a:pt x="5" y="2"/>
                    <a:pt x="5" y="2"/>
                    <a:pt x="5" y="2"/>
                  </a:cubicBezTo>
                  <a:cubicBezTo>
                    <a:pt x="5" y="2"/>
                    <a:pt x="4"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6" name="Freeform 247">
              <a:extLst>
                <a:ext uri="{FF2B5EF4-FFF2-40B4-BE49-F238E27FC236}">
                  <a16:creationId xmlns:a16="http://schemas.microsoft.com/office/drawing/2014/main" id="{70D45800-0634-4047-034F-C71158FF8E2C}"/>
                </a:ext>
              </a:extLst>
            </p:cNvPr>
            <p:cNvSpPr>
              <a:spLocks/>
            </p:cNvSpPr>
            <p:nvPr/>
          </p:nvSpPr>
          <p:spPr bwMode="auto">
            <a:xfrm>
              <a:off x="3489325" y="3443288"/>
              <a:ext cx="12700" cy="1588"/>
            </a:xfrm>
            <a:custGeom>
              <a:avLst/>
              <a:gdLst>
                <a:gd name="T0" fmla="*/ 2 w 7"/>
                <a:gd name="T1" fmla="*/ 1 h 1"/>
                <a:gd name="T2" fmla="*/ 0 w 7"/>
                <a:gd name="T3" fmla="*/ 1 h 1"/>
                <a:gd name="T4" fmla="*/ 2 w 7"/>
                <a:gd name="T5" fmla="*/ 0 h 1"/>
                <a:gd name="T6" fmla="*/ 7 w 7"/>
                <a:gd name="T7" fmla="*/ 0 h 1"/>
                <a:gd name="T8" fmla="*/ 7 w 7"/>
                <a:gd name="T9" fmla="*/ 0 h 1"/>
                <a:gd name="T10" fmla="*/ 3 w 7"/>
                <a:gd name="T11" fmla="*/ 0 h 1"/>
                <a:gd name="T12" fmla="*/ 3 w 7"/>
                <a:gd name="T13" fmla="*/ 0 h 1"/>
                <a:gd name="T14" fmla="*/ 6 w 7"/>
                <a:gd name="T15" fmla="*/ 0 h 1"/>
                <a:gd name="T16" fmla="*/ 6 w 7"/>
                <a:gd name="T17" fmla="*/ 1 h 1"/>
                <a:gd name="T18" fmla="*/ 2 w 7"/>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
                  <a:moveTo>
                    <a:pt x="2" y="1"/>
                  </a:moveTo>
                  <a:cubicBezTo>
                    <a:pt x="0" y="1"/>
                    <a:pt x="0" y="1"/>
                    <a:pt x="0" y="1"/>
                  </a:cubicBezTo>
                  <a:cubicBezTo>
                    <a:pt x="1" y="1"/>
                    <a:pt x="1" y="0"/>
                    <a:pt x="2" y="0"/>
                  </a:cubicBezTo>
                  <a:cubicBezTo>
                    <a:pt x="4" y="0"/>
                    <a:pt x="5" y="0"/>
                    <a:pt x="7" y="0"/>
                  </a:cubicBezTo>
                  <a:cubicBezTo>
                    <a:pt x="7" y="0"/>
                    <a:pt x="7" y="0"/>
                    <a:pt x="7" y="0"/>
                  </a:cubicBezTo>
                  <a:cubicBezTo>
                    <a:pt x="5" y="0"/>
                    <a:pt x="4" y="0"/>
                    <a:pt x="3" y="0"/>
                  </a:cubicBezTo>
                  <a:cubicBezTo>
                    <a:pt x="3" y="0"/>
                    <a:pt x="3" y="0"/>
                    <a:pt x="3" y="0"/>
                  </a:cubicBezTo>
                  <a:cubicBezTo>
                    <a:pt x="4" y="0"/>
                    <a:pt x="5" y="0"/>
                    <a:pt x="6" y="0"/>
                  </a:cubicBezTo>
                  <a:cubicBezTo>
                    <a:pt x="6" y="1"/>
                    <a:pt x="6" y="1"/>
                    <a:pt x="6" y="1"/>
                  </a:cubicBezTo>
                  <a:cubicBezTo>
                    <a:pt x="5" y="1"/>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7" name="Freeform 248">
              <a:extLst>
                <a:ext uri="{FF2B5EF4-FFF2-40B4-BE49-F238E27FC236}">
                  <a16:creationId xmlns:a16="http://schemas.microsoft.com/office/drawing/2014/main" id="{C09FCD31-F067-A3B5-D3E0-8EB9D8D1ABAC}"/>
                </a:ext>
              </a:extLst>
            </p:cNvPr>
            <p:cNvSpPr>
              <a:spLocks/>
            </p:cNvSpPr>
            <p:nvPr/>
          </p:nvSpPr>
          <p:spPr bwMode="auto">
            <a:xfrm>
              <a:off x="3503613" y="3443288"/>
              <a:ext cx="6350" cy="1588"/>
            </a:xfrm>
            <a:custGeom>
              <a:avLst/>
              <a:gdLst>
                <a:gd name="T0" fmla="*/ 2 w 4"/>
                <a:gd name="T1" fmla="*/ 1 h 1"/>
                <a:gd name="T2" fmla="*/ 1 w 4"/>
                <a:gd name="T3" fmla="*/ 1 h 1"/>
                <a:gd name="T4" fmla="*/ 2 w 4"/>
                <a:gd name="T5" fmla="*/ 0 h 1"/>
                <a:gd name="T6" fmla="*/ 2 w 4"/>
                <a:gd name="T7" fmla="*/ 0 h 1"/>
                <a:gd name="T8" fmla="*/ 2 w 4"/>
                <a:gd name="T9" fmla="*/ 0 h 1"/>
                <a:gd name="T10" fmla="*/ 0 w 4"/>
                <a:gd name="T11" fmla="*/ 0 h 1"/>
                <a:gd name="T12" fmla="*/ 0 w 4"/>
                <a:gd name="T13" fmla="*/ 0 h 1"/>
                <a:gd name="T14" fmla="*/ 3 w 4"/>
                <a:gd name="T15" fmla="*/ 0 h 1"/>
                <a:gd name="T16" fmla="*/ 4 w 4"/>
                <a:gd name="T17" fmla="*/ 0 h 1"/>
                <a:gd name="T18" fmla="*/ 2 w 4"/>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
                  <a:moveTo>
                    <a:pt x="2" y="1"/>
                  </a:moveTo>
                  <a:cubicBezTo>
                    <a:pt x="1" y="1"/>
                    <a:pt x="1" y="1"/>
                    <a:pt x="1" y="1"/>
                  </a:cubicBezTo>
                  <a:cubicBezTo>
                    <a:pt x="2" y="0"/>
                    <a:pt x="2" y="0"/>
                    <a:pt x="2" y="0"/>
                  </a:cubicBezTo>
                  <a:cubicBezTo>
                    <a:pt x="2" y="0"/>
                    <a:pt x="2" y="0"/>
                    <a:pt x="2" y="0"/>
                  </a:cubicBezTo>
                  <a:cubicBezTo>
                    <a:pt x="2" y="0"/>
                    <a:pt x="2" y="0"/>
                    <a:pt x="2" y="0"/>
                  </a:cubicBezTo>
                  <a:cubicBezTo>
                    <a:pt x="2" y="0"/>
                    <a:pt x="1" y="0"/>
                    <a:pt x="0" y="0"/>
                  </a:cubicBezTo>
                  <a:cubicBezTo>
                    <a:pt x="0" y="0"/>
                    <a:pt x="0" y="0"/>
                    <a:pt x="0" y="0"/>
                  </a:cubicBezTo>
                  <a:cubicBezTo>
                    <a:pt x="1" y="0"/>
                    <a:pt x="2" y="0"/>
                    <a:pt x="3" y="0"/>
                  </a:cubicBezTo>
                  <a:cubicBezTo>
                    <a:pt x="4" y="0"/>
                    <a:pt x="4" y="0"/>
                    <a:pt x="4" y="0"/>
                  </a:cubicBezTo>
                  <a:cubicBezTo>
                    <a:pt x="4" y="0"/>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8" name="Freeform 249">
              <a:extLst>
                <a:ext uri="{FF2B5EF4-FFF2-40B4-BE49-F238E27FC236}">
                  <a16:creationId xmlns:a16="http://schemas.microsoft.com/office/drawing/2014/main" id="{5C27D863-A731-6CD4-ECC6-F8521C9B9F6D}"/>
                </a:ext>
              </a:extLst>
            </p:cNvPr>
            <p:cNvSpPr>
              <a:spLocks/>
            </p:cNvSpPr>
            <p:nvPr/>
          </p:nvSpPr>
          <p:spPr bwMode="auto">
            <a:xfrm>
              <a:off x="3690938" y="3443288"/>
              <a:ext cx="11113" cy="1588"/>
            </a:xfrm>
            <a:custGeom>
              <a:avLst/>
              <a:gdLst>
                <a:gd name="T0" fmla="*/ 1 w 6"/>
                <a:gd name="T1" fmla="*/ 1 h 1"/>
                <a:gd name="T2" fmla="*/ 0 w 6"/>
                <a:gd name="T3" fmla="*/ 1 h 1"/>
                <a:gd name="T4" fmla="*/ 1 w 6"/>
                <a:gd name="T5" fmla="*/ 0 h 1"/>
                <a:gd name="T6" fmla="*/ 6 w 6"/>
                <a:gd name="T7" fmla="*/ 0 h 1"/>
                <a:gd name="T8" fmla="*/ 6 w 6"/>
                <a:gd name="T9" fmla="*/ 0 h 1"/>
                <a:gd name="T10" fmla="*/ 2 w 6"/>
                <a:gd name="T11" fmla="*/ 0 h 1"/>
                <a:gd name="T12" fmla="*/ 2 w 6"/>
                <a:gd name="T13" fmla="*/ 0 h 1"/>
                <a:gd name="T14" fmla="*/ 5 w 6"/>
                <a:gd name="T15" fmla="*/ 0 h 1"/>
                <a:gd name="T16" fmla="*/ 5 w 6"/>
                <a:gd name="T17" fmla="*/ 1 h 1"/>
                <a:gd name="T18" fmla="*/ 2 w 6"/>
                <a:gd name="T19" fmla="*/ 1 h 1"/>
                <a:gd name="T20" fmla="*/ 1 w 6"/>
                <a:gd name="T21"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
                  <a:moveTo>
                    <a:pt x="1" y="1"/>
                  </a:moveTo>
                  <a:cubicBezTo>
                    <a:pt x="1" y="1"/>
                    <a:pt x="0" y="1"/>
                    <a:pt x="0" y="1"/>
                  </a:cubicBezTo>
                  <a:cubicBezTo>
                    <a:pt x="1" y="0"/>
                    <a:pt x="1" y="0"/>
                    <a:pt x="1" y="0"/>
                  </a:cubicBezTo>
                  <a:cubicBezTo>
                    <a:pt x="3" y="0"/>
                    <a:pt x="4" y="0"/>
                    <a:pt x="6" y="0"/>
                  </a:cubicBezTo>
                  <a:cubicBezTo>
                    <a:pt x="6" y="0"/>
                    <a:pt x="6" y="0"/>
                    <a:pt x="6" y="0"/>
                  </a:cubicBezTo>
                  <a:cubicBezTo>
                    <a:pt x="5" y="0"/>
                    <a:pt x="4" y="0"/>
                    <a:pt x="2" y="0"/>
                  </a:cubicBezTo>
                  <a:cubicBezTo>
                    <a:pt x="2" y="0"/>
                    <a:pt x="2" y="0"/>
                    <a:pt x="2" y="0"/>
                  </a:cubicBezTo>
                  <a:cubicBezTo>
                    <a:pt x="3" y="0"/>
                    <a:pt x="4" y="0"/>
                    <a:pt x="5" y="0"/>
                  </a:cubicBezTo>
                  <a:cubicBezTo>
                    <a:pt x="5" y="1"/>
                    <a:pt x="5" y="1"/>
                    <a:pt x="5" y="1"/>
                  </a:cubicBezTo>
                  <a:cubicBezTo>
                    <a:pt x="4" y="1"/>
                    <a:pt x="3" y="1"/>
                    <a:pt x="2" y="1"/>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49" name="Freeform 250">
              <a:extLst>
                <a:ext uri="{FF2B5EF4-FFF2-40B4-BE49-F238E27FC236}">
                  <a16:creationId xmlns:a16="http://schemas.microsoft.com/office/drawing/2014/main" id="{B5B9E262-E17C-0526-715B-823E936AA130}"/>
                </a:ext>
              </a:extLst>
            </p:cNvPr>
            <p:cNvSpPr>
              <a:spLocks/>
            </p:cNvSpPr>
            <p:nvPr/>
          </p:nvSpPr>
          <p:spPr bwMode="auto">
            <a:xfrm>
              <a:off x="3702050" y="3443288"/>
              <a:ext cx="12700" cy="1588"/>
            </a:xfrm>
            <a:custGeom>
              <a:avLst/>
              <a:gdLst>
                <a:gd name="T0" fmla="*/ 6 w 7"/>
                <a:gd name="T1" fmla="*/ 1 h 1"/>
                <a:gd name="T2" fmla="*/ 0 w 7"/>
                <a:gd name="T3" fmla="*/ 1 h 1"/>
                <a:gd name="T4" fmla="*/ 0 w 7"/>
                <a:gd name="T5" fmla="*/ 1 h 1"/>
                <a:gd name="T6" fmla="*/ 3 w 7"/>
                <a:gd name="T7" fmla="*/ 1 h 1"/>
                <a:gd name="T8" fmla="*/ 4 w 7"/>
                <a:gd name="T9" fmla="*/ 0 h 1"/>
                <a:gd name="T10" fmla="*/ 5 w 7"/>
                <a:gd name="T11" fmla="*/ 0 h 1"/>
                <a:gd name="T12" fmla="*/ 5 w 7"/>
                <a:gd name="T13" fmla="*/ 0 h 1"/>
                <a:gd name="T14" fmla="*/ 5 w 7"/>
                <a:gd name="T15" fmla="*/ 0 h 1"/>
                <a:gd name="T16" fmla="*/ 4 w 7"/>
                <a:gd name="T17" fmla="*/ 0 h 1"/>
                <a:gd name="T18" fmla="*/ 3 w 7"/>
                <a:gd name="T19" fmla="*/ 0 h 1"/>
                <a:gd name="T20" fmla="*/ 2 w 7"/>
                <a:gd name="T21" fmla="*/ 0 h 1"/>
                <a:gd name="T22" fmla="*/ 1 w 7"/>
                <a:gd name="T23" fmla="*/ 0 h 1"/>
                <a:gd name="T24" fmla="*/ 3 w 7"/>
                <a:gd name="T25" fmla="*/ 0 h 1"/>
                <a:gd name="T26" fmla="*/ 4 w 7"/>
                <a:gd name="T27" fmla="*/ 0 h 1"/>
                <a:gd name="T28" fmla="*/ 6 w 7"/>
                <a:gd name="T29" fmla="*/ 0 h 1"/>
                <a:gd name="T30" fmla="*/ 7 w 7"/>
                <a:gd name="T31" fmla="*/ 0 h 1"/>
                <a:gd name="T32" fmla="*/ 6 w 7"/>
                <a:gd name="T33" fmla="*/ 0 h 1"/>
                <a:gd name="T34" fmla="*/ 5 w 7"/>
                <a:gd name="T35" fmla="*/ 0 h 1"/>
                <a:gd name="T36" fmla="*/ 4 w 7"/>
                <a:gd name="T37" fmla="*/ 1 h 1"/>
                <a:gd name="T38" fmla="*/ 2 w 7"/>
                <a:gd name="T39" fmla="*/ 1 h 1"/>
                <a:gd name="T40" fmla="*/ 2 w 7"/>
                <a:gd name="T41" fmla="*/ 1 h 1"/>
                <a:gd name="T42" fmla="*/ 6 w 7"/>
                <a:gd name="T43"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 h="1">
                  <a:moveTo>
                    <a:pt x="6" y="1"/>
                  </a:moveTo>
                  <a:cubicBezTo>
                    <a:pt x="4" y="1"/>
                    <a:pt x="2" y="1"/>
                    <a:pt x="0" y="1"/>
                  </a:cubicBezTo>
                  <a:cubicBezTo>
                    <a:pt x="0" y="1"/>
                    <a:pt x="0" y="1"/>
                    <a:pt x="0" y="1"/>
                  </a:cubicBezTo>
                  <a:cubicBezTo>
                    <a:pt x="1" y="1"/>
                    <a:pt x="2" y="1"/>
                    <a:pt x="3" y="1"/>
                  </a:cubicBezTo>
                  <a:cubicBezTo>
                    <a:pt x="3" y="0"/>
                    <a:pt x="4" y="0"/>
                    <a:pt x="4" y="0"/>
                  </a:cubicBezTo>
                  <a:cubicBezTo>
                    <a:pt x="5" y="0"/>
                    <a:pt x="5" y="0"/>
                    <a:pt x="5" y="0"/>
                  </a:cubicBezTo>
                  <a:cubicBezTo>
                    <a:pt x="5" y="0"/>
                    <a:pt x="5" y="0"/>
                    <a:pt x="5" y="0"/>
                  </a:cubicBezTo>
                  <a:cubicBezTo>
                    <a:pt x="5" y="0"/>
                    <a:pt x="5" y="0"/>
                    <a:pt x="5" y="0"/>
                  </a:cubicBezTo>
                  <a:cubicBezTo>
                    <a:pt x="4" y="0"/>
                    <a:pt x="4" y="0"/>
                    <a:pt x="4" y="0"/>
                  </a:cubicBezTo>
                  <a:cubicBezTo>
                    <a:pt x="3" y="0"/>
                    <a:pt x="3" y="0"/>
                    <a:pt x="3" y="0"/>
                  </a:cubicBezTo>
                  <a:cubicBezTo>
                    <a:pt x="2" y="0"/>
                    <a:pt x="2" y="0"/>
                    <a:pt x="2" y="0"/>
                  </a:cubicBezTo>
                  <a:cubicBezTo>
                    <a:pt x="1" y="0"/>
                    <a:pt x="1" y="0"/>
                    <a:pt x="1" y="0"/>
                  </a:cubicBezTo>
                  <a:cubicBezTo>
                    <a:pt x="2" y="0"/>
                    <a:pt x="2" y="0"/>
                    <a:pt x="3" y="0"/>
                  </a:cubicBezTo>
                  <a:cubicBezTo>
                    <a:pt x="3" y="0"/>
                    <a:pt x="4" y="0"/>
                    <a:pt x="4" y="0"/>
                  </a:cubicBezTo>
                  <a:cubicBezTo>
                    <a:pt x="5" y="0"/>
                    <a:pt x="6" y="0"/>
                    <a:pt x="6" y="0"/>
                  </a:cubicBezTo>
                  <a:cubicBezTo>
                    <a:pt x="7" y="0"/>
                    <a:pt x="7" y="0"/>
                    <a:pt x="7" y="0"/>
                  </a:cubicBezTo>
                  <a:cubicBezTo>
                    <a:pt x="6" y="0"/>
                    <a:pt x="6" y="0"/>
                    <a:pt x="6" y="0"/>
                  </a:cubicBezTo>
                  <a:cubicBezTo>
                    <a:pt x="5" y="0"/>
                    <a:pt x="5" y="0"/>
                    <a:pt x="5" y="0"/>
                  </a:cubicBezTo>
                  <a:cubicBezTo>
                    <a:pt x="5" y="0"/>
                    <a:pt x="4" y="1"/>
                    <a:pt x="4" y="1"/>
                  </a:cubicBezTo>
                  <a:cubicBezTo>
                    <a:pt x="3" y="1"/>
                    <a:pt x="2" y="1"/>
                    <a:pt x="2" y="1"/>
                  </a:cubicBezTo>
                  <a:cubicBezTo>
                    <a:pt x="2" y="1"/>
                    <a:pt x="2" y="1"/>
                    <a:pt x="2" y="1"/>
                  </a:cubicBezTo>
                  <a:cubicBezTo>
                    <a:pt x="3" y="1"/>
                    <a:pt x="5" y="1"/>
                    <a:pt x="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0" name="Freeform 251">
              <a:extLst>
                <a:ext uri="{FF2B5EF4-FFF2-40B4-BE49-F238E27FC236}">
                  <a16:creationId xmlns:a16="http://schemas.microsoft.com/office/drawing/2014/main" id="{D70C7E9A-1B51-74B4-6F27-7423F15CB3AF}"/>
                </a:ext>
              </a:extLst>
            </p:cNvPr>
            <p:cNvSpPr>
              <a:spLocks/>
            </p:cNvSpPr>
            <p:nvPr/>
          </p:nvSpPr>
          <p:spPr bwMode="auto">
            <a:xfrm>
              <a:off x="3892550" y="3443288"/>
              <a:ext cx="11113" cy="1588"/>
            </a:xfrm>
            <a:custGeom>
              <a:avLst/>
              <a:gdLst>
                <a:gd name="T0" fmla="*/ 2 w 6"/>
                <a:gd name="T1" fmla="*/ 1 h 1"/>
                <a:gd name="T2" fmla="*/ 0 w 6"/>
                <a:gd name="T3" fmla="*/ 1 h 1"/>
                <a:gd name="T4" fmla="*/ 1 w 6"/>
                <a:gd name="T5" fmla="*/ 0 h 1"/>
                <a:gd name="T6" fmla="*/ 6 w 6"/>
                <a:gd name="T7" fmla="*/ 0 h 1"/>
                <a:gd name="T8" fmla="*/ 6 w 6"/>
                <a:gd name="T9" fmla="*/ 0 h 1"/>
                <a:gd name="T10" fmla="*/ 3 w 6"/>
                <a:gd name="T11" fmla="*/ 0 h 1"/>
                <a:gd name="T12" fmla="*/ 2 w 6"/>
                <a:gd name="T13" fmla="*/ 0 h 1"/>
                <a:gd name="T14" fmla="*/ 6 w 6"/>
                <a:gd name="T15" fmla="*/ 0 h 1"/>
                <a:gd name="T16" fmla="*/ 6 w 6"/>
                <a:gd name="T17" fmla="*/ 1 h 1"/>
                <a:gd name="T18" fmla="*/ 2 w 6"/>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
                  <a:moveTo>
                    <a:pt x="2" y="1"/>
                  </a:moveTo>
                  <a:cubicBezTo>
                    <a:pt x="1" y="1"/>
                    <a:pt x="1" y="1"/>
                    <a:pt x="0" y="1"/>
                  </a:cubicBezTo>
                  <a:cubicBezTo>
                    <a:pt x="1" y="0"/>
                    <a:pt x="1" y="0"/>
                    <a:pt x="1" y="0"/>
                  </a:cubicBezTo>
                  <a:cubicBezTo>
                    <a:pt x="3" y="0"/>
                    <a:pt x="5" y="0"/>
                    <a:pt x="6" y="0"/>
                  </a:cubicBezTo>
                  <a:cubicBezTo>
                    <a:pt x="6" y="0"/>
                    <a:pt x="6" y="0"/>
                    <a:pt x="6" y="0"/>
                  </a:cubicBezTo>
                  <a:cubicBezTo>
                    <a:pt x="5" y="0"/>
                    <a:pt x="4" y="0"/>
                    <a:pt x="3" y="0"/>
                  </a:cubicBezTo>
                  <a:cubicBezTo>
                    <a:pt x="2" y="0"/>
                    <a:pt x="2" y="0"/>
                    <a:pt x="2" y="0"/>
                  </a:cubicBezTo>
                  <a:cubicBezTo>
                    <a:pt x="3" y="0"/>
                    <a:pt x="5" y="0"/>
                    <a:pt x="6" y="0"/>
                  </a:cubicBezTo>
                  <a:cubicBezTo>
                    <a:pt x="6" y="1"/>
                    <a:pt x="6" y="1"/>
                    <a:pt x="6" y="1"/>
                  </a:cubicBezTo>
                  <a:cubicBezTo>
                    <a:pt x="4" y="1"/>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1" name="Freeform 252">
              <a:extLst>
                <a:ext uri="{FF2B5EF4-FFF2-40B4-BE49-F238E27FC236}">
                  <a16:creationId xmlns:a16="http://schemas.microsoft.com/office/drawing/2014/main" id="{5142B5E0-8D31-B106-7525-4F7BCD698340}"/>
                </a:ext>
              </a:extLst>
            </p:cNvPr>
            <p:cNvSpPr>
              <a:spLocks/>
            </p:cNvSpPr>
            <p:nvPr/>
          </p:nvSpPr>
          <p:spPr bwMode="auto">
            <a:xfrm>
              <a:off x="3903663" y="3443288"/>
              <a:ext cx="12700" cy="1588"/>
            </a:xfrm>
            <a:custGeom>
              <a:avLst/>
              <a:gdLst>
                <a:gd name="T0" fmla="*/ 7 w 7"/>
                <a:gd name="T1" fmla="*/ 0 h 1"/>
                <a:gd name="T2" fmla="*/ 6 w 7"/>
                <a:gd name="T3" fmla="*/ 0 h 1"/>
                <a:gd name="T4" fmla="*/ 5 w 7"/>
                <a:gd name="T5" fmla="*/ 0 h 1"/>
                <a:gd name="T6" fmla="*/ 5 w 7"/>
                <a:gd name="T7" fmla="*/ 0 h 1"/>
                <a:gd name="T8" fmla="*/ 6 w 7"/>
                <a:gd name="T9" fmla="*/ 0 h 1"/>
                <a:gd name="T10" fmla="*/ 7 w 7"/>
                <a:gd name="T11" fmla="*/ 1 h 1"/>
                <a:gd name="T12" fmla="*/ 6 w 7"/>
                <a:gd name="T13" fmla="*/ 1 h 1"/>
                <a:gd name="T14" fmla="*/ 3 w 7"/>
                <a:gd name="T15" fmla="*/ 1 h 1"/>
                <a:gd name="T16" fmla="*/ 0 w 7"/>
                <a:gd name="T17" fmla="*/ 1 h 1"/>
                <a:gd name="T18" fmla="*/ 1 w 7"/>
                <a:gd name="T19" fmla="*/ 1 h 1"/>
                <a:gd name="T20" fmla="*/ 2 w 7"/>
                <a:gd name="T21" fmla="*/ 1 h 1"/>
                <a:gd name="T22" fmla="*/ 3 w 7"/>
                <a:gd name="T23" fmla="*/ 1 h 1"/>
                <a:gd name="T24" fmla="*/ 5 w 7"/>
                <a:gd name="T25" fmla="*/ 1 h 1"/>
                <a:gd name="T26" fmla="*/ 5 w 7"/>
                <a:gd name="T27" fmla="*/ 1 h 1"/>
                <a:gd name="T28" fmla="*/ 5 w 7"/>
                <a:gd name="T29" fmla="*/ 1 h 1"/>
                <a:gd name="T30" fmla="*/ 3 w 7"/>
                <a:gd name="T31" fmla="*/ 0 h 1"/>
                <a:gd name="T32" fmla="*/ 2 w 7"/>
                <a:gd name="T33" fmla="*/ 0 h 1"/>
                <a:gd name="T34" fmla="*/ 2 w 7"/>
                <a:gd name="T35" fmla="*/ 0 h 1"/>
                <a:gd name="T36" fmla="*/ 3 w 7"/>
                <a:gd name="T37" fmla="*/ 0 h 1"/>
                <a:gd name="T38" fmla="*/ 5 w 7"/>
                <a:gd name="T39" fmla="*/ 0 h 1"/>
                <a:gd name="T40" fmla="*/ 5 w 7"/>
                <a:gd name="T41" fmla="*/ 0 h 1"/>
                <a:gd name="T42" fmla="*/ 4 w 7"/>
                <a:gd name="T43" fmla="*/ 0 h 1"/>
                <a:gd name="T44" fmla="*/ 3 w 7"/>
                <a:gd name="T45" fmla="*/ 0 h 1"/>
                <a:gd name="T46" fmla="*/ 2 w 7"/>
                <a:gd name="T47" fmla="*/ 0 h 1"/>
                <a:gd name="T48" fmla="*/ 1 w 7"/>
                <a:gd name="T49" fmla="*/ 0 h 1"/>
                <a:gd name="T50" fmla="*/ 4 w 7"/>
                <a:gd name="T51" fmla="*/ 0 h 1"/>
                <a:gd name="T52" fmla="*/ 6 w 7"/>
                <a:gd name="T53" fmla="*/ 0 h 1"/>
                <a:gd name="T54" fmla="*/ 7 w 7"/>
                <a:gd name="T55"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 h="1">
                  <a:moveTo>
                    <a:pt x="7" y="0"/>
                  </a:moveTo>
                  <a:cubicBezTo>
                    <a:pt x="6" y="0"/>
                    <a:pt x="6" y="0"/>
                    <a:pt x="6" y="0"/>
                  </a:cubicBezTo>
                  <a:cubicBezTo>
                    <a:pt x="6" y="0"/>
                    <a:pt x="5" y="0"/>
                    <a:pt x="5" y="0"/>
                  </a:cubicBezTo>
                  <a:cubicBezTo>
                    <a:pt x="5" y="0"/>
                    <a:pt x="5" y="0"/>
                    <a:pt x="5" y="0"/>
                  </a:cubicBezTo>
                  <a:cubicBezTo>
                    <a:pt x="5" y="0"/>
                    <a:pt x="6" y="0"/>
                    <a:pt x="6" y="0"/>
                  </a:cubicBezTo>
                  <a:cubicBezTo>
                    <a:pt x="7" y="1"/>
                    <a:pt x="7" y="1"/>
                    <a:pt x="7" y="1"/>
                  </a:cubicBezTo>
                  <a:cubicBezTo>
                    <a:pt x="7" y="1"/>
                    <a:pt x="6" y="1"/>
                    <a:pt x="6" y="1"/>
                  </a:cubicBezTo>
                  <a:cubicBezTo>
                    <a:pt x="5" y="1"/>
                    <a:pt x="4" y="1"/>
                    <a:pt x="3" y="1"/>
                  </a:cubicBezTo>
                  <a:cubicBezTo>
                    <a:pt x="2" y="1"/>
                    <a:pt x="1" y="1"/>
                    <a:pt x="0" y="1"/>
                  </a:cubicBezTo>
                  <a:cubicBezTo>
                    <a:pt x="1" y="1"/>
                    <a:pt x="1" y="1"/>
                    <a:pt x="1" y="1"/>
                  </a:cubicBezTo>
                  <a:cubicBezTo>
                    <a:pt x="2" y="1"/>
                    <a:pt x="2" y="1"/>
                    <a:pt x="2" y="1"/>
                  </a:cubicBezTo>
                  <a:cubicBezTo>
                    <a:pt x="3" y="1"/>
                    <a:pt x="3" y="1"/>
                    <a:pt x="3" y="1"/>
                  </a:cubicBezTo>
                  <a:cubicBezTo>
                    <a:pt x="4" y="1"/>
                    <a:pt x="5" y="1"/>
                    <a:pt x="5" y="1"/>
                  </a:cubicBezTo>
                  <a:cubicBezTo>
                    <a:pt x="5" y="1"/>
                    <a:pt x="5" y="1"/>
                    <a:pt x="5" y="1"/>
                  </a:cubicBezTo>
                  <a:cubicBezTo>
                    <a:pt x="5" y="1"/>
                    <a:pt x="5" y="1"/>
                    <a:pt x="5" y="1"/>
                  </a:cubicBezTo>
                  <a:cubicBezTo>
                    <a:pt x="5" y="1"/>
                    <a:pt x="4" y="0"/>
                    <a:pt x="3" y="0"/>
                  </a:cubicBezTo>
                  <a:cubicBezTo>
                    <a:pt x="2" y="0"/>
                    <a:pt x="2" y="0"/>
                    <a:pt x="2" y="0"/>
                  </a:cubicBezTo>
                  <a:cubicBezTo>
                    <a:pt x="2" y="0"/>
                    <a:pt x="2" y="0"/>
                    <a:pt x="2" y="0"/>
                  </a:cubicBezTo>
                  <a:cubicBezTo>
                    <a:pt x="3" y="0"/>
                    <a:pt x="3" y="0"/>
                    <a:pt x="3" y="0"/>
                  </a:cubicBezTo>
                  <a:cubicBezTo>
                    <a:pt x="5" y="0"/>
                    <a:pt x="5" y="0"/>
                    <a:pt x="5" y="0"/>
                  </a:cubicBezTo>
                  <a:cubicBezTo>
                    <a:pt x="5" y="0"/>
                    <a:pt x="5" y="0"/>
                    <a:pt x="5" y="0"/>
                  </a:cubicBezTo>
                  <a:cubicBezTo>
                    <a:pt x="5" y="0"/>
                    <a:pt x="5" y="0"/>
                    <a:pt x="4" y="0"/>
                  </a:cubicBezTo>
                  <a:cubicBezTo>
                    <a:pt x="3" y="0"/>
                    <a:pt x="3" y="0"/>
                    <a:pt x="3" y="0"/>
                  </a:cubicBezTo>
                  <a:cubicBezTo>
                    <a:pt x="2" y="0"/>
                    <a:pt x="2" y="0"/>
                    <a:pt x="2" y="0"/>
                  </a:cubicBezTo>
                  <a:cubicBezTo>
                    <a:pt x="1" y="0"/>
                    <a:pt x="1" y="0"/>
                    <a:pt x="1" y="0"/>
                  </a:cubicBezTo>
                  <a:cubicBezTo>
                    <a:pt x="2" y="0"/>
                    <a:pt x="3" y="0"/>
                    <a:pt x="4" y="0"/>
                  </a:cubicBezTo>
                  <a:cubicBezTo>
                    <a:pt x="5" y="0"/>
                    <a:pt x="6" y="0"/>
                    <a:pt x="6" y="0"/>
                  </a:cubicBez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2" name="Freeform 253">
              <a:extLst>
                <a:ext uri="{FF2B5EF4-FFF2-40B4-BE49-F238E27FC236}">
                  <a16:creationId xmlns:a16="http://schemas.microsoft.com/office/drawing/2014/main" id="{F0DB3CA6-3AF4-867B-70E6-65C5265B135A}"/>
                </a:ext>
              </a:extLst>
            </p:cNvPr>
            <p:cNvSpPr>
              <a:spLocks/>
            </p:cNvSpPr>
            <p:nvPr/>
          </p:nvSpPr>
          <p:spPr bwMode="auto">
            <a:xfrm>
              <a:off x="4095750" y="3443288"/>
              <a:ext cx="11113" cy="1588"/>
            </a:xfrm>
            <a:custGeom>
              <a:avLst/>
              <a:gdLst>
                <a:gd name="T0" fmla="*/ 1 w 6"/>
                <a:gd name="T1" fmla="*/ 1 h 1"/>
                <a:gd name="T2" fmla="*/ 0 w 6"/>
                <a:gd name="T3" fmla="*/ 1 h 1"/>
                <a:gd name="T4" fmla="*/ 1 w 6"/>
                <a:gd name="T5" fmla="*/ 0 h 1"/>
                <a:gd name="T6" fmla="*/ 6 w 6"/>
                <a:gd name="T7" fmla="*/ 0 h 1"/>
                <a:gd name="T8" fmla="*/ 6 w 6"/>
                <a:gd name="T9" fmla="*/ 0 h 1"/>
                <a:gd name="T10" fmla="*/ 2 w 6"/>
                <a:gd name="T11" fmla="*/ 0 h 1"/>
                <a:gd name="T12" fmla="*/ 2 w 6"/>
                <a:gd name="T13" fmla="*/ 0 h 1"/>
                <a:gd name="T14" fmla="*/ 5 w 6"/>
                <a:gd name="T15" fmla="*/ 0 h 1"/>
                <a:gd name="T16" fmla="*/ 5 w 6"/>
                <a:gd name="T17" fmla="*/ 1 h 1"/>
                <a:gd name="T18" fmla="*/ 2 w 6"/>
                <a:gd name="T19" fmla="*/ 1 h 1"/>
                <a:gd name="T20" fmla="*/ 1 w 6"/>
                <a:gd name="T21"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
                  <a:moveTo>
                    <a:pt x="1" y="1"/>
                  </a:moveTo>
                  <a:cubicBezTo>
                    <a:pt x="1" y="1"/>
                    <a:pt x="0" y="1"/>
                    <a:pt x="0" y="1"/>
                  </a:cubicBezTo>
                  <a:cubicBezTo>
                    <a:pt x="1" y="0"/>
                    <a:pt x="1" y="0"/>
                    <a:pt x="1" y="0"/>
                  </a:cubicBezTo>
                  <a:cubicBezTo>
                    <a:pt x="2" y="0"/>
                    <a:pt x="4" y="0"/>
                    <a:pt x="6" y="0"/>
                  </a:cubicBezTo>
                  <a:cubicBezTo>
                    <a:pt x="6" y="0"/>
                    <a:pt x="6" y="0"/>
                    <a:pt x="6" y="0"/>
                  </a:cubicBezTo>
                  <a:cubicBezTo>
                    <a:pt x="4" y="0"/>
                    <a:pt x="3" y="0"/>
                    <a:pt x="2" y="0"/>
                  </a:cubicBezTo>
                  <a:cubicBezTo>
                    <a:pt x="2" y="0"/>
                    <a:pt x="2" y="0"/>
                    <a:pt x="2" y="0"/>
                  </a:cubicBezTo>
                  <a:cubicBezTo>
                    <a:pt x="3" y="0"/>
                    <a:pt x="4" y="0"/>
                    <a:pt x="5" y="0"/>
                  </a:cubicBezTo>
                  <a:cubicBezTo>
                    <a:pt x="5" y="1"/>
                    <a:pt x="5" y="1"/>
                    <a:pt x="5" y="1"/>
                  </a:cubicBezTo>
                  <a:cubicBezTo>
                    <a:pt x="4" y="1"/>
                    <a:pt x="3" y="1"/>
                    <a:pt x="2" y="1"/>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3" name="Freeform 254">
              <a:extLst>
                <a:ext uri="{FF2B5EF4-FFF2-40B4-BE49-F238E27FC236}">
                  <a16:creationId xmlns:a16="http://schemas.microsoft.com/office/drawing/2014/main" id="{60E744E2-A022-2FBE-502B-DA0BCE6C88B9}"/>
                </a:ext>
              </a:extLst>
            </p:cNvPr>
            <p:cNvSpPr>
              <a:spLocks noEditPoints="1"/>
            </p:cNvSpPr>
            <p:nvPr/>
          </p:nvSpPr>
          <p:spPr bwMode="auto">
            <a:xfrm>
              <a:off x="4106863" y="3443288"/>
              <a:ext cx="12700" cy="1588"/>
            </a:xfrm>
            <a:custGeom>
              <a:avLst/>
              <a:gdLst>
                <a:gd name="T0" fmla="*/ 7 w 7"/>
                <a:gd name="T1" fmla="*/ 1 h 1"/>
                <a:gd name="T2" fmla="*/ 5 w 7"/>
                <a:gd name="T3" fmla="*/ 1 h 1"/>
                <a:gd name="T4" fmla="*/ 5 w 7"/>
                <a:gd name="T5" fmla="*/ 1 h 1"/>
                <a:gd name="T6" fmla="*/ 4 w 7"/>
                <a:gd name="T7" fmla="*/ 1 h 1"/>
                <a:gd name="T8" fmla="*/ 4 w 7"/>
                <a:gd name="T9" fmla="*/ 1 h 1"/>
                <a:gd name="T10" fmla="*/ 0 w 7"/>
                <a:gd name="T11" fmla="*/ 1 h 1"/>
                <a:gd name="T12" fmla="*/ 0 w 7"/>
                <a:gd name="T13" fmla="*/ 1 h 1"/>
                <a:gd name="T14" fmla="*/ 4 w 7"/>
                <a:gd name="T15" fmla="*/ 0 h 1"/>
                <a:gd name="T16" fmla="*/ 6 w 7"/>
                <a:gd name="T17" fmla="*/ 0 h 1"/>
                <a:gd name="T18" fmla="*/ 5 w 7"/>
                <a:gd name="T19" fmla="*/ 1 h 1"/>
                <a:gd name="T20" fmla="*/ 7 w 7"/>
                <a:gd name="T21" fmla="*/ 1 h 1"/>
                <a:gd name="T22" fmla="*/ 4 w 7"/>
                <a:gd name="T23" fmla="*/ 1 h 1"/>
                <a:gd name="T24" fmla="*/ 4 w 7"/>
                <a:gd name="T25" fmla="*/ 0 h 1"/>
                <a:gd name="T26" fmla="*/ 4 w 7"/>
                <a:gd name="T27" fmla="*/ 0 h 1"/>
                <a:gd name="T28" fmla="*/ 4 w 7"/>
                <a:gd name="T29" fmla="*/ 0 h 1"/>
                <a:gd name="T30" fmla="*/ 4 w 7"/>
                <a:gd name="T31" fmla="*/ 0 h 1"/>
                <a:gd name="T32" fmla="*/ 1 w 7"/>
                <a:gd name="T33" fmla="*/ 1 h 1"/>
                <a:gd name="T34" fmla="*/ 4 w 7"/>
                <a:gd name="T35"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
                  <a:moveTo>
                    <a:pt x="7" y="1"/>
                  </a:moveTo>
                  <a:cubicBezTo>
                    <a:pt x="5" y="1"/>
                    <a:pt x="5" y="1"/>
                    <a:pt x="5" y="1"/>
                  </a:cubicBezTo>
                  <a:cubicBezTo>
                    <a:pt x="5" y="1"/>
                    <a:pt x="5" y="1"/>
                    <a:pt x="5" y="1"/>
                  </a:cubicBezTo>
                  <a:cubicBezTo>
                    <a:pt x="4" y="1"/>
                    <a:pt x="4" y="1"/>
                    <a:pt x="4" y="1"/>
                  </a:cubicBezTo>
                  <a:cubicBezTo>
                    <a:pt x="4" y="1"/>
                    <a:pt x="4" y="1"/>
                    <a:pt x="4" y="1"/>
                  </a:cubicBezTo>
                  <a:cubicBezTo>
                    <a:pt x="3" y="1"/>
                    <a:pt x="1" y="1"/>
                    <a:pt x="0" y="1"/>
                  </a:cubicBezTo>
                  <a:cubicBezTo>
                    <a:pt x="0" y="1"/>
                    <a:pt x="0" y="1"/>
                    <a:pt x="0" y="1"/>
                  </a:cubicBezTo>
                  <a:cubicBezTo>
                    <a:pt x="1" y="0"/>
                    <a:pt x="3" y="0"/>
                    <a:pt x="4" y="0"/>
                  </a:cubicBezTo>
                  <a:cubicBezTo>
                    <a:pt x="6" y="0"/>
                    <a:pt x="6" y="0"/>
                    <a:pt x="6" y="0"/>
                  </a:cubicBezTo>
                  <a:cubicBezTo>
                    <a:pt x="5" y="1"/>
                    <a:pt x="5" y="1"/>
                    <a:pt x="5" y="1"/>
                  </a:cubicBezTo>
                  <a:cubicBezTo>
                    <a:pt x="7" y="1"/>
                    <a:pt x="7" y="1"/>
                    <a:pt x="7" y="1"/>
                  </a:cubicBezTo>
                  <a:close/>
                  <a:moveTo>
                    <a:pt x="4" y="1"/>
                  </a:moveTo>
                  <a:cubicBezTo>
                    <a:pt x="4" y="0"/>
                    <a:pt x="4" y="0"/>
                    <a:pt x="4" y="0"/>
                  </a:cubicBezTo>
                  <a:cubicBezTo>
                    <a:pt x="4" y="0"/>
                    <a:pt x="4" y="0"/>
                    <a:pt x="4" y="0"/>
                  </a:cubicBezTo>
                  <a:cubicBezTo>
                    <a:pt x="4" y="0"/>
                    <a:pt x="4" y="0"/>
                    <a:pt x="4" y="0"/>
                  </a:cubicBezTo>
                  <a:cubicBezTo>
                    <a:pt x="4" y="0"/>
                    <a:pt x="4" y="0"/>
                    <a:pt x="4" y="0"/>
                  </a:cubicBezTo>
                  <a:cubicBezTo>
                    <a:pt x="3" y="0"/>
                    <a:pt x="2" y="0"/>
                    <a:pt x="1" y="1"/>
                  </a:cubicBezTo>
                  <a:cubicBezTo>
                    <a:pt x="2" y="1"/>
                    <a:pt x="3"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4" name="Freeform 255">
              <a:extLst>
                <a:ext uri="{FF2B5EF4-FFF2-40B4-BE49-F238E27FC236}">
                  <a16:creationId xmlns:a16="http://schemas.microsoft.com/office/drawing/2014/main" id="{47D58541-4B95-AA55-21B7-03A527F03C7B}"/>
                </a:ext>
              </a:extLst>
            </p:cNvPr>
            <p:cNvSpPr>
              <a:spLocks/>
            </p:cNvSpPr>
            <p:nvPr/>
          </p:nvSpPr>
          <p:spPr bwMode="auto">
            <a:xfrm>
              <a:off x="4295775" y="3443288"/>
              <a:ext cx="11113" cy="1588"/>
            </a:xfrm>
            <a:custGeom>
              <a:avLst/>
              <a:gdLst>
                <a:gd name="T0" fmla="*/ 2 w 6"/>
                <a:gd name="T1" fmla="*/ 1 h 1"/>
                <a:gd name="T2" fmla="*/ 0 w 6"/>
                <a:gd name="T3" fmla="*/ 1 h 1"/>
                <a:gd name="T4" fmla="*/ 1 w 6"/>
                <a:gd name="T5" fmla="*/ 0 h 1"/>
                <a:gd name="T6" fmla="*/ 6 w 6"/>
                <a:gd name="T7" fmla="*/ 0 h 1"/>
                <a:gd name="T8" fmla="*/ 6 w 6"/>
                <a:gd name="T9" fmla="*/ 0 h 1"/>
                <a:gd name="T10" fmla="*/ 2 w 6"/>
                <a:gd name="T11" fmla="*/ 0 h 1"/>
                <a:gd name="T12" fmla="*/ 2 w 6"/>
                <a:gd name="T13" fmla="*/ 0 h 1"/>
                <a:gd name="T14" fmla="*/ 6 w 6"/>
                <a:gd name="T15" fmla="*/ 0 h 1"/>
                <a:gd name="T16" fmla="*/ 5 w 6"/>
                <a:gd name="T17" fmla="*/ 1 h 1"/>
                <a:gd name="T18" fmla="*/ 2 w 6"/>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
                  <a:moveTo>
                    <a:pt x="2" y="1"/>
                  </a:moveTo>
                  <a:cubicBezTo>
                    <a:pt x="1" y="1"/>
                    <a:pt x="1" y="1"/>
                    <a:pt x="0" y="1"/>
                  </a:cubicBezTo>
                  <a:cubicBezTo>
                    <a:pt x="1" y="0"/>
                    <a:pt x="1" y="0"/>
                    <a:pt x="1" y="0"/>
                  </a:cubicBezTo>
                  <a:cubicBezTo>
                    <a:pt x="3" y="0"/>
                    <a:pt x="4" y="0"/>
                    <a:pt x="6" y="0"/>
                  </a:cubicBezTo>
                  <a:cubicBezTo>
                    <a:pt x="6" y="0"/>
                    <a:pt x="6" y="0"/>
                    <a:pt x="6" y="0"/>
                  </a:cubicBezTo>
                  <a:cubicBezTo>
                    <a:pt x="5" y="0"/>
                    <a:pt x="3" y="0"/>
                    <a:pt x="2" y="0"/>
                  </a:cubicBezTo>
                  <a:cubicBezTo>
                    <a:pt x="2" y="0"/>
                    <a:pt x="2" y="0"/>
                    <a:pt x="2" y="0"/>
                  </a:cubicBezTo>
                  <a:cubicBezTo>
                    <a:pt x="3" y="0"/>
                    <a:pt x="4" y="0"/>
                    <a:pt x="6" y="0"/>
                  </a:cubicBezTo>
                  <a:cubicBezTo>
                    <a:pt x="5" y="1"/>
                    <a:pt x="5" y="1"/>
                    <a:pt x="5" y="1"/>
                  </a:cubicBezTo>
                  <a:cubicBezTo>
                    <a:pt x="4" y="1"/>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5" name="Freeform 256">
              <a:extLst>
                <a:ext uri="{FF2B5EF4-FFF2-40B4-BE49-F238E27FC236}">
                  <a16:creationId xmlns:a16="http://schemas.microsoft.com/office/drawing/2014/main" id="{330A2635-7EAE-84E4-F371-82DDCF3541E0}"/>
                </a:ext>
              </a:extLst>
            </p:cNvPr>
            <p:cNvSpPr>
              <a:spLocks/>
            </p:cNvSpPr>
            <p:nvPr/>
          </p:nvSpPr>
          <p:spPr bwMode="auto">
            <a:xfrm>
              <a:off x="4310063" y="3443288"/>
              <a:ext cx="11113" cy="1588"/>
            </a:xfrm>
            <a:custGeom>
              <a:avLst/>
              <a:gdLst>
                <a:gd name="T0" fmla="*/ 3 w 6"/>
                <a:gd name="T1" fmla="*/ 0 h 1"/>
                <a:gd name="T2" fmla="*/ 5 w 6"/>
                <a:gd name="T3" fmla="*/ 0 h 1"/>
                <a:gd name="T4" fmla="*/ 6 w 6"/>
                <a:gd name="T5" fmla="*/ 1 h 1"/>
                <a:gd name="T6" fmla="*/ 5 w 6"/>
                <a:gd name="T7" fmla="*/ 1 h 1"/>
                <a:gd name="T8" fmla="*/ 2 w 6"/>
                <a:gd name="T9" fmla="*/ 1 h 1"/>
                <a:gd name="T10" fmla="*/ 0 w 6"/>
                <a:gd name="T11" fmla="*/ 1 h 1"/>
                <a:gd name="T12" fmla="*/ 0 w 6"/>
                <a:gd name="T13" fmla="*/ 1 h 1"/>
                <a:gd name="T14" fmla="*/ 1 w 6"/>
                <a:gd name="T15" fmla="*/ 1 h 1"/>
                <a:gd name="T16" fmla="*/ 2 w 6"/>
                <a:gd name="T17" fmla="*/ 1 h 1"/>
                <a:gd name="T18" fmla="*/ 4 w 6"/>
                <a:gd name="T19" fmla="*/ 1 h 1"/>
                <a:gd name="T20" fmla="*/ 4 w 6"/>
                <a:gd name="T21" fmla="*/ 1 h 1"/>
                <a:gd name="T22" fmla="*/ 2 w 6"/>
                <a:gd name="T23" fmla="*/ 0 h 1"/>
                <a:gd name="T24" fmla="*/ 1 w 6"/>
                <a:gd name="T25" fmla="*/ 0 h 1"/>
                <a:gd name="T26" fmla="*/ 1 w 6"/>
                <a:gd name="T27" fmla="*/ 0 h 1"/>
                <a:gd name="T28" fmla="*/ 0 w 6"/>
                <a:gd name="T29" fmla="*/ 0 h 1"/>
                <a:gd name="T30" fmla="*/ 1 w 6"/>
                <a:gd name="T31" fmla="*/ 0 h 1"/>
                <a:gd name="T32" fmla="*/ 5 w 6"/>
                <a:gd name="T33" fmla="*/ 0 h 1"/>
                <a:gd name="T34" fmla="*/ 5 w 6"/>
                <a:gd name="T35" fmla="*/ 0 h 1"/>
                <a:gd name="T36" fmla="*/ 2 w 6"/>
                <a:gd name="T37" fmla="*/ 0 h 1"/>
                <a:gd name="T38" fmla="*/ 2 w 6"/>
                <a:gd name="T39" fmla="*/ 0 h 1"/>
                <a:gd name="T40" fmla="*/ 2 w 6"/>
                <a:gd name="T41" fmla="*/ 0 h 1"/>
                <a:gd name="T42" fmla="*/ 3 w 6"/>
                <a:gd name="T43"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 h="1">
                  <a:moveTo>
                    <a:pt x="3" y="0"/>
                  </a:moveTo>
                  <a:cubicBezTo>
                    <a:pt x="4" y="0"/>
                    <a:pt x="4" y="0"/>
                    <a:pt x="5" y="0"/>
                  </a:cubicBezTo>
                  <a:cubicBezTo>
                    <a:pt x="5" y="0"/>
                    <a:pt x="6" y="1"/>
                    <a:pt x="6" y="1"/>
                  </a:cubicBezTo>
                  <a:cubicBezTo>
                    <a:pt x="6" y="1"/>
                    <a:pt x="5" y="1"/>
                    <a:pt x="5" y="1"/>
                  </a:cubicBezTo>
                  <a:cubicBezTo>
                    <a:pt x="4" y="1"/>
                    <a:pt x="3" y="1"/>
                    <a:pt x="2" y="1"/>
                  </a:cubicBezTo>
                  <a:cubicBezTo>
                    <a:pt x="1" y="1"/>
                    <a:pt x="0" y="1"/>
                    <a:pt x="0" y="1"/>
                  </a:cubicBezTo>
                  <a:cubicBezTo>
                    <a:pt x="0" y="1"/>
                    <a:pt x="0" y="1"/>
                    <a:pt x="0" y="1"/>
                  </a:cubicBezTo>
                  <a:cubicBezTo>
                    <a:pt x="1" y="1"/>
                    <a:pt x="1" y="1"/>
                    <a:pt x="1" y="1"/>
                  </a:cubicBezTo>
                  <a:cubicBezTo>
                    <a:pt x="2" y="1"/>
                    <a:pt x="2" y="1"/>
                    <a:pt x="2" y="1"/>
                  </a:cubicBezTo>
                  <a:cubicBezTo>
                    <a:pt x="3" y="1"/>
                    <a:pt x="4" y="1"/>
                    <a:pt x="4" y="1"/>
                  </a:cubicBezTo>
                  <a:cubicBezTo>
                    <a:pt x="4" y="1"/>
                    <a:pt x="4" y="1"/>
                    <a:pt x="4" y="1"/>
                  </a:cubicBezTo>
                  <a:cubicBezTo>
                    <a:pt x="4" y="1"/>
                    <a:pt x="4" y="0"/>
                    <a:pt x="2" y="0"/>
                  </a:cubicBezTo>
                  <a:cubicBezTo>
                    <a:pt x="1" y="0"/>
                    <a:pt x="1" y="0"/>
                    <a:pt x="1" y="0"/>
                  </a:cubicBezTo>
                  <a:cubicBezTo>
                    <a:pt x="1" y="0"/>
                    <a:pt x="1" y="0"/>
                    <a:pt x="1" y="0"/>
                  </a:cubicBezTo>
                  <a:cubicBezTo>
                    <a:pt x="0" y="0"/>
                    <a:pt x="0" y="0"/>
                    <a:pt x="0" y="0"/>
                  </a:cubicBezTo>
                  <a:cubicBezTo>
                    <a:pt x="1" y="0"/>
                    <a:pt x="1" y="0"/>
                    <a:pt x="1" y="0"/>
                  </a:cubicBezTo>
                  <a:cubicBezTo>
                    <a:pt x="2" y="0"/>
                    <a:pt x="4" y="0"/>
                    <a:pt x="5" y="0"/>
                  </a:cubicBezTo>
                  <a:cubicBezTo>
                    <a:pt x="5" y="0"/>
                    <a:pt x="5" y="0"/>
                    <a:pt x="5" y="0"/>
                  </a:cubicBezTo>
                  <a:cubicBezTo>
                    <a:pt x="4" y="0"/>
                    <a:pt x="3" y="0"/>
                    <a:pt x="2" y="0"/>
                  </a:cubicBezTo>
                  <a:cubicBezTo>
                    <a:pt x="2" y="0"/>
                    <a:pt x="2" y="0"/>
                    <a:pt x="2" y="0"/>
                  </a:cubicBezTo>
                  <a:cubicBezTo>
                    <a:pt x="2" y="0"/>
                    <a:pt x="2" y="0"/>
                    <a:pt x="2"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6" name="Freeform 257">
              <a:extLst>
                <a:ext uri="{FF2B5EF4-FFF2-40B4-BE49-F238E27FC236}">
                  <a16:creationId xmlns:a16="http://schemas.microsoft.com/office/drawing/2014/main" id="{8458B167-7CC3-4522-4A0B-28E428B0490B}"/>
                </a:ext>
              </a:extLst>
            </p:cNvPr>
            <p:cNvSpPr>
              <a:spLocks/>
            </p:cNvSpPr>
            <p:nvPr/>
          </p:nvSpPr>
          <p:spPr bwMode="auto">
            <a:xfrm>
              <a:off x="4498975" y="3443288"/>
              <a:ext cx="9525" cy="1588"/>
            </a:xfrm>
            <a:custGeom>
              <a:avLst/>
              <a:gdLst>
                <a:gd name="T0" fmla="*/ 1 w 5"/>
                <a:gd name="T1" fmla="*/ 1 h 1"/>
                <a:gd name="T2" fmla="*/ 0 w 5"/>
                <a:gd name="T3" fmla="*/ 1 h 1"/>
                <a:gd name="T4" fmla="*/ 0 w 5"/>
                <a:gd name="T5" fmla="*/ 0 h 1"/>
                <a:gd name="T6" fmla="*/ 5 w 5"/>
                <a:gd name="T7" fmla="*/ 0 h 1"/>
                <a:gd name="T8" fmla="*/ 5 w 5"/>
                <a:gd name="T9" fmla="*/ 0 h 1"/>
                <a:gd name="T10" fmla="*/ 2 w 5"/>
                <a:gd name="T11" fmla="*/ 0 h 1"/>
                <a:gd name="T12" fmla="*/ 2 w 5"/>
                <a:gd name="T13" fmla="*/ 0 h 1"/>
                <a:gd name="T14" fmla="*/ 5 w 5"/>
                <a:gd name="T15" fmla="*/ 0 h 1"/>
                <a:gd name="T16" fmla="*/ 5 w 5"/>
                <a:gd name="T17" fmla="*/ 1 h 1"/>
                <a:gd name="T18" fmla="*/ 2 w 5"/>
                <a:gd name="T19" fmla="*/ 1 h 1"/>
                <a:gd name="T20" fmla="*/ 1 w 5"/>
                <a:gd name="T21"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
                  <a:moveTo>
                    <a:pt x="1" y="1"/>
                  </a:moveTo>
                  <a:cubicBezTo>
                    <a:pt x="1" y="1"/>
                    <a:pt x="1" y="1"/>
                    <a:pt x="0" y="1"/>
                  </a:cubicBezTo>
                  <a:cubicBezTo>
                    <a:pt x="0" y="0"/>
                    <a:pt x="0" y="0"/>
                    <a:pt x="0" y="0"/>
                  </a:cubicBezTo>
                  <a:cubicBezTo>
                    <a:pt x="2" y="0"/>
                    <a:pt x="3" y="0"/>
                    <a:pt x="5" y="0"/>
                  </a:cubicBezTo>
                  <a:cubicBezTo>
                    <a:pt x="5" y="0"/>
                    <a:pt x="5" y="0"/>
                    <a:pt x="5" y="0"/>
                  </a:cubicBezTo>
                  <a:cubicBezTo>
                    <a:pt x="4" y="0"/>
                    <a:pt x="3" y="0"/>
                    <a:pt x="2" y="0"/>
                  </a:cubicBezTo>
                  <a:cubicBezTo>
                    <a:pt x="2" y="0"/>
                    <a:pt x="2" y="0"/>
                    <a:pt x="2" y="0"/>
                  </a:cubicBezTo>
                  <a:cubicBezTo>
                    <a:pt x="3" y="0"/>
                    <a:pt x="4" y="0"/>
                    <a:pt x="5" y="0"/>
                  </a:cubicBezTo>
                  <a:cubicBezTo>
                    <a:pt x="5" y="1"/>
                    <a:pt x="5" y="1"/>
                    <a:pt x="5" y="1"/>
                  </a:cubicBezTo>
                  <a:cubicBezTo>
                    <a:pt x="4" y="1"/>
                    <a:pt x="3" y="1"/>
                    <a:pt x="2" y="1"/>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7" name="Freeform 258">
              <a:extLst>
                <a:ext uri="{FF2B5EF4-FFF2-40B4-BE49-F238E27FC236}">
                  <a16:creationId xmlns:a16="http://schemas.microsoft.com/office/drawing/2014/main" id="{FA442A4B-0735-5922-33C8-40FC8B332C24}"/>
                </a:ext>
              </a:extLst>
            </p:cNvPr>
            <p:cNvSpPr>
              <a:spLocks noEditPoints="1"/>
            </p:cNvSpPr>
            <p:nvPr/>
          </p:nvSpPr>
          <p:spPr bwMode="auto">
            <a:xfrm>
              <a:off x="4510088" y="3443288"/>
              <a:ext cx="11113" cy="1588"/>
            </a:xfrm>
            <a:custGeom>
              <a:avLst/>
              <a:gdLst>
                <a:gd name="T0" fmla="*/ 0 w 6"/>
                <a:gd name="T1" fmla="*/ 0 h 1"/>
                <a:gd name="T2" fmla="*/ 4 w 6"/>
                <a:gd name="T3" fmla="*/ 0 h 1"/>
                <a:gd name="T4" fmla="*/ 6 w 6"/>
                <a:gd name="T5" fmla="*/ 0 h 1"/>
                <a:gd name="T6" fmla="*/ 6 w 6"/>
                <a:gd name="T7" fmla="*/ 0 h 1"/>
                <a:gd name="T8" fmla="*/ 5 w 6"/>
                <a:gd name="T9" fmla="*/ 0 h 1"/>
                <a:gd name="T10" fmla="*/ 2 w 6"/>
                <a:gd name="T11" fmla="*/ 0 h 1"/>
                <a:gd name="T12" fmla="*/ 2 w 6"/>
                <a:gd name="T13" fmla="*/ 0 h 1"/>
                <a:gd name="T14" fmla="*/ 2 w 6"/>
                <a:gd name="T15" fmla="*/ 0 h 1"/>
                <a:gd name="T16" fmla="*/ 2 w 6"/>
                <a:gd name="T17" fmla="*/ 0 h 1"/>
                <a:gd name="T18" fmla="*/ 4 w 6"/>
                <a:gd name="T19" fmla="*/ 0 h 1"/>
                <a:gd name="T20" fmla="*/ 6 w 6"/>
                <a:gd name="T21" fmla="*/ 0 h 1"/>
                <a:gd name="T22" fmla="*/ 6 w 6"/>
                <a:gd name="T23" fmla="*/ 1 h 1"/>
                <a:gd name="T24" fmla="*/ 5 w 6"/>
                <a:gd name="T25" fmla="*/ 1 h 1"/>
                <a:gd name="T26" fmla="*/ 3 w 6"/>
                <a:gd name="T27" fmla="*/ 1 h 1"/>
                <a:gd name="T28" fmla="*/ 2 w 6"/>
                <a:gd name="T29" fmla="*/ 1 h 1"/>
                <a:gd name="T30" fmla="*/ 1 w 6"/>
                <a:gd name="T31" fmla="*/ 1 h 1"/>
                <a:gd name="T32" fmla="*/ 0 w 6"/>
                <a:gd name="T33" fmla="*/ 0 h 1"/>
                <a:gd name="T34" fmla="*/ 3 w 6"/>
                <a:gd name="T35" fmla="*/ 1 h 1"/>
                <a:gd name="T36" fmla="*/ 4 w 6"/>
                <a:gd name="T37" fmla="*/ 1 h 1"/>
                <a:gd name="T38" fmla="*/ 5 w 6"/>
                <a:gd name="T39" fmla="*/ 1 h 1"/>
                <a:gd name="T40" fmla="*/ 4 w 6"/>
                <a:gd name="T41" fmla="*/ 0 h 1"/>
                <a:gd name="T42" fmla="*/ 3 w 6"/>
                <a:gd name="T43" fmla="*/ 0 h 1"/>
                <a:gd name="T44" fmla="*/ 2 w 6"/>
                <a:gd name="T45" fmla="*/ 0 h 1"/>
                <a:gd name="T46" fmla="*/ 2 w 6"/>
                <a:gd name="T47" fmla="*/ 0 h 1"/>
                <a:gd name="T48" fmla="*/ 2 w 6"/>
                <a:gd name="T49" fmla="*/ 1 h 1"/>
                <a:gd name="T50" fmla="*/ 2 w 6"/>
                <a:gd name="T51" fmla="*/ 1 h 1"/>
                <a:gd name="T52" fmla="*/ 3 w 6"/>
                <a:gd name="T53"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 h="1">
                  <a:moveTo>
                    <a:pt x="0" y="0"/>
                  </a:moveTo>
                  <a:cubicBezTo>
                    <a:pt x="0" y="0"/>
                    <a:pt x="2" y="0"/>
                    <a:pt x="4" y="0"/>
                  </a:cubicBezTo>
                  <a:cubicBezTo>
                    <a:pt x="6" y="0"/>
                    <a:pt x="6" y="0"/>
                    <a:pt x="6" y="0"/>
                  </a:cubicBezTo>
                  <a:cubicBezTo>
                    <a:pt x="6" y="0"/>
                    <a:pt x="6" y="0"/>
                    <a:pt x="6" y="0"/>
                  </a:cubicBezTo>
                  <a:cubicBezTo>
                    <a:pt x="5" y="0"/>
                    <a:pt x="5" y="0"/>
                    <a:pt x="5" y="0"/>
                  </a:cubicBezTo>
                  <a:cubicBezTo>
                    <a:pt x="4" y="0"/>
                    <a:pt x="3" y="0"/>
                    <a:pt x="2" y="0"/>
                  </a:cubicBezTo>
                  <a:cubicBezTo>
                    <a:pt x="2" y="0"/>
                    <a:pt x="2" y="0"/>
                    <a:pt x="2" y="0"/>
                  </a:cubicBezTo>
                  <a:cubicBezTo>
                    <a:pt x="2" y="0"/>
                    <a:pt x="2" y="0"/>
                    <a:pt x="2" y="0"/>
                  </a:cubicBezTo>
                  <a:cubicBezTo>
                    <a:pt x="2" y="0"/>
                    <a:pt x="2" y="0"/>
                    <a:pt x="2" y="0"/>
                  </a:cubicBezTo>
                  <a:cubicBezTo>
                    <a:pt x="4" y="0"/>
                    <a:pt x="4" y="0"/>
                    <a:pt x="4" y="0"/>
                  </a:cubicBezTo>
                  <a:cubicBezTo>
                    <a:pt x="4" y="0"/>
                    <a:pt x="6" y="0"/>
                    <a:pt x="6" y="0"/>
                  </a:cubicBezTo>
                  <a:cubicBezTo>
                    <a:pt x="6" y="1"/>
                    <a:pt x="6" y="1"/>
                    <a:pt x="6" y="1"/>
                  </a:cubicBezTo>
                  <a:cubicBezTo>
                    <a:pt x="6" y="1"/>
                    <a:pt x="6" y="1"/>
                    <a:pt x="5" y="1"/>
                  </a:cubicBezTo>
                  <a:cubicBezTo>
                    <a:pt x="5" y="1"/>
                    <a:pt x="4" y="1"/>
                    <a:pt x="3" y="1"/>
                  </a:cubicBezTo>
                  <a:cubicBezTo>
                    <a:pt x="3" y="1"/>
                    <a:pt x="2" y="1"/>
                    <a:pt x="2" y="1"/>
                  </a:cubicBezTo>
                  <a:cubicBezTo>
                    <a:pt x="1" y="1"/>
                    <a:pt x="1" y="1"/>
                    <a:pt x="1" y="1"/>
                  </a:cubicBezTo>
                  <a:lnTo>
                    <a:pt x="0" y="0"/>
                  </a:lnTo>
                  <a:close/>
                  <a:moveTo>
                    <a:pt x="3" y="1"/>
                  </a:moveTo>
                  <a:cubicBezTo>
                    <a:pt x="4" y="1"/>
                    <a:pt x="4" y="1"/>
                    <a:pt x="4" y="1"/>
                  </a:cubicBezTo>
                  <a:cubicBezTo>
                    <a:pt x="5" y="1"/>
                    <a:pt x="5" y="1"/>
                    <a:pt x="5" y="1"/>
                  </a:cubicBezTo>
                  <a:cubicBezTo>
                    <a:pt x="4" y="0"/>
                    <a:pt x="4" y="0"/>
                    <a:pt x="4" y="0"/>
                  </a:cubicBezTo>
                  <a:cubicBezTo>
                    <a:pt x="4" y="0"/>
                    <a:pt x="4" y="0"/>
                    <a:pt x="3" y="0"/>
                  </a:cubicBezTo>
                  <a:cubicBezTo>
                    <a:pt x="2" y="0"/>
                    <a:pt x="2" y="0"/>
                    <a:pt x="2" y="0"/>
                  </a:cubicBezTo>
                  <a:cubicBezTo>
                    <a:pt x="2" y="0"/>
                    <a:pt x="2" y="0"/>
                    <a:pt x="2" y="0"/>
                  </a:cubicBezTo>
                  <a:cubicBezTo>
                    <a:pt x="2" y="1"/>
                    <a:pt x="2" y="1"/>
                    <a:pt x="2" y="1"/>
                  </a:cubicBezTo>
                  <a:cubicBezTo>
                    <a:pt x="2" y="1"/>
                    <a:pt x="2" y="1"/>
                    <a:pt x="2" y="1"/>
                  </a:cubicBezTo>
                  <a:cubicBezTo>
                    <a:pt x="2" y="1"/>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8" name="Freeform 259">
              <a:extLst>
                <a:ext uri="{FF2B5EF4-FFF2-40B4-BE49-F238E27FC236}">
                  <a16:creationId xmlns:a16="http://schemas.microsoft.com/office/drawing/2014/main" id="{3575E0C5-E464-F74C-65BE-CFAFFC7B95EF}"/>
                </a:ext>
              </a:extLst>
            </p:cNvPr>
            <p:cNvSpPr>
              <a:spLocks/>
            </p:cNvSpPr>
            <p:nvPr/>
          </p:nvSpPr>
          <p:spPr bwMode="auto">
            <a:xfrm>
              <a:off x="4700588" y="3443288"/>
              <a:ext cx="9525" cy="1588"/>
            </a:xfrm>
            <a:custGeom>
              <a:avLst/>
              <a:gdLst>
                <a:gd name="T0" fmla="*/ 2 w 5"/>
                <a:gd name="T1" fmla="*/ 1 h 1"/>
                <a:gd name="T2" fmla="*/ 1 w 5"/>
                <a:gd name="T3" fmla="*/ 1 h 1"/>
                <a:gd name="T4" fmla="*/ 0 w 5"/>
                <a:gd name="T5" fmla="*/ 0 h 1"/>
                <a:gd name="T6" fmla="*/ 5 w 5"/>
                <a:gd name="T7" fmla="*/ 0 h 1"/>
                <a:gd name="T8" fmla="*/ 5 w 5"/>
                <a:gd name="T9" fmla="*/ 0 h 1"/>
                <a:gd name="T10" fmla="*/ 2 w 5"/>
                <a:gd name="T11" fmla="*/ 0 h 1"/>
                <a:gd name="T12" fmla="*/ 2 w 5"/>
                <a:gd name="T13" fmla="*/ 0 h 1"/>
                <a:gd name="T14" fmla="*/ 5 w 5"/>
                <a:gd name="T15" fmla="*/ 0 h 1"/>
                <a:gd name="T16" fmla="*/ 5 w 5"/>
                <a:gd name="T17" fmla="*/ 1 h 1"/>
                <a:gd name="T18" fmla="*/ 2 w 5"/>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
                  <a:moveTo>
                    <a:pt x="2" y="1"/>
                  </a:moveTo>
                  <a:cubicBezTo>
                    <a:pt x="2" y="1"/>
                    <a:pt x="1" y="1"/>
                    <a:pt x="1" y="1"/>
                  </a:cubicBezTo>
                  <a:cubicBezTo>
                    <a:pt x="0" y="0"/>
                    <a:pt x="0" y="0"/>
                    <a:pt x="0" y="0"/>
                  </a:cubicBezTo>
                  <a:cubicBezTo>
                    <a:pt x="2" y="0"/>
                    <a:pt x="4" y="0"/>
                    <a:pt x="5" y="0"/>
                  </a:cubicBezTo>
                  <a:cubicBezTo>
                    <a:pt x="5" y="0"/>
                    <a:pt x="5" y="0"/>
                    <a:pt x="5" y="0"/>
                  </a:cubicBezTo>
                  <a:cubicBezTo>
                    <a:pt x="4" y="0"/>
                    <a:pt x="3" y="0"/>
                    <a:pt x="2" y="0"/>
                  </a:cubicBezTo>
                  <a:cubicBezTo>
                    <a:pt x="2" y="0"/>
                    <a:pt x="2" y="0"/>
                    <a:pt x="2" y="0"/>
                  </a:cubicBezTo>
                  <a:cubicBezTo>
                    <a:pt x="3" y="0"/>
                    <a:pt x="4" y="0"/>
                    <a:pt x="5" y="0"/>
                  </a:cubicBezTo>
                  <a:cubicBezTo>
                    <a:pt x="5" y="1"/>
                    <a:pt x="5" y="1"/>
                    <a:pt x="5" y="1"/>
                  </a:cubicBezTo>
                  <a:cubicBezTo>
                    <a:pt x="4" y="1"/>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59" name="Freeform 260">
              <a:extLst>
                <a:ext uri="{FF2B5EF4-FFF2-40B4-BE49-F238E27FC236}">
                  <a16:creationId xmlns:a16="http://schemas.microsoft.com/office/drawing/2014/main" id="{87CF18EC-DC41-58D2-5F14-DE3A2621F7F0}"/>
                </a:ext>
              </a:extLst>
            </p:cNvPr>
            <p:cNvSpPr>
              <a:spLocks/>
            </p:cNvSpPr>
            <p:nvPr/>
          </p:nvSpPr>
          <p:spPr bwMode="auto">
            <a:xfrm>
              <a:off x="4711700" y="3443288"/>
              <a:ext cx="12700" cy="1588"/>
            </a:xfrm>
            <a:custGeom>
              <a:avLst/>
              <a:gdLst>
                <a:gd name="T0" fmla="*/ 2 w 7"/>
                <a:gd name="T1" fmla="*/ 1 h 1"/>
                <a:gd name="T2" fmla="*/ 5 w 7"/>
                <a:gd name="T3" fmla="*/ 0 h 1"/>
                <a:gd name="T4" fmla="*/ 0 w 7"/>
                <a:gd name="T5" fmla="*/ 0 h 1"/>
                <a:gd name="T6" fmla="*/ 0 w 7"/>
                <a:gd name="T7" fmla="*/ 0 h 1"/>
                <a:gd name="T8" fmla="*/ 7 w 7"/>
                <a:gd name="T9" fmla="*/ 0 h 1"/>
                <a:gd name="T10" fmla="*/ 7 w 7"/>
                <a:gd name="T11" fmla="*/ 0 h 1"/>
                <a:gd name="T12" fmla="*/ 3 w 7"/>
                <a:gd name="T13" fmla="*/ 1 h 1"/>
                <a:gd name="T14" fmla="*/ 2 w 7"/>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
                  <a:moveTo>
                    <a:pt x="2" y="1"/>
                  </a:moveTo>
                  <a:cubicBezTo>
                    <a:pt x="3" y="1"/>
                    <a:pt x="4" y="0"/>
                    <a:pt x="5" y="0"/>
                  </a:cubicBezTo>
                  <a:cubicBezTo>
                    <a:pt x="3" y="0"/>
                    <a:pt x="2" y="0"/>
                    <a:pt x="0" y="0"/>
                  </a:cubicBezTo>
                  <a:cubicBezTo>
                    <a:pt x="0" y="0"/>
                    <a:pt x="0" y="0"/>
                    <a:pt x="0" y="0"/>
                  </a:cubicBezTo>
                  <a:cubicBezTo>
                    <a:pt x="2" y="0"/>
                    <a:pt x="4" y="0"/>
                    <a:pt x="7" y="0"/>
                  </a:cubicBezTo>
                  <a:cubicBezTo>
                    <a:pt x="7" y="0"/>
                    <a:pt x="7" y="0"/>
                    <a:pt x="7" y="0"/>
                  </a:cubicBezTo>
                  <a:cubicBezTo>
                    <a:pt x="5" y="0"/>
                    <a:pt x="4" y="1"/>
                    <a:pt x="3" y="1"/>
                  </a:cubicBezTo>
                  <a:cubicBezTo>
                    <a:pt x="3" y="1"/>
                    <a:pt x="2"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0" name="Freeform 261">
              <a:extLst>
                <a:ext uri="{FF2B5EF4-FFF2-40B4-BE49-F238E27FC236}">
                  <a16:creationId xmlns:a16="http://schemas.microsoft.com/office/drawing/2014/main" id="{A736FA40-8C5C-83C5-44CF-B285B5BFFCA7}"/>
                </a:ext>
              </a:extLst>
            </p:cNvPr>
            <p:cNvSpPr>
              <a:spLocks/>
            </p:cNvSpPr>
            <p:nvPr/>
          </p:nvSpPr>
          <p:spPr bwMode="auto">
            <a:xfrm>
              <a:off x="4903788" y="3443288"/>
              <a:ext cx="9525" cy="1588"/>
            </a:xfrm>
            <a:custGeom>
              <a:avLst/>
              <a:gdLst>
                <a:gd name="T0" fmla="*/ 2 w 5"/>
                <a:gd name="T1" fmla="*/ 1 h 1"/>
                <a:gd name="T2" fmla="*/ 0 w 5"/>
                <a:gd name="T3" fmla="*/ 1 h 1"/>
                <a:gd name="T4" fmla="*/ 0 w 5"/>
                <a:gd name="T5" fmla="*/ 0 h 1"/>
                <a:gd name="T6" fmla="*/ 5 w 5"/>
                <a:gd name="T7" fmla="*/ 0 h 1"/>
                <a:gd name="T8" fmla="*/ 5 w 5"/>
                <a:gd name="T9" fmla="*/ 0 h 1"/>
                <a:gd name="T10" fmla="*/ 1 w 5"/>
                <a:gd name="T11" fmla="*/ 0 h 1"/>
                <a:gd name="T12" fmla="*/ 1 w 5"/>
                <a:gd name="T13" fmla="*/ 0 h 1"/>
                <a:gd name="T14" fmla="*/ 5 w 5"/>
                <a:gd name="T15" fmla="*/ 0 h 1"/>
                <a:gd name="T16" fmla="*/ 5 w 5"/>
                <a:gd name="T17" fmla="*/ 1 h 1"/>
                <a:gd name="T18" fmla="*/ 1 w 5"/>
                <a:gd name="T19" fmla="*/ 1 h 1"/>
                <a:gd name="T20" fmla="*/ 2 w 5"/>
                <a:gd name="T21"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
                  <a:moveTo>
                    <a:pt x="2" y="1"/>
                  </a:moveTo>
                  <a:cubicBezTo>
                    <a:pt x="1" y="1"/>
                    <a:pt x="1" y="1"/>
                    <a:pt x="0" y="1"/>
                  </a:cubicBezTo>
                  <a:cubicBezTo>
                    <a:pt x="0" y="0"/>
                    <a:pt x="0" y="0"/>
                    <a:pt x="0" y="0"/>
                  </a:cubicBezTo>
                  <a:cubicBezTo>
                    <a:pt x="1" y="0"/>
                    <a:pt x="3" y="0"/>
                    <a:pt x="5" y="0"/>
                  </a:cubicBezTo>
                  <a:cubicBezTo>
                    <a:pt x="5" y="0"/>
                    <a:pt x="5" y="0"/>
                    <a:pt x="5" y="0"/>
                  </a:cubicBezTo>
                  <a:cubicBezTo>
                    <a:pt x="4" y="0"/>
                    <a:pt x="2" y="0"/>
                    <a:pt x="1" y="0"/>
                  </a:cubicBezTo>
                  <a:cubicBezTo>
                    <a:pt x="1" y="0"/>
                    <a:pt x="1" y="0"/>
                    <a:pt x="1" y="0"/>
                  </a:cubicBezTo>
                  <a:cubicBezTo>
                    <a:pt x="2" y="0"/>
                    <a:pt x="4" y="0"/>
                    <a:pt x="5" y="0"/>
                  </a:cubicBezTo>
                  <a:cubicBezTo>
                    <a:pt x="5" y="1"/>
                    <a:pt x="5" y="1"/>
                    <a:pt x="5" y="1"/>
                  </a:cubicBezTo>
                  <a:cubicBezTo>
                    <a:pt x="4" y="1"/>
                    <a:pt x="3" y="1"/>
                    <a:pt x="1" y="1"/>
                  </a:cubicBezTo>
                  <a:lnTo>
                    <a:pt x="2"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1" name="Freeform 262">
              <a:extLst>
                <a:ext uri="{FF2B5EF4-FFF2-40B4-BE49-F238E27FC236}">
                  <a16:creationId xmlns:a16="http://schemas.microsoft.com/office/drawing/2014/main" id="{B5CA0AF4-EF23-C0D8-D73C-F68E14EDC9AA}"/>
                </a:ext>
              </a:extLst>
            </p:cNvPr>
            <p:cNvSpPr>
              <a:spLocks noEditPoints="1"/>
            </p:cNvSpPr>
            <p:nvPr/>
          </p:nvSpPr>
          <p:spPr bwMode="auto">
            <a:xfrm>
              <a:off x="4914900" y="3443288"/>
              <a:ext cx="11113" cy="1588"/>
            </a:xfrm>
            <a:custGeom>
              <a:avLst/>
              <a:gdLst>
                <a:gd name="T0" fmla="*/ 3 w 6"/>
                <a:gd name="T1" fmla="*/ 0 h 1"/>
                <a:gd name="T2" fmla="*/ 5 w 6"/>
                <a:gd name="T3" fmla="*/ 0 h 1"/>
                <a:gd name="T4" fmla="*/ 6 w 6"/>
                <a:gd name="T5" fmla="*/ 0 h 1"/>
                <a:gd name="T6" fmla="*/ 4 w 6"/>
                <a:gd name="T7" fmla="*/ 0 h 1"/>
                <a:gd name="T8" fmla="*/ 6 w 6"/>
                <a:gd name="T9" fmla="*/ 1 h 1"/>
                <a:gd name="T10" fmla="*/ 6 w 6"/>
                <a:gd name="T11" fmla="*/ 1 h 1"/>
                <a:gd name="T12" fmla="*/ 5 w 6"/>
                <a:gd name="T13" fmla="*/ 1 h 1"/>
                <a:gd name="T14" fmla="*/ 3 w 6"/>
                <a:gd name="T15" fmla="*/ 1 h 1"/>
                <a:gd name="T16" fmla="*/ 1 w 6"/>
                <a:gd name="T17" fmla="*/ 1 h 1"/>
                <a:gd name="T18" fmla="*/ 0 w 6"/>
                <a:gd name="T19" fmla="*/ 1 h 1"/>
                <a:gd name="T20" fmla="*/ 0 w 6"/>
                <a:gd name="T21" fmla="*/ 1 h 1"/>
                <a:gd name="T22" fmla="*/ 2 w 6"/>
                <a:gd name="T23" fmla="*/ 0 h 1"/>
                <a:gd name="T24" fmla="*/ 0 w 6"/>
                <a:gd name="T25" fmla="*/ 0 h 1"/>
                <a:gd name="T26" fmla="*/ 0 w 6"/>
                <a:gd name="T27" fmla="*/ 0 h 1"/>
                <a:gd name="T28" fmla="*/ 1 w 6"/>
                <a:gd name="T29" fmla="*/ 0 h 1"/>
                <a:gd name="T30" fmla="*/ 3 w 6"/>
                <a:gd name="T31" fmla="*/ 0 h 1"/>
                <a:gd name="T32" fmla="*/ 1 w 6"/>
                <a:gd name="T33" fmla="*/ 1 h 1"/>
                <a:gd name="T34" fmla="*/ 2 w 6"/>
                <a:gd name="T35" fmla="*/ 1 h 1"/>
                <a:gd name="T36" fmla="*/ 3 w 6"/>
                <a:gd name="T37" fmla="*/ 1 h 1"/>
                <a:gd name="T38" fmla="*/ 4 w 6"/>
                <a:gd name="T39" fmla="*/ 1 h 1"/>
                <a:gd name="T40" fmla="*/ 5 w 6"/>
                <a:gd name="T41" fmla="*/ 1 h 1"/>
                <a:gd name="T42" fmla="*/ 4 w 6"/>
                <a:gd name="T43" fmla="*/ 1 h 1"/>
                <a:gd name="T44" fmla="*/ 3 w 6"/>
                <a:gd name="T45" fmla="*/ 0 h 1"/>
                <a:gd name="T46" fmla="*/ 3 w 6"/>
                <a:gd name="T47" fmla="*/ 0 h 1"/>
                <a:gd name="T48" fmla="*/ 2 w 6"/>
                <a:gd name="T49" fmla="*/ 1 h 1"/>
                <a:gd name="T50" fmla="*/ 1 w 6"/>
                <a:gd name="T51" fmla="*/ 1 h 1"/>
                <a:gd name="T52" fmla="*/ 3 w 6"/>
                <a:gd name="T53" fmla="*/ 0 h 1"/>
                <a:gd name="T54" fmla="*/ 2 w 6"/>
                <a:gd name="T55" fmla="*/ 0 h 1"/>
                <a:gd name="T56" fmla="*/ 1 w 6"/>
                <a:gd name="T57" fmla="*/ 0 h 1"/>
                <a:gd name="T58" fmla="*/ 2 w 6"/>
                <a:gd name="T59" fmla="*/ 0 h 1"/>
                <a:gd name="T60" fmla="*/ 2 w 6"/>
                <a:gd name="T61" fmla="*/ 0 h 1"/>
                <a:gd name="T62" fmla="*/ 3 w 6"/>
                <a:gd name="T63" fmla="*/ 0 h 1"/>
                <a:gd name="T64" fmla="*/ 4 w 6"/>
                <a:gd name="T65" fmla="*/ 0 h 1"/>
                <a:gd name="T66" fmla="*/ 4 w 6"/>
                <a:gd name="T67" fmla="*/ 0 h 1"/>
                <a:gd name="T68" fmla="*/ 4 w 6"/>
                <a:gd name="T69" fmla="*/ 0 h 1"/>
                <a:gd name="T70" fmla="*/ 3 w 6"/>
                <a:gd name="T71"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 h="1">
                  <a:moveTo>
                    <a:pt x="3" y="0"/>
                  </a:moveTo>
                  <a:cubicBezTo>
                    <a:pt x="4" y="0"/>
                    <a:pt x="4" y="0"/>
                    <a:pt x="5" y="0"/>
                  </a:cubicBezTo>
                  <a:cubicBezTo>
                    <a:pt x="5" y="0"/>
                    <a:pt x="6" y="0"/>
                    <a:pt x="6" y="0"/>
                  </a:cubicBezTo>
                  <a:cubicBezTo>
                    <a:pt x="6" y="0"/>
                    <a:pt x="5" y="0"/>
                    <a:pt x="4" y="0"/>
                  </a:cubicBezTo>
                  <a:cubicBezTo>
                    <a:pt x="5" y="0"/>
                    <a:pt x="6" y="1"/>
                    <a:pt x="6" y="1"/>
                  </a:cubicBezTo>
                  <a:cubicBezTo>
                    <a:pt x="6" y="1"/>
                    <a:pt x="6" y="1"/>
                    <a:pt x="6" y="1"/>
                  </a:cubicBezTo>
                  <a:cubicBezTo>
                    <a:pt x="6" y="1"/>
                    <a:pt x="6" y="1"/>
                    <a:pt x="5" y="1"/>
                  </a:cubicBezTo>
                  <a:cubicBezTo>
                    <a:pt x="5" y="1"/>
                    <a:pt x="4" y="1"/>
                    <a:pt x="3" y="1"/>
                  </a:cubicBezTo>
                  <a:cubicBezTo>
                    <a:pt x="2" y="1"/>
                    <a:pt x="2" y="1"/>
                    <a:pt x="1" y="1"/>
                  </a:cubicBezTo>
                  <a:cubicBezTo>
                    <a:pt x="0" y="1"/>
                    <a:pt x="0" y="1"/>
                    <a:pt x="0" y="1"/>
                  </a:cubicBezTo>
                  <a:cubicBezTo>
                    <a:pt x="0" y="1"/>
                    <a:pt x="0" y="1"/>
                    <a:pt x="0" y="1"/>
                  </a:cubicBezTo>
                  <a:cubicBezTo>
                    <a:pt x="0" y="1"/>
                    <a:pt x="1" y="0"/>
                    <a:pt x="2" y="0"/>
                  </a:cubicBezTo>
                  <a:cubicBezTo>
                    <a:pt x="1" y="0"/>
                    <a:pt x="0" y="0"/>
                    <a:pt x="0" y="0"/>
                  </a:cubicBezTo>
                  <a:cubicBezTo>
                    <a:pt x="0" y="0"/>
                    <a:pt x="0" y="0"/>
                    <a:pt x="0" y="0"/>
                  </a:cubicBezTo>
                  <a:cubicBezTo>
                    <a:pt x="0" y="0"/>
                    <a:pt x="0" y="0"/>
                    <a:pt x="1" y="0"/>
                  </a:cubicBezTo>
                  <a:cubicBezTo>
                    <a:pt x="1" y="0"/>
                    <a:pt x="2" y="0"/>
                    <a:pt x="3" y="0"/>
                  </a:cubicBezTo>
                  <a:close/>
                  <a:moveTo>
                    <a:pt x="1" y="1"/>
                  </a:moveTo>
                  <a:cubicBezTo>
                    <a:pt x="2" y="1"/>
                    <a:pt x="2" y="1"/>
                    <a:pt x="2" y="1"/>
                  </a:cubicBezTo>
                  <a:cubicBezTo>
                    <a:pt x="2" y="1"/>
                    <a:pt x="3" y="1"/>
                    <a:pt x="3" y="1"/>
                  </a:cubicBezTo>
                  <a:cubicBezTo>
                    <a:pt x="4" y="1"/>
                    <a:pt x="4" y="1"/>
                    <a:pt x="4" y="1"/>
                  </a:cubicBezTo>
                  <a:cubicBezTo>
                    <a:pt x="5" y="1"/>
                    <a:pt x="5" y="1"/>
                    <a:pt x="5" y="1"/>
                  </a:cubicBezTo>
                  <a:cubicBezTo>
                    <a:pt x="4" y="1"/>
                    <a:pt x="4" y="1"/>
                    <a:pt x="4" y="1"/>
                  </a:cubicBezTo>
                  <a:cubicBezTo>
                    <a:pt x="4" y="1"/>
                    <a:pt x="4" y="0"/>
                    <a:pt x="3" y="0"/>
                  </a:cubicBezTo>
                  <a:cubicBezTo>
                    <a:pt x="3" y="0"/>
                    <a:pt x="3" y="0"/>
                    <a:pt x="3" y="0"/>
                  </a:cubicBezTo>
                  <a:cubicBezTo>
                    <a:pt x="2" y="0"/>
                    <a:pt x="2" y="1"/>
                    <a:pt x="2" y="1"/>
                  </a:cubicBezTo>
                  <a:lnTo>
                    <a:pt x="1" y="1"/>
                  </a:lnTo>
                  <a:close/>
                  <a:moveTo>
                    <a:pt x="3" y="0"/>
                  </a:moveTo>
                  <a:cubicBezTo>
                    <a:pt x="2" y="0"/>
                    <a:pt x="2" y="0"/>
                    <a:pt x="2" y="0"/>
                  </a:cubicBezTo>
                  <a:cubicBezTo>
                    <a:pt x="1" y="0"/>
                    <a:pt x="1" y="0"/>
                    <a:pt x="1" y="0"/>
                  </a:cubicBezTo>
                  <a:cubicBezTo>
                    <a:pt x="2" y="0"/>
                    <a:pt x="2" y="0"/>
                    <a:pt x="2" y="0"/>
                  </a:cubicBezTo>
                  <a:cubicBezTo>
                    <a:pt x="2" y="0"/>
                    <a:pt x="2" y="0"/>
                    <a:pt x="2" y="0"/>
                  </a:cubicBezTo>
                  <a:cubicBezTo>
                    <a:pt x="3" y="0"/>
                    <a:pt x="3" y="0"/>
                    <a:pt x="3" y="0"/>
                  </a:cubicBezTo>
                  <a:cubicBezTo>
                    <a:pt x="4" y="0"/>
                    <a:pt x="4" y="0"/>
                    <a:pt x="4" y="0"/>
                  </a:cubicBezTo>
                  <a:cubicBezTo>
                    <a:pt x="4" y="0"/>
                    <a:pt x="4" y="0"/>
                    <a:pt x="4" y="0"/>
                  </a:cubicBezTo>
                  <a:cubicBezTo>
                    <a:pt x="4" y="0"/>
                    <a:pt x="4" y="0"/>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2" name="Freeform 263">
              <a:extLst>
                <a:ext uri="{FF2B5EF4-FFF2-40B4-BE49-F238E27FC236}">
                  <a16:creationId xmlns:a16="http://schemas.microsoft.com/office/drawing/2014/main" id="{3CC02A71-CFAA-F3ED-8EB4-83A84A0C5ED3}"/>
                </a:ext>
              </a:extLst>
            </p:cNvPr>
            <p:cNvSpPr>
              <a:spLocks/>
            </p:cNvSpPr>
            <p:nvPr/>
          </p:nvSpPr>
          <p:spPr bwMode="auto">
            <a:xfrm>
              <a:off x="5103813" y="3443288"/>
              <a:ext cx="9525" cy="1588"/>
            </a:xfrm>
            <a:custGeom>
              <a:avLst/>
              <a:gdLst>
                <a:gd name="T0" fmla="*/ 2 w 5"/>
                <a:gd name="T1" fmla="*/ 1 h 1"/>
                <a:gd name="T2" fmla="*/ 1 w 5"/>
                <a:gd name="T3" fmla="*/ 1 h 1"/>
                <a:gd name="T4" fmla="*/ 0 w 5"/>
                <a:gd name="T5" fmla="*/ 0 h 1"/>
                <a:gd name="T6" fmla="*/ 5 w 5"/>
                <a:gd name="T7" fmla="*/ 0 h 1"/>
                <a:gd name="T8" fmla="*/ 5 w 5"/>
                <a:gd name="T9" fmla="*/ 0 h 1"/>
                <a:gd name="T10" fmla="*/ 1 w 5"/>
                <a:gd name="T11" fmla="*/ 0 h 1"/>
                <a:gd name="T12" fmla="*/ 2 w 5"/>
                <a:gd name="T13" fmla="*/ 0 h 1"/>
                <a:gd name="T14" fmla="*/ 5 w 5"/>
                <a:gd name="T15" fmla="*/ 0 h 1"/>
                <a:gd name="T16" fmla="*/ 5 w 5"/>
                <a:gd name="T17" fmla="*/ 1 h 1"/>
                <a:gd name="T18" fmla="*/ 2 w 5"/>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
                  <a:moveTo>
                    <a:pt x="2" y="1"/>
                  </a:moveTo>
                  <a:cubicBezTo>
                    <a:pt x="2" y="1"/>
                    <a:pt x="1" y="1"/>
                    <a:pt x="1" y="1"/>
                  </a:cubicBezTo>
                  <a:cubicBezTo>
                    <a:pt x="0" y="0"/>
                    <a:pt x="0" y="0"/>
                    <a:pt x="0" y="0"/>
                  </a:cubicBezTo>
                  <a:cubicBezTo>
                    <a:pt x="2" y="0"/>
                    <a:pt x="3" y="0"/>
                    <a:pt x="5" y="0"/>
                  </a:cubicBezTo>
                  <a:cubicBezTo>
                    <a:pt x="5" y="0"/>
                    <a:pt x="5" y="0"/>
                    <a:pt x="5" y="0"/>
                  </a:cubicBezTo>
                  <a:cubicBezTo>
                    <a:pt x="4" y="0"/>
                    <a:pt x="3" y="0"/>
                    <a:pt x="1" y="0"/>
                  </a:cubicBezTo>
                  <a:cubicBezTo>
                    <a:pt x="2" y="0"/>
                    <a:pt x="2" y="0"/>
                    <a:pt x="2" y="0"/>
                  </a:cubicBezTo>
                  <a:cubicBezTo>
                    <a:pt x="3" y="0"/>
                    <a:pt x="4" y="0"/>
                    <a:pt x="5" y="0"/>
                  </a:cubicBezTo>
                  <a:cubicBezTo>
                    <a:pt x="5" y="1"/>
                    <a:pt x="5" y="1"/>
                    <a:pt x="5" y="1"/>
                  </a:cubicBezTo>
                  <a:cubicBezTo>
                    <a:pt x="4" y="1"/>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3" name="Freeform 264">
              <a:extLst>
                <a:ext uri="{FF2B5EF4-FFF2-40B4-BE49-F238E27FC236}">
                  <a16:creationId xmlns:a16="http://schemas.microsoft.com/office/drawing/2014/main" id="{43B39046-13A8-208D-7C7E-99198582F42E}"/>
                </a:ext>
              </a:extLst>
            </p:cNvPr>
            <p:cNvSpPr>
              <a:spLocks noEditPoints="1"/>
            </p:cNvSpPr>
            <p:nvPr/>
          </p:nvSpPr>
          <p:spPr bwMode="auto">
            <a:xfrm>
              <a:off x="5114925" y="3443288"/>
              <a:ext cx="11113" cy="1588"/>
            </a:xfrm>
            <a:custGeom>
              <a:avLst/>
              <a:gdLst>
                <a:gd name="T0" fmla="*/ 6 w 6"/>
                <a:gd name="T1" fmla="*/ 0 h 1"/>
                <a:gd name="T2" fmla="*/ 6 w 6"/>
                <a:gd name="T3" fmla="*/ 1 h 1"/>
                <a:gd name="T4" fmla="*/ 3 w 6"/>
                <a:gd name="T5" fmla="*/ 1 h 1"/>
                <a:gd name="T6" fmla="*/ 1 w 6"/>
                <a:gd name="T7" fmla="*/ 1 h 1"/>
                <a:gd name="T8" fmla="*/ 1 w 6"/>
                <a:gd name="T9" fmla="*/ 1 h 1"/>
                <a:gd name="T10" fmla="*/ 2 w 6"/>
                <a:gd name="T11" fmla="*/ 1 h 1"/>
                <a:gd name="T12" fmla="*/ 5 w 6"/>
                <a:gd name="T13" fmla="*/ 1 h 1"/>
                <a:gd name="T14" fmla="*/ 5 w 6"/>
                <a:gd name="T15" fmla="*/ 0 h 1"/>
                <a:gd name="T16" fmla="*/ 5 w 6"/>
                <a:gd name="T17" fmla="*/ 0 h 1"/>
                <a:gd name="T18" fmla="*/ 4 w 6"/>
                <a:gd name="T19" fmla="*/ 1 h 1"/>
                <a:gd name="T20" fmla="*/ 3 w 6"/>
                <a:gd name="T21" fmla="*/ 1 h 1"/>
                <a:gd name="T22" fmla="*/ 1 w 6"/>
                <a:gd name="T23" fmla="*/ 0 h 1"/>
                <a:gd name="T24" fmla="*/ 0 w 6"/>
                <a:gd name="T25" fmla="*/ 0 h 1"/>
                <a:gd name="T26" fmla="*/ 1 w 6"/>
                <a:gd name="T27" fmla="*/ 0 h 1"/>
                <a:gd name="T28" fmla="*/ 3 w 6"/>
                <a:gd name="T29" fmla="*/ 0 h 1"/>
                <a:gd name="T30" fmla="*/ 5 w 6"/>
                <a:gd name="T31" fmla="*/ 0 h 1"/>
                <a:gd name="T32" fmla="*/ 6 w 6"/>
                <a:gd name="T33" fmla="*/ 0 h 1"/>
                <a:gd name="T34" fmla="*/ 3 w 6"/>
                <a:gd name="T35" fmla="*/ 0 h 1"/>
                <a:gd name="T36" fmla="*/ 2 w 6"/>
                <a:gd name="T37" fmla="*/ 0 h 1"/>
                <a:gd name="T38" fmla="*/ 2 w 6"/>
                <a:gd name="T39" fmla="*/ 0 h 1"/>
                <a:gd name="T40" fmla="*/ 2 w 6"/>
                <a:gd name="T41" fmla="*/ 0 h 1"/>
                <a:gd name="T42" fmla="*/ 3 w 6"/>
                <a:gd name="T43" fmla="*/ 0 h 1"/>
                <a:gd name="T44" fmla="*/ 4 w 6"/>
                <a:gd name="T45" fmla="*/ 0 h 1"/>
                <a:gd name="T46" fmla="*/ 5 w 6"/>
                <a:gd name="T47" fmla="*/ 0 h 1"/>
                <a:gd name="T48" fmla="*/ 5 w 6"/>
                <a:gd name="T49" fmla="*/ 0 h 1"/>
                <a:gd name="T50" fmla="*/ 4 w 6"/>
                <a:gd name="T51" fmla="*/ 0 h 1"/>
                <a:gd name="T52" fmla="*/ 3 w 6"/>
                <a:gd name="T53"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 h="1">
                  <a:moveTo>
                    <a:pt x="6" y="0"/>
                  </a:moveTo>
                  <a:cubicBezTo>
                    <a:pt x="6" y="0"/>
                    <a:pt x="6" y="1"/>
                    <a:pt x="6" y="1"/>
                  </a:cubicBezTo>
                  <a:cubicBezTo>
                    <a:pt x="5" y="1"/>
                    <a:pt x="4" y="1"/>
                    <a:pt x="3" y="1"/>
                  </a:cubicBezTo>
                  <a:cubicBezTo>
                    <a:pt x="2" y="1"/>
                    <a:pt x="1" y="1"/>
                    <a:pt x="1" y="1"/>
                  </a:cubicBezTo>
                  <a:cubicBezTo>
                    <a:pt x="1" y="1"/>
                    <a:pt x="1" y="1"/>
                    <a:pt x="1" y="1"/>
                  </a:cubicBezTo>
                  <a:cubicBezTo>
                    <a:pt x="2" y="1"/>
                    <a:pt x="2" y="1"/>
                    <a:pt x="2" y="1"/>
                  </a:cubicBezTo>
                  <a:cubicBezTo>
                    <a:pt x="3" y="1"/>
                    <a:pt x="5" y="1"/>
                    <a:pt x="5" y="1"/>
                  </a:cubicBezTo>
                  <a:cubicBezTo>
                    <a:pt x="5" y="0"/>
                    <a:pt x="5" y="0"/>
                    <a:pt x="5" y="0"/>
                  </a:cubicBezTo>
                  <a:cubicBezTo>
                    <a:pt x="5" y="0"/>
                    <a:pt x="5" y="0"/>
                    <a:pt x="5" y="0"/>
                  </a:cubicBezTo>
                  <a:cubicBezTo>
                    <a:pt x="4" y="1"/>
                    <a:pt x="4" y="1"/>
                    <a:pt x="4" y="1"/>
                  </a:cubicBezTo>
                  <a:cubicBezTo>
                    <a:pt x="3" y="1"/>
                    <a:pt x="3" y="1"/>
                    <a:pt x="3" y="1"/>
                  </a:cubicBezTo>
                  <a:cubicBezTo>
                    <a:pt x="2" y="1"/>
                    <a:pt x="2" y="1"/>
                    <a:pt x="1" y="0"/>
                  </a:cubicBezTo>
                  <a:cubicBezTo>
                    <a:pt x="1" y="0"/>
                    <a:pt x="0" y="0"/>
                    <a:pt x="0" y="0"/>
                  </a:cubicBezTo>
                  <a:cubicBezTo>
                    <a:pt x="1" y="0"/>
                    <a:pt x="1" y="0"/>
                    <a:pt x="1" y="0"/>
                  </a:cubicBezTo>
                  <a:cubicBezTo>
                    <a:pt x="1" y="0"/>
                    <a:pt x="2" y="0"/>
                    <a:pt x="3" y="0"/>
                  </a:cubicBezTo>
                  <a:cubicBezTo>
                    <a:pt x="3" y="0"/>
                    <a:pt x="4" y="0"/>
                    <a:pt x="5" y="0"/>
                  </a:cubicBezTo>
                  <a:cubicBezTo>
                    <a:pt x="5" y="0"/>
                    <a:pt x="6" y="0"/>
                    <a:pt x="6" y="0"/>
                  </a:cubicBezTo>
                  <a:close/>
                  <a:moveTo>
                    <a:pt x="3" y="0"/>
                  </a:moveTo>
                  <a:cubicBezTo>
                    <a:pt x="2" y="0"/>
                    <a:pt x="2" y="0"/>
                    <a:pt x="2" y="0"/>
                  </a:cubicBezTo>
                  <a:cubicBezTo>
                    <a:pt x="2" y="0"/>
                    <a:pt x="2" y="0"/>
                    <a:pt x="2" y="0"/>
                  </a:cubicBezTo>
                  <a:cubicBezTo>
                    <a:pt x="2" y="0"/>
                    <a:pt x="2" y="0"/>
                    <a:pt x="2" y="0"/>
                  </a:cubicBezTo>
                  <a:cubicBezTo>
                    <a:pt x="2" y="0"/>
                    <a:pt x="3" y="0"/>
                    <a:pt x="3" y="0"/>
                  </a:cubicBezTo>
                  <a:cubicBezTo>
                    <a:pt x="4" y="0"/>
                    <a:pt x="4" y="0"/>
                    <a:pt x="4" y="0"/>
                  </a:cubicBezTo>
                  <a:cubicBezTo>
                    <a:pt x="5" y="0"/>
                    <a:pt x="5" y="0"/>
                    <a:pt x="5" y="0"/>
                  </a:cubicBezTo>
                  <a:cubicBezTo>
                    <a:pt x="5" y="0"/>
                    <a:pt x="5" y="0"/>
                    <a:pt x="5" y="0"/>
                  </a:cubicBezTo>
                  <a:cubicBezTo>
                    <a:pt x="4" y="0"/>
                    <a:pt x="4" y="0"/>
                    <a:pt x="4" y="0"/>
                  </a:cubicBez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4" name="Freeform 265">
              <a:extLst>
                <a:ext uri="{FF2B5EF4-FFF2-40B4-BE49-F238E27FC236}">
                  <a16:creationId xmlns:a16="http://schemas.microsoft.com/office/drawing/2014/main" id="{DC1286EB-EEE9-BEAA-F26A-03CED45B9C7E}"/>
                </a:ext>
              </a:extLst>
            </p:cNvPr>
            <p:cNvSpPr>
              <a:spLocks/>
            </p:cNvSpPr>
            <p:nvPr/>
          </p:nvSpPr>
          <p:spPr bwMode="auto">
            <a:xfrm>
              <a:off x="5300663" y="3443288"/>
              <a:ext cx="7938" cy="1588"/>
            </a:xfrm>
            <a:custGeom>
              <a:avLst/>
              <a:gdLst>
                <a:gd name="T0" fmla="*/ 2 w 5"/>
                <a:gd name="T1" fmla="*/ 1 h 1"/>
                <a:gd name="T2" fmla="*/ 1 w 5"/>
                <a:gd name="T3" fmla="*/ 1 h 1"/>
                <a:gd name="T4" fmla="*/ 0 w 5"/>
                <a:gd name="T5" fmla="*/ 0 h 1"/>
                <a:gd name="T6" fmla="*/ 5 w 5"/>
                <a:gd name="T7" fmla="*/ 0 h 1"/>
                <a:gd name="T8" fmla="*/ 5 w 5"/>
                <a:gd name="T9" fmla="*/ 0 h 1"/>
                <a:gd name="T10" fmla="*/ 1 w 5"/>
                <a:gd name="T11" fmla="*/ 0 h 1"/>
                <a:gd name="T12" fmla="*/ 2 w 5"/>
                <a:gd name="T13" fmla="*/ 0 h 1"/>
                <a:gd name="T14" fmla="*/ 5 w 5"/>
                <a:gd name="T15" fmla="*/ 0 h 1"/>
                <a:gd name="T16" fmla="*/ 5 w 5"/>
                <a:gd name="T17" fmla="*/ 1 h 1"/>
                <a:gd name="T18" fmla="*/ 2 w 5"/>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
                  <a:moveTo>
                    <a:pt x="2" y="1"/>
                  </a:moveTo>
                  <a:cubicBezTo>
                    <a:pt x="2" y="1"/>
                    <a:pt x="1" y="1"/>
                    <a:pt x="1" y="1"/>
                  </a:cubicBezTo>
                  <a:cubicBezTo>
                    <a:pt x="0" y="0"/>
                    <a:pt x="0" y="0"/>
                    <a:pt x="0" y="0"/>
                  </a:cubicBezTo>
                  <a:cubicBezTo>
                    <a:pt x="1" y="0"/>
                    <a:pt x="3" y="0"/>
                    <a:pt x="5" y="0"/>
                  </a:cubicBezTo>
                  <a:cubicBezTo>
                    <a:pt x="5" y="0"/>
                    <a:pt x="5" y="0"/>
                    <a:pt x="5" y="0"/>
                  </a:cubicBezTo>
                  <a:cubicBezTo>
                    <a:pt x="4" y="0"/>
                    <a:pt x="2" y="0"/>
                    <a:pt x="1" y="0"/>
                  </a:cubicBezTo>
                  <a:cubicBezTo>
                    <a:pt x="2" y="0"/>
                    <a:pt x="2" y="0"/>
                    <a:pt x="2" y="0"/>
                  </a:cubicBezTo>
                  <a:cubicBezTo>
                    <a:pt x="3" y="0"/>
                    <a:pt x="4" y="0"/>
                    <a:pt x="5" y="0"/>
                  </a:cubicBezTo>
                  <a:cubicBezTo>
                    <a:pt x="5" y="1"/>
                    <a:pt x="5" y="1"/>
                    <a:pt x="5" y="1"/>
                  </a:cubicBezTo>
                  <a:cubicBezTo>
                    <a:pt x="4" y="1"/>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5" name="Freeform 266">
              <a:extLst>
                <a:ext uri="{FF2B5EF4-FFF2-40B4-BE49-F238E27FC236}">
                  <a16:creationId xmlns:a16="http://schemas.microsoft.com/office/drawing/2014/main" id="{B06C67EE-0403-7803-14AA-03D4C48F10BF}"/>
                </a:ext>
              </a:extLst>
            </p:cNvPr>
            <p:cNvSpPr>
              <a:spLocks/>
            </p:cNvSpPr>
            <p:nvPr/>
          </p:nvSpPr>
          <p:spPr bwMode="auto">
            <a:xfrm>
              <a:off x="5311775" y="3443288"/>
              <a:ext cx="7938" cy="1588"/>
            </a:xfrm>
            <a:custGeom>
              <a:avLst/>
              <a:gdLst>
                <a:gd name="T0" fmla="*/ 5 w 5"/>
                <a:gd name="T1" fmla="*/ 1 h 1"/>
                <a:gd name="T2" fmla="*/ 4 w 5"/>
                <a:gd name="T3" fmla="*/ 1 h 1"/>
                <a:gd name="T4" fmla="*/ 3 w 5"/>
                <a:gd name="T5" fmla="*/ 0 h 1"/>
                <a:gd name="T6" fmla="*/ 3 w 5"/>
                <a:gd name="T7" fmla="*/ 0 h 1"/>
                <a:gd name="T8" fmla="*/ 2 w 5"/>
                <a:gd name="T9" fmla="*/ 0 h 1"/>
                <a:gd name="T10" fmla="*/ 1 w 5"/>
                <a:gd name="T11" fmla="*/ 0 h 1"/>
                <a:gd name="T12" fmla="*/ 0 w 5"/>
                <a:gd name="T13" fmla="*/ 0 h 1"/>
                <a:gd name="T14" fmla="*/ 3 w 5"/>
                <a:gd name="T15" fmla="*/ 0 h 1"/>
                <a:gd name="T16" fmla="*/ 4 w 5"/>
                <a:gd name="T17" fmla="*/ 0 h 1"/>
                <a:gd name="T18" fmla="*/ 5 w 5"/>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
                  <a:moveTo>
                    <a:pt x="5" y="1"/>
                  </a:moveTo>
                  <a:cubicBezTo>
                    <a:pt x="4" y="1"/>
                    <a:pt x="4" y="1"/>
                    <a:pt x="4" y="1"/>
                  </a:cubicBezTo>
                  <a:cubicBezTo>
                    <a:pt x="3" y="0"/>
                    <a:pt x="3" y="0"/>
                    <a:pt x="3" y="0"/>
                  </a:cubicBezTo>
                  <a:cubicBezTo>
                    <a:pt x="3" y="0"/>
                    <a:pt x="3" y="0"/>
                    <a:pt x="3" y="0"/>
                  </a:cubicBezTo>
                  <a:cubicBezTo>
                    <a:pt x="2" y="0"/>
                    <a:pt x="2" y="0"/>
                    <a:pt x="2" y="0"/>
                  </a:cubicBezTo>
                  <a:cubicBezTo>
                    <a:pt x="2" y="0"/>
                    <a:pt x="2" y="0"/>
                    <a:pt x="1" y="0"/>
                  </a:cubicBezTo>
                  <a:cubicBezTo>
                    <a:pt x="0" y="0"/>
                    <a:pt x="0" y="0"/>
                    <a:pt x="0" y="0"/>
                  </a:cubicBezTo>
                  <a:cubicBezTo>
                    <a:pt x="1" y="0"/>
                    <a:pt x="2" y="0"/>
                    <a:pt x="3" y="0"/>
                  </a:cubicBezTo>
                  <a:cubicBezTo>
                    <a:pt x="4" y="0"/>
                    <a:pt x="4" y="0"/>
                    <a:pt x="4" y="0"/>
                  </a:cubicBezTo>
                  <a:lnTo>
                    <a:pt x="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6" name="Freeform 267">
              <a:extLst>
                <a:ext uri="{FF2B5EF4-FFF2-40B4-BE49-F238E27FC236}">
                  <a16:creationId xmlns:a16="http://schemas.microsoft.com/office/drawing/2014/main" id="{4528B6B5-FD8B-5509-D79B-DE3C3629F54A}"/>
                </a:ext>
              </a:extLst>
            </p:cNvPr>
            <p:cNvSpPr>
              <a:spLocks noEditPoints="1"/>
            </p:cNvSpPr>
            <p:nvPr/>
          </p:nvSpPr>
          <p:spPr bwMode="auto">
            <a:xfrm>
              <a:off x="5324475" y="3443288"/>
              <a:ext cx="11113" cy="1588"/>
            </a:xfrm>
            <a:custGeom>
              <a:avLst/>
              <a:gdLst>
                <a:gd name="T0" fmla="*/ 6 w 6"/>
                <a:gd name="T1" fmla="*/ 0 h 1"/>
                <a:gd name="T2" fmla="*/ 6 w 6"/>
                <a:gd name="T3" fmla="*/ 1 h 1"/>
                <a:gd name="T4" fmla="*/ 4 w 6"/>
                <a:gd name="T5" fmla="*/ 1 h 1"/>
                <a:gd name="T6" fmla="*/ 2 w 6"/>
                <a:gd name="T7" fmla="*/ 1 h 1"/>
                <a:gd name="T8" fmla="*/ 0 w 6"/>
                <a:gd name="T9" fmla="*/ 0 h 1"/>
                <a:gd name="T10" fmla="*/ 1 w 6"/>
                <a:gd name="T11" fmla="*/ 0 h 1"/>
                <a:gd name="T12" fmla="*/ 3 w 6"/>
                <a:gd name="T13" fmla="*/ 0 h 1"/>
                <a:gd name="T14" fmla="*/ 5 w 6"/>
                <a:gd name="T15" fmla="*/ 0 h 1"/>
                <a:gd name="T16" fmla="*/ 6 w 6"/>
                <a:gd name="T17" fmla="*/ 0 h 1"/>
                <a:gd name="T18" fmla="*/ 2 w 6"/>
                <a:gd name="T19" fmla="*/ 0 h 1"/>
                <a:gd name="T20" fmla="*/ 3 w 6"/>
                <a:gd name="T21" fmla="*/ 1 h 1"/>
                <a:gd name="T22" fmla="*/ 4 w 6"/>
                <a:gd name="T23" fmla="*/ 1 h 1"/>
                <a:gd name="T24" fmla="*/ 5 w 6"/>
                <a:gd name="T25" fmla="*/ 1 h 1"/>
                <a:gd name="T26" fmla="*/ 5 w 6"/>
                <a:gd name="T27" fmla="*/ 0 h 1"/>
                <a:gd name="T28" fmla="*/ 4 w 6"/>
                <a:gd name="T29" fmla="*/ 0 h 1"/>
                <a:gd name="T30" fmla="*/ 3 w 6"/>
                <a:gd name="T31" fmla="*/ 0 h 1"/>
                <a:gd name="T32" fmla="*/ 2 w 6"/>
                <a:gd name="T33"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1">
                  <a:moveTo>
                    <a:pt x="6" y="0"/>
                  </a:moveTo>
                  <a:cubicBezTo>
                    <a:pt x="6" y="1"/>
                    <a:pt x="6" y="1"/>
                    <a:pt x="6" y="1"/>
                  </a:cubicBezTo>
                  <a:cubicBezTo>
                    <a:pt x="6" y="1"/>
                    <a:pt x="5" y="1"/>
                    <a:pt x="4" y="1"/>
                  </a:cubicBezTo>
                  <a:cubicBezTo>
                    <a:pt x="3" y="1"/>
                    <a:pt x="2" y="1"/>
                    <a:pt x="2" y="1"/>
                  </a:cubicBezTo>
                  <a:cubicBezTo>
                    <a:pt x="1" y="1"/>
                    <a:pt x="0" y="0"/>
                    <a:pt x="0" y="0"/>
                  </a:cubicBezTo>
                  <a:cubicBezTo>
                    <a:pt x="1" y="0"/>
                    <a:pt x="1" y="0"/>
                    <a:pt x="1" y="0"/>
                  </a:cubicBezTo>
                  <a:cubicBezTo>
                    <a:pt x="1" y="0"/>
                    <a:pt x="2" y="0"/>
                    <a:pt x="3" y="0"/>
                  </a:cubicBezTo>
                  <a:cubicBezTo>
                    <a:pt x="4" y="0"/>
                    <a:pt x="5" y="0"/>
                    <a:pt x="5" y="0"/>
                  </a:cubicBezTo>
                  <a:cubicBezTo>
                    <a:pt x="6" y="0"/>
                    <a:pt x="6" y="0"/>
                    <a:pt x="6" y="0"/>
                  </a:cubicBezTo>
                  <a:close/>
                  <a:moveTo>
                    <a:pt x="2" y="0"/>
                  </a:moveTo>
                  <a:cubicBezTo>
                    <a:pt x="3" y="1"/>
                    <a:pt x="3" y="1"/>
                    <a:pt x="3" y="1"/>
                  </a:cubicBezTo>
                  <a:cubicBezTo>
                    <a:pt x="3" y="1"/>
                    <a:pt x="3" y="1"/>
                    <a:pt x="4" y="1"/>
                  </a:cubicBezTo>
                  <a:cubicBezTo>
                    <a:pt x="4" y="1"/>
                    <a:pt x="5" y="1"/>
                    <a:pt x="5" y="1"/>
                  </a:cubicBezTo>
                  <a:cubicBezTo>
                    <a:pt x="5" y="0"/>
                    <a:pt x="5" y="0"/>
                    <a:pt x="5" y="0"/>
                  </a:cubicBezTo>
                  <a:cubicBezTo>
                    <a:pt x="4" y="0"/>
                    <a:pt x="4" y="0"/>
                    <a:pt x="4" y="0"/>
                  </a:cubicBezTo>
                  <a:cubicBezTo>
                    <a:pt x="4" y="0"/>
                    <a:pt x="3" y="0"/>
                    <a:pt x="3" y="0"/>
                  </a:cubicBezTo>
                  <a:cubicBezTo>
                    <a:pt x="2" y="0"/>
                    <a:pt x="2"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7" name="Freeform 268">
              <a:extLst>
                <a:ext uri="{FF2B5EF4-FFF2-40B4-BE49-F238E27FC236}">
                  <a16:creationId xmlns:a16="http://schemas.microsoft.com/office/drawing/2014/main" id="{4CEEF0DF-4841-7759-299D-6B2E4E42B79F}"/>
                </a:ext>
              </a:extLst>
            </p:cNvPr>
            <p:cNvSpPr>
              <a:spLocks/>
            </p:cNvSpPr>
            <p:nvPr/>
          </p:nvSpPr>
          <p:spPr bwMode="auto">
            <a:xfrm>
              <a:off x="5500688" y="3443288"/>
              <a:ext cx="11113" cy="1588"/>
            </a:xfrm>
            <a:custGeom>
              <a:avLst/>
              <a:gdLst>
                <a:gd name="T0" fmla="*/ 3 w 6"/>
                <a:gd name="T1" fmla="*/ 1 h 1"/>
                <a:gd name="T2" fmla="*/ 1 w 6"/>
                <a:gd name="T3" fmla="*/ 1 h 1"/>
                <a:gd name="T4" fmla="*/ 0 w 6"/>
                <a:gd name="T5" fmla="*/ 0 h 1"/>
                <a:gd name="T6" fmla="*/ 5 w 6"/>
                <a:gd name="T7" fmla="*/ 0 h 1"/>
                <a:gd name="T8" fmla="*/ 5 w 6"/>
                <a:gd name="T9" fmla="*/ 0 h 1"/>
                <a:gd name="T10" fmla="*/ 1 w 6"/>
                <a:gd name="T11" fmla="*/ 0 h 1"/>
                <a:gd name="T12" fmla="*/ 2 w 6"/>
                <a:gd name="T13" fmla="*/ 0 h 1"/>
                <a:gd name="T14" fmla="*/ 5 w 6"/>
                <a:gd name="T15" fmla="*/ 0 h 1"/>
                <a:gd name="T16" fmla="*/ 6 w 6"/>
                <a:gd name="T17" fmla="*/ 1 h 1"/>
                <a:gd name="T18" fmla="*/ 2 w 6"/>
                <a:gd name="T19" fmla="*/ 1 h 1"/>
                <a:gd name="T20" fmla="*/ 3 w 6"/>
                <a:gd name="T21"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
                  <a:moveTo>
                    <a:pt x="3" y="1"/>
                  </a:moveTo>
                  <a:cubicBezTo>
                    <a:pt x="2" y="1"/>
                    <a:pt x="2" y="1"/>
                    <a:pt x="1" y="1"/>
                  </a:cubicBezTo>
                  <a:cubicBezTo>
                    <a:pt x="0" y="0"/>
                    <a:pt x="0" y="0"/>
                    <a:pt x="0" y="0"/>
                  </a:cubicBezTo>
                  <a:cubicBezTo>
                    <a:pt x="1" y="0"/>
                    <a:pt x="3" y="0"/>
                    <a:pt x="5" y="0"/>
                  </a:cubicBezTo>
                  <a:cubicBezTo>
                    <a:pt x="5" y="0"/>
                    <a:pt x="5" y="0"/>
                    <a:pt x="5" y="0"/>
                  </a:cubicBezTo>
                  <a:cubicBezTo>
                    <a:pt x="4" y="0"/>
                    <a:pt x="3" y="0"/>
                    <a:pt x="1" y="0"/>
                  </a:cubicBezTo>
                  <a:cubicBezTo>
                    <a:pt x="2" y="0"/>
                    <a:pt x="2" y="0"/>
                    <a:pt x="2" y="0"/>
                  </a:cubicBezTo>
                  <a:cubicBezTo>
                    <a:pt x="3" y="0"/>
                    <a:pt x="4" y="0"/>
                    <a:pt x="5" y="0"/>
                  </a:cubicBezTo>
                  <a:cubicBezTo>
                    <a:pt x="6" y="1"/>
                    <a:pt x="6" y="1"/>
                    <a:pt x="6" y="1"/>
                  </a:cubicBezTo>
                  <a:cubicBezTo>
                    <a:pt x="4" y="1"/>
                    <a:pt x="3" y="1"/>
                    <a:pt x="2" y="1"/>
                  </a:cubicBezTo>
                  <a:lnTo>
                    <a:pt x="3"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8" name="Freeform 269">
              <a:extLst>
                <a:ext uri="{FF2B5EF4-FFF2-40B4-BE49-F238E27FC236}">
                  <a16:creationId xmlns:a16="http://schemas.microsoft.com/office/drawing/2014/main" id="{9EDB976C-8AD5-DD75-C9CD-BF62A8515D45}"/>
                </a:ext>
              </a:extLst>
            </p:cNvPr>
            <p:cNvSpPr>
              <a:spLocks/>
            </p:cNvSpPr>
            <p:nvPr/>
          </p:nvSpPr>
          <p:spPr bwMode="auto">
            <a:xfrm>
              <a:off x="5513388" y="3443288"/>
              <a:ext cx="9525" cy="1588"/>
            </a:xfrm>
            <a:custGeom>
              <a:avLst/>
              <a:gdLst>
                <a:gd name="T0" fmla="*/ 5 w 5"/>
                <a:gd name="T1" fmla="*/ 1 h 1"/>
                <a:gd name="T2" fmla="*/ 3 w 5"/>
                <a:gd name="T3" fmla="*/ 1 h 1"/>
                <a:gd name="T4" fmla="*/ 2 w 5"/>
                <a:gd name="T5" fmla="*/ 0 h 1"/>
                <a:gd name="T6" fmla="*/ 2 w 5"/>
                <a:gd name="T7" fmla="*/ 0 h 1"/>
                <a:gd name="T8" fmla="*/ 2 w 5"/>
                <a:gd name="T9" fmla="*/ 0 h 1"/>
                <a:gd name="T10" fmla="*/ 0 w 5"/>
                <a:gd name="T11" fmla="*/ 0 h 1"/>
                <a:gd name="T12" fmla="*/ 0 w 5"/>
                <a:gd name="T13" fmla="*/ 0 h 1"/>
                <a:gd name="T14" fmla="*/ 2 w 5"/>
                <a:gd name="T15" fmla="*/ 0 h 1"/>
                <a:gd name="T16" fmla="*/ 3 w 5"/>
                <a:gd name="T17" fmla="*/ 0 h 1"/>
                <a:gd name="T18" fmla="*/ 5 w 5"/>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
                  <a:moveTo>
                    <a:pt x="5" y="1"/>
                  </a:moveTo>
                  <a:cubicBezTo>
                    <a:pt x="4" y="1"/>
                    <a:pt x="3" y="1"/>
                    <a:pt x="3" y="1"/>
                  </a:cubicBezTo>
                  <a:cubicBezTo>
                    <a:pt x="2" y="0"/>
                    <a:pt x="2" y="0"/>
                    <a:pt x="2" y="0"/>
                  </a:cubicBezTo>
                  <a:cubicBezTo>
                    <a:pt x="2" y="0"/>
                    <a:pt x="2" y="0"/>
                    <a:pt x="2" y="0"/>
                  </a:cubicBezTo>
                  <a:cubicBezTo>
                    <a:pt x="2" y="0"/>
                    <a:pt x="2" y="0"/>
                    <a:pt x="2" y="0"/>
                  </a:cubicBezTo>
                  <a:cubicBezTo>
                    <a:pt x="2" y="0"/>
                    <a:pt x="1" y="0"/>
                    <a:pt x="0" y="0"/>
                  </a:cubicBezTo>
                  <a:cubicBezTo>
                    <a:pt x="0" y="0"/>
                    <a:pt x="0" y="0"/>
                    <a:pt x="0" y="0"/>
                  </a:cubicBezTo>
                  <a:cubicBezTo>
                    <a:pt x="0" y="0"/>
                    <a:pt x="1" y="0"/>
                    <a:pt x="2" y="0"/>
                  </a:cubicBezTo>
                  <a:cubicBezTo>
                    <a:pt x="3" y="0"/>
                    <a:pt x="3" y="0"/>
                    <a:pt x="3" y="0"/>
                  </a:cubicBezTo>
                  <a:cubicBezTo>
                    <a:pt x="4" y="0"/>
                    <a:pt x="4"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69" name="Freeform 270">
              <a:extLst>
                <a:ext uri="{FF2B5EF4-FFF2-40B4-BE49-F238E27FC236}">
                  <a16:creationId xmlns:a16="http://schemas.microsoft.com/office/drawing/2014/main" id="{C629529B-FB72-3393-959B-7D9BEFEFE946}"/>
                </a:ext>
              </a:extLst>
            </p:cNvPr>
            <p:cNvSpPr>
              <a:spLocks/>
            </p:cNvSpPr>
            <p:nvPr/>
          </p:nvSpPr>
          <p:spPr bwMode="auto">
            <a:xfrm>
              <a:off x="5527675" y="3443288"/>
              <a:ext cx="7938" cy="1588"/>
            </a:xfrm>
            <a:custGeom>
              <a:avLst/>
              <a:gdLst>
                <a:gd name="T0" fmla="*/ 5 w 5"/>
                <a:gd name="T1" fmla="*/ 1 h 1"/>
                <a:gd name="T2" fmla="*/ 3 w 5"/>
                <a:gd name="T3" fmla="*/ 1 h 1"/>
                <a:gd name="T4" fmla="*/ 2 w 5"/>
                <a:gd name="T5" fmla="*/ 0 h 1"/>
                <a:gd name="T6" fmla="*/ 2 w 5"/>
                <a:gd name="T7" fmla="*/ 0 h 1"/>
                <a:gd name="T8" fmla="*/ 2 w 5"/>
                <a:gd name="T9" fmla="*/ 0 h 1"/>
                <a:gd name="T10" fmla="*/ 1 w 5"/>
                <a:gd name="T11" fmla="*/ 0 h 1"/>
                <a:gd name="T12" fmla="*/ 0 w 5"/>
                <a:gd name="T13" fmla="*/ 0 h 1"/>
                <a:gd name="T14" fmla="*/ 2 w 5"/>
                <a:gd name="T15" fmla="*/ 0 h 1"/>
                <a:gd name="T16" fmla="*/ 3 w 5"/>
                <a:gd name="T17" fmla="*/ 0 h 1"/>
                <a:gd name="T18" fmla="*/ 5 w 5"/>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
                  <a:moveTo>
                    <a:pt x="5" y="1"/>
                  </a:moveTo>
                  <a:cubicBezTo>
                    <a:pt x="4" y="1"/>
                    <a:pt x="3" y="1"/>
                    <a:pt x="3" y="1"/>
                  </a:cubicBezTo>
                  <a:cubicBezTo>
                    <a:pt x="2" y="0"/>
                    <a:pt x="2" y="0"/>
                    <a:pt x="2" y="0"/>
                  </a:cubicBezTo>
                  <a:cubicBezTo>
                    <a:pt x="2" y="0"/>
                    <a:pt x="2" y="0"/>
                    <a:pt x="2" y="0"/>
                  </a:cubicBezTo>
                  <a:cubicBezTo>
                    <a:pt x="2" y="0"/>
                    <a:pt x="2" y="0"/>
                    <a:pt x="2" y="0"/>
                  </a:cubicBezTo>
                  <a:cubicBezTo>
                    <a:pt x="2" y="0"/>
                    <a:pt x="1" y="0"/>
                    <a:pt x="1" y="0"/>
                  </a:cubicBezTo>
                  <a:cubicBezTo>
                    <a:pt x="0" y="0"/>
                    <a:pt x="0" y="0"/>
                    <a:pt x="0" y="0"/>
                  </a:cubicBezTo>
                  <a:cubicBezTo>
                    <a:pt x="1" y="0"/>
                    <a:pt x="1" y="0"/>
                    <a:pt x="2" y="0"/>
                  </a:cubicBezTo>
                  <a:cubicBezTo>
                    <a:pt x="3" y="0"/>
                    <a:pt x="3" y="0"/>
                    <a:pt x="3" y="0"/>
                  </a:cubicBezTo>
                  <a:cubicBezTo>
                    <a:pt x="4" y="0"/>
                    <a:pt x="4"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0" name="Freeform 271">
              <a:extLst>
                <a:ext uri="{FF2B5EF4-FFF2-40B4-BE49-F238E27FC236}">
                  <a16:creationId xmlns:a16="http://schemas.microsoft.com/office/drawing/2014/main" id="{0CEBF928-6AC6-808D-7C78-039A6EC681D5}"/>
                </a:ext>
              </a:extLst>
            </p:cNvPr>
            <p:cNvSpPr>
              <a:spLocks/>
            </p:cNvSpPr>
            <p:nvPr/>
          </p:nvSpPr>
          <p:spPr bwMode="auto">
            <a:xfrm>
              <a:off x="5702300" y="3443288"/>
              <a:ext cx="11113" cy="1588"/>
            </a:xfrm>
            <a:custGeom>
              <a:avLst/>
              <a:gdLst>
                <a:gd name="T0" fmla="*/ 3 w 6"/>
                <a:gd name="T1" fmla="*/ 1 h 1"/>
                <a:gd name="T2" fmla="*/ 2 w 6"/>
                <a:gd name="T3" fmla="*/ 1 h 1"/>
                <a:gd name="T4" fmla="*/ 0 w 6"/>
                <a:gd name="T5" fmla="*/ 0 h 1"/>
                <a:gd name="T6" fmla="*/ 5 w 6"/>
                <a:gd name="T7" fmla="*/ 0 h 1"/>
                <a:gd name="T8" fmla="*/ 5 w 6"/>
                <a:gd name="T9" fmla="*/ 0 h 1"/>
                <a:gd name="T10" fmla="*/ 2 w 6"/>
                <a:gd name="T11" fmla="*/ 0 h 1"/>
                <a:gd name="T12" fmla="*/ 2 w 6"/>
                <a:gd name="T13" fmla="*/ 0 h 1"/>
                <a:gd name="T14" fmla="*/ 6 w 6"/>
                <a:gd name="T15" fmla="*/ 0 h 1"/>
                <a:gd name="T16" fmla="*/ 6 w 6"/>
                <a:gd name="T17" fmla="*/ 1 h 1"/>
                <a:gd name="T18" fmla="*/ 3 w 6"/>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
                  <a:moveTo>
                    <a:pt x="3" y="1"/>
                  </a:moveTo>
                  <a:cubicBezTo>
                    <a:pt x="2" y="1"/>
                    <a:pt x="2" y="1"/>
                    <a:pt x="2" y="1"/>
                  </a:cubicBezTo>
                  <a:cubicBezTo>
                    <a:pt x="1" y="1"/>
                    <a:pt x="1" y="0"/>
                    <a:pt x="0" y="0"/>
                  </a:cubicBezTo>
                  <a:cubicBezTo>
                    <a:pt x="2" y="0"/>
                    <a:pt x="3" y="0"/>
                    <a:pt x="5" y="0"/>
                  </a:cubicBezTo>
                  <a:cubicBezTo>
                    <a:pt x="5" y="0"/>
                    <a:pt x="5" y="0"/>
                    <a:pt x="5" y="0"/>
                  </a:cubicBezTo>
                  <a:cubicBezTo>
                    <a:pt x="4" y="0"/>
                    <a:pt x="3" y="0"/>
                    <a:pt x="2" y="0"/>
                  </a:cubicBezTo>
                  <a:cubicBezTo>
                    <a:pt x="2" y="0"/>
                    <a:pt x="2" y="0"/>
                    <a:pt x="2" y="0"/>
                  </a:cubicBezTo>
                  <a:cubicBezTo>
                    <a:pt x="3" y="0"/>
                    <a:pt x="5" y="0"/>
                    <a:pt x="6" y="0"/>
                  </a:cubicBezTo>
                  <a:cubicBezTo>
                    <a:pt x="6" y="1"/>
                    <a:pt x="6" y="1"/>
                    <a:pt x="6" y="1"/>
                  </a:cubicBezTo>
                  <a:cubicBezTo>
                    <a:pt x="5" y="1"/>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1" name="Freeform 272">
              <a:extLst>
                <a:ext uri="{FF2B5EF4-FFF2-40B4-BE49-F238E27FC236}">
                  <a16:creationId xmlns:a16="http://schemas.microsoft.com/office/drawing/2014/main" id="{68BF972D-7B7A-E586-7A70-06873FF1712D}"/>
                </a:ext>
              </a:extLst>
            </p:cNvPr>
            <p:cNvSpPr>
              <a:spLocks/>
            </p:cNvSpPr>
            <p:nvPr/>
          </p:nvSpPr>
          <p:spPr bwMode="auto">
            <a:xfrm>
              <a:off x="5715000" y="3443288"/>
              <a:ext cx="9525" cy="1588"/>
            </a:xfrm>
            <a:custGeom>
              <a:avLst/>
              <a:gdLst>
                <a:gd name="T0" fmla="*/ 5 w 5"/>
                <a:gd name="T1" fmla="*/ 1 h 1"/>
                <a:gd name="T2" fmla="*/ 4 w 5"/>
                <a:gd name="T3" fmla="*/ 1 h 1"/>
                <a:gd name="T4" fmla="*/ 3 w 5"/>
                <a:gd name="T5" fmla="*/ 0 h 1"/>
                <a:gd name="T6" fmla="*/ 2 w 5"/>
                <a:gd name="T7" fmla="*/ 0 h 1"/>
                <a:gd name="T8" fmla="*/ 2 w 5"/>
                <a:gd name="T9" fmla="*/ 0 h 1"/>
                <a:gd name="T10" fmla="*/ 1 w 5"/>
                <a:gd name="T11" fmla="*/ 0 h 1"/>
                <a:gd name="T12" fmla="*/ 0 w 5"/>
                <a:gd name="T13" fmla="*/ 0 h 1"/>
                <a:gd name="T14" fmla="*/ 2 w 5"/>
                <a:gd name="T15" fmla="*/ 0 h 1"/>
                <a:gd name="T16" fmla="*/ 3 w 5"/>
                <a:gd name="T17" fmla="*/ 0 h 1"/>
                <a:gd name="T18" fmla="*/ 5 w 5"/>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
                  <a:moveTo>
                    <a:pt x="5" y="1"/>
                  </a:moveTo>
                  <a:cubicBezTo>
                    <a:pt x="4" y="1"/>
                    <a:pt x="4" y="1"/>
                    <a:pt x="4" y="1"/>
                  </a:cubicBezTo>
                  <a:cubicBezTo>
                    <a:pt x="3" y="0"/>
                    <a:pt x="3" y="0"/>
                    <a:pt x="3" y="0"/>
                  </a:cubicBezTo>
                  <a:cubicBezTo>
                    <a:pt x="2" y="0"/>
                    <a:pt x="2" y="0"/>
                    <a:pt x="2" y="0"/>
                  </a:cubicBezTo>
                  <a:cubicBezTo>
                    <a:pt x="2" y="0"/>
                    <a:pt x="2" y="0"/>
                    <a:pt x="2" y="0"/>
                  </a:cubicBezTo>
                  <a:cubicBezTo>
                    <a:pt x="2" y="0"/>
                    <a:pt x="1" y="0"/>
                    <a:pt x="1" y="0"/>
                  </a:cubicBezTo>
                  <a:cubicBezTo>
                    <a:pt x="0" y="0"/>
                    <a:pt x="0" y="0"/>
                    <a:pt x="0" y="0"/>
                  </a:cubicBezTo>
                  <a:cubicBezTo>
                    <a:pt x="1" y="0"/>
                    <a:pt x="1" y="0"/>
                    <a:pt x="2" y="0"/>
                  </a:cubicBezTo>
                  <a:cubicBezTo>
                    <a:pt x="3" y="0"/>
                    <a:pt x="3" y="0"/>
                    <a:pt x="3" y="0"/>
                  </a:cubicBezTo>
                  <a:cubicBezTo>
                    <a:pt x="4" y="0"/>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2" name="Freeform 273">
              <a:extLst>
                <a:ext uri="{FF2B5EF4-FFF2-40B4-BE49-F238E27FC236}">
                  <a16:creationId xmlns:a16="http://schemas.microsoft.com/office/drawing/2014/main" id="{0243AB43-DF3D-6883-9C06-BF529A0B2356}"/>
                </a:ext>
              </a:extLst>
            </p:cNvPr>
            <p:cNvSpPr>
              <a:spLocks/>
            </p:cNvSpPr>
            <p:nvPr/>
          </p:nvSpPr>
          <p:spPr bwMode="auto">
            <a:xfrm>
              <a:off x="5727700" y="3443288"/>
              <a:ext cx="12700" cy="1588"/>
            </a:xfrm>
            <a:custGeom>
              <a:avLst/>
              <a:gdLst>
                <a:gd name="T0" fmla="*/ 7 w 7"/>
                <a:gd name="T1" fmla="*/ 1 h 1"/>
                <a:gd name="T2" fmla="*/ 1 w 7"/>
                <a:gd name="T3" fmla="*/ 1 h 1"/>
                <a:gd name="T4" fmla="*/ 1 w 7"/>
                <a:gd name="T5" fmla="*/ 1 h 1"/>
                <a:gd name="T6" fmla="*/ 3 w 7"/>
                <a:gd name="T7" fmla="*/ 1 h 1"/>
                <a:gd name="T8" fmla="*/ 4 w 7"/>
                <a:gd name="T9" fmla="*/ 0 h 1"/>
                <a:gd name="T10" fmla="*/ 4 w 7"/>
                <a:gd name="T11" fmla="*/ 0 h 1"/>
                <a:gd name="T12" fmla="*/ 4 w 7"/>
                <a:gd name="T13" fmla="*/ 0 h 1"/>
                <a:gd name="T14" fmla="*/ 4 w 7"/>
                <a:gd name="T15" fmla="*/ 0 h 1"/>
                <a:gd name="T16" fmla="*/ 2 w 7"/>
                <a:gd name="T17" fmla="*/ 0 h 1"/>
                <a:gd name="T18" fmla="*/ 1 w 7"/>
                <a:gd name="T19" fmla="*/ 0 h 1"/>
                <a:gd name="T20" fmla="*/ 1 w 7"/>
                <a:gd name="T21" fmla="*/ 0 h 1"/>
                <a:gd name="T22" fmla="*/ 0 w 7"/>
                <a:gd name="T23" fmla="*/ 0 h 1"/>
                <a:gd name="T24" fmla="*/ 1 w 7"/>
                <a:gd name="T25" fmla="*/ 0 h 1"/>
                <a:gd name="T26" fmla="*/ 2 w 7"/>
                <a:gd name="T27" fmla="*/ 0 h 1"/>
                <a:gd name="T28" fmla="*/ 4 w 7"/>
                <a:gd name="T29" fmla="*/ 0 h 1"/>
                <a:gd name="T30" fmla="*/ 5 w 7"/>
                <a:gd name="T31" fmla="*/ 0 h 1"/>
                <a:gd name="T32" fmla="*/ 6 w 7"/>
                <a:gd name="T33" fmla="*/ 0 h 1"/>
                <a:gd name="T34" fmla="*/ 5 w 7"/>
                <a:gd name="T35" fmla="*/ 0 h 1"/>
                <a:gd name="T36" fmla="*/ 4 w 7"/>
                <a:gd name="T37" fmla="*/ 1 h 1"/>
                <a:gd name="T38" fmla="*/ 3 w 7"/>
                <a:gd name="T39" fmla="*/ 1 h 1"/>
                <a:gd name="T40" fmla="*/ 3 w 7"/>
                <a:gd name="T41" fmla="*/ 1 h 1"/>
                <a:gd name="T42" fmla="*/ 7 w 7"/>
                <a:gd name="T43"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 h="1">
                  <a:moveTo>
                    <a:pt x="7" y="1"/>
                  </a:moveTo>
                  <a:cubicBezTo>
                    <a:pt x="5" y="1"/>
                    <a:pt x="3" y="1"/>
                    <a:pt x="1" y="1"/>
                  </a:cubicBezTo>
                  <a:cubicBezTo>
                    <a:pt x="1" y="1"/>
                    <a:pt x="1" y="1"/>
                    <a:pt x="1" y="1"/>
                  </a:cubicBezTo>
                  <a:cubicBezTo>
                    <a:pt x="1" y="1"/>
                    <a:pt x="2" y="1"/>
                    <a:pt x="3" y="1"/>
                  </a:cubicBezTo>
                  <a:cubicBezTo>
                    <a:pt x="3" y="0"/>
                    <a:pt x="4" y="0"/>
                    <a:pt x="4" y="0"/>
                  </a:cubicBezTo>
                  <a:cubicBezTo>
                    <a:pt x="4" y="0"/>
                    <a:pt x="4" y="0"/>
                    <a:pt x="4" y="0"/>
                  </a:cubicBezTo>
                  <a:cubicBezTo>
                    <a:pt x="4" y="0"/>
                    <a:pt x="4" y="0"/>
                    <a:pt x="4" y="0"/>
                  </a:cubicBezTo>
                  <a:cubicBezTo>
                    <a:pt x="4" y="0"/>
                    <a:pt x="4" y="0"/>
                    <a:pt x="4" y="0"/>
                  </a:cubicBezTo>
                  <a:cubicBezTo>
                    <a:pt x="2" y="0"/>
                    <a:pt x="2" y="0"/>
                    <a:pt x="2" y="0"/>
                  </a:cubicBezTo>
                  <a:cubicBezTo>
                    <a:pt x="1" y="0"/>
                    <a:pt x="1" y="0"/>
                    <a:pt x="1" y="0"/>
                  </a:cubicBezTo>
                  <a:cubicBezTo>
                    <a:pt x="1" y="0"/>
                    <a:pt x="1" y="0"/>
                    <a:pt x="1" y="0"/>
                  </a:cubicBezTo>
                  <a:cubicBezTo>
                    <a:pt x="0" y="0"/>
                    <a:pt x="0" y="0"/>
                    <a:pt x="0" y="0"/>
                  </a:cubicBezTo>
                  <a:cubicBezTo>
                    <a:pt x="1" y="0"/>
                    <a:pt x="1" y="0"/>
                    <a:pt x="1" y="0"/>
                  </a:cubicBezTo>
                  <a:cubicBezTo>
                    <a:pt x="1" y="0"/>
                    <a:pt x="2" y="0"/>
                    <a:pt x="2" y="0"/>
                  </a:cubicBezTo>
                  <a:cubicBezTo>
                    <a:pt x="3" y="0"/>
                    <a:pt x="4" y="0"/>
                    <a:pt x="4" y="0"/>
                  </a:cubicBezTo>
                  <a:cubicBezTo>
                    <a:pt x="5" y="0"/>
                    <a:pt x="5" y="0"/>
                    <a:pt x="5" y="0"/>
                  </a:cubicBezTo>
                  <a:cubicBezTo>
                    <a:pt x="6" y="0"/>
                    <a:pt x="6" y="0"/>
                    <a:pt x="6" y="0"/>
                  </a:cubicBezTo>
                  <a:cubicBezTo>
                    <a:pt x="5" y="0"/>
                    <a:pt x="5" y="0"/>
                    <a:pt x="5" y="0"/>
                  </a:cubicBezTo>
                  <a:cubicBezTo>
                    <a:pt x="5" y="0"/>
                    <a:pt x="4" y="1"/>
                    <a:pt x="4" y="1"/>
                  </a:cubicBezTo>
                  <a:cubicBezTo>
                    <a:pt x="3" y="1"/>
                    <a:pt x="3" y="1"/>
                    <a:pt x="3" y="1"/>
                  </a:cubicBezTo>
                  <a:cubicBezTo>
                    <a:pt x="3" y="1"/>
                    <a:pt x="3" y="1"/>
                    <a:pt x="3" y="1"/>
                  </a:cubicBezTo>
                  <a:cubicBezTo>
                    <a:pt x="4" y="1"/>
                    <a:pt x="5" y="1"/>
                    <a:pt x="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3" name="Freeform 274">
              <a:extLst>
                <a:ext uri="{FF2B5EF4-FFF2-40B4-BE49-F238E27FC236}">
                  <a16:creationId xmlns:a16="http://schemas.microsoft.com/office/drawing/2014/main" id="{49830C14-1795-310C-0526-5453DEF8E1BB}"/>
                </a:ext>
              </a:extLst>
            </p:cNvPr>
            <p:cNvSpPr>
              <a:spLocks noEditPoints="1"/>
            </p:cNvSpPr>
            <p:nvPr/>
          </p:nvSpPr>
          <p:spPr bwMode="auto">
            <a:xfrm>
              <a:off x="3367088" y="3455988"/>
              <a:ext cx="14288" cy="7938"/>
            </a:xfrm>
            <a:custGeom>
              <a:avLst/>
              <a:gdLst>
                <a:gd name="T0" fmla="*/ 0 w 8"/>
                <a:gd name="T1" fmla="*/ 3 h 4"/>
                <a:gd name="T2" fmla="*/ 1 w 8"/>
                <a:gd name="T3" fmla="*/ 3 h 4"/>
                <a:gd name="T4" fmla="*/ 3 w 8"/>
                <a:gd name="T5" fmla="*/ 3 h 4"/>
                <a:gd name="T6" fmla="*/ 4 w 8"/>
                <a:gd name="T7" fmla="*/ 3 h 4"/>
                <a:gd name="T8" fmla="*/ 4 w 8"/>
                <a:gd name="T9" fmla="*/ 3 h 4"/>
                <a:gd name="T10" fmla="*/ 3 w 8"/>
                <a:gd name="T11" fmla="*/ 4 h 4"/>
                <a:gd name="T12" fmla="*/ 2 w 8"/>
                <a:gd name="T13" fmla="*/ 4 h 4"/>
                <a:gd name="T14" fmla="*/ 0 w 8"/>
                <a:gd name="T15" fmla="*/ 4 h 4"/>
                <a:gd name="T16" fmla="*/ 0 w 8"/>
                <a:gd name="T17" fmla="*/ 3 h 4"/>
                <a:gd name="T18" fmla="*/ 4 w 8"/>
                <a:gd name="T19" fmla="*/ 3 h 4"/>
                <a:gd name="T20" fmla="*/ 2 w 8"/>
                <a:gd name="T21" fmla="*/ 3 h 4"/>
                <a:gd name="T22" fmla="*/ 4 w 8"/>
                <a:gd name="T23" fmla="*/ 0 h 4"/>
                <a:gd name="T24" fmla="*/ 8 w 8"/>
                <a:gd name="T25" fmla="*/ 0 h 4"/>
                <a:gd name="T26" fmla="*/ 4 w 8"/>
                <a:gd name="T2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4">
                  <a:moveTo>
                    <a:pt x="0" y="3"/>
                  </a:moveTo>
                  <a:cubicBezTo>
                    <a:pt x="1" y="3"/>
                    <a:pt x="1" y="3"/>
                    <a:pt x="1" y="3"/>
                  </a:cubicBezTo>
                  <a:cubicBezTo>
                    <a:pt x="1" y="3"/>
                    <a:pt x="2" y="3"/>
                    <a:pt x="3" y="3"/>
                  </a:cubicBezTo>
                  <a:cubicBezTo>
                    <a:pt x="3" y="3"/>
                    <a:pt x="4" y="3"/>
                    <a:pt x="4" y="3"/>
                  </a:cubicBezTo>
                  <a:cubicBezTo>
                    <a:pt x="4" y="3"/>
                    <a:pt x="4" y="3"/>
                    <a:pt x="4" y="3"/>
                  </a:cubicBezTo>
                  <a:cubicBezTo>
                    <a:pt x="3" y="4"/>
                    <a:pt x="3" y="4"/>
                    <a:pt x="3" y="4"/>
                  </a:cubicBezTo>
                  <a:cubicBezTo>
                    <a:pt x="3" y="4"/>
                    <a:pt x="2" y="4"/>
                    <a:pt x="2" y="4"/>
                  </a:cubicBezTo>
                  <a:cubicBezTo>
                    <a:pt x="1" y="4"/>
                    <a:pt x="0" y="4"/>
                    <a:pt x="0" y="4"/>
                  </a:cubicBezTo>
                  <a:lnTo>
                    <a:pt x="0" y="3"/>
                  </a:lnTo>
                  <a:close/>
                  <a:moveTo>
                    <a:pt x="4" y="3"/>
                  </a:moveTo>
                  <a:cubicBezTo>
                    <a:pt x="4" y="3"/>
                    <a:pt x="3" y="3"/>
                    <a:pt x="2" y="3"/>
                  </a:cubicBezTo>
                  <a:cubicBezTo>
                    <a:pt x="3" y="2"/>
                    <a:pt x="3" y="1"/>
                    <a:pt x="4" y="0"/>
                  </a:cubicBezTo>
                  <a:cubicBezTo>
                    <a:pt x="6" y="0"/>
                    <a:pt x="7" y="0"/>
                    <a:pt x="8" y="0"/>
                  </a:cubicBezTo>
                  <a:cubicBezTo>
                    <a:pt x="7" y="1"/>
                    <a:pt x="6"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4" name="Freeform 275">
              <a:extLst>
                <a:ext uri="{FF2B5EF4-FFF2-40B4-BE49-F238E27FC236}">
                  <a16:creationId xmlns:a16="http://schemas.microsoft.com/office/drawing/2014/main" id="{826FF7C5-5E0E-427D-6DB5-6220FABEFA8B}"/>
                </a:ext>
              </a:extLst>
            </p:cNvPr>
            <p:cNvSpPr>
              <a:spLocks/>
            </p:cNvSpPr>
            <p:nvPr/>
          </p:nvSpPr>
          <p:spPr bwMode="auto">
            <a:xfrm>
              <a:off x="3552825" y="3470275"/>
              <a:ext cx="31750" cy="4763"/>
            </a:xfrm>
            <a:custGeom>
              <a:avLst/>
              <a:gdLst>
                <a:gd name="T0" fmla="*/ 15 w 17"/>
                <a:gd name="T1" fmla="*/ 3 h 3"/>
                <a:gd name="T2" fmla="*/ 0 w 17"/>
                <a:gd name="T3" fmla="*/ 3 h 3"/>
                <a:gd name="T4" fmla="*/ 0 w 17"/>
                <a:gd name="T5" fmla="*/ 3 h 3"/>
                <a:gd name="T6" fmla="*/ 7 w 17"/>
                <a:gd name="T7" fmla="*/ 2 h 3"/>
                <a:gd name="T8" fmla="*/ 11 w 17"/>
                <a:gd name="T9" fmla="*/ 1 h 3"/>
                <a:gd name="T10" fmla="*/ 12 w 17"/>
                <a:gd name="T11" fmla="*/ 1 h 3"/>
                <a:gd name="T12" fmla="*/ 13 w 17"/>
                <a:gd name="T13" fmla="*/ 1 h 3"/>
                <a:gd name="T14" fmla="*/ 13 w 17"/>
                <a:gd name="T15" fmla="*/ 0 h 3"/>
                <a:gd name="T16" fmla="*/ 10 w 17"/>
                <a:gd name="T17" fmla="*/ 0 h 3"/>
                <a:gd name="T18" fmla="*/ 8 w 17"/>
                <a:gd name="T19" fmla="*/ 0 h 3"/>
                <a:gd name="T20" fmla="*/ 5 w 17"/>
                <a:gd name="T21" fmla="*/ 1 h 3"/>
                <a:gd name="T22" fmla="*/ 3 w 17"/>
                <a:gd name="T23" fmla="*/ 0 h 3"/>
                <a:gd name="T24" fmla="*/ 7 w 17"/>
                <a:gd name="T25" fmla="*/ 0 h 3"/>
                <a:gd name="T26" fmla="*/ 11 w 17"/>
                <a:gd name="T27" fmla="*/ 0 h 3"/>
                <a:gd name="T28" fmla="*/ 15 w 17"/>
                <a:gd name="T29" fmla="*/ 0 h 3"/>
                <a:gd name="T30" fmla="*/ 17 w 17"/>
                <a:gd name="T31" fmla="*/ 1 h 3"/>
                <a:gd name="T32" fmla="*/ 16 w 17"/>
                <a:gd name="T33" fmla="*/ 1 h 3"/>
                <a:gd name="T34" fmla="*/ 14 w 17"/>
                <a:gd name="T35" fmla="*/ 2 h 3"/>
                <a:gd name="T36" fmla="*/ 9 w 17"/>
                <a:gd name="T37" fmla="*/ 2 h 3"/>
                <a:gd name="T38" fmla="*/ 5 w 17"/>
                <a:gd name="T39" fmla="*/ 3 h 3"/>
                <a:gd name="T40" fmla="*/ 5 w 17"/>
                <a:gd name="T41" fmla="*/ 3 h 3"/>
                <a:gd name="T42" fmla="*/ 15 w 17"/>
                <a:gd name="T4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3">
                  <a:moveTo>
                    <a:pt x="15" y="3"/>
                  </a:moveTo>
                  <a:cubicBezTo>
                    <a:pt x="10" y="3"/>
                    <a:pt x="5" y="3"/>
                    <a:pt x="0" y="3"/>
                  </a:cubicBezTo>
                  <a:cubicBezTo>
                    <a:pt x="0" y="3"/>
                    <a:pt x="0" y="3"/>
                    <a:pt x="0" y="3"/>
                  </a:cubicBezTo>
                  <a:cubicBezTo>
                    <a:pt x="3" y="3"/>
                    <a:pt x="5" y="2"/>
                    <a:pt x="7" y="2"/>
                  </a:cubicBezTo>
                  <a:cubicBezTo>
                    <a:pt x="9" y="2"/>
                    <a:pt x="10" y="1"/>
                    <a:pt x="11" y="1"/>
                  </a:cubicBezTo>
                  <a:cubicBezTo>
                    <a:pt x="12" y="1"/>
                    <a:pt x="12" y="1"/>
                    <a:pt x="12" y="1"/>
                  </a:cubicBezTo>
                  <a:cubicBezTo>
                    <a:pt x="13" y="1"/>
                    <a:pt x="13" y="1"/>
                    <a:pt x="13" y="1"/>
                  </a:cubicBezTo>
                  <a:cubicBezTo>
                    <a:pt x="13" y="0"/>
                    <a:pt x="13" y="0"/>
                    <a:pt x="13" y="0"/>
                  </a:cubicBezTo>
                  <a:cubicBezTo>
                    <a:pt x="12" y="0"/>
                    <a:pt x="11" y="0"/>
                    <a:pt x="10" y="0"/>
                  </a:cubicBezTo>
                  <a:cubicBezTo>
                    <a:pt x="10" y="0"/>
                    <a:pt x="9" y="0"/>
                    <a:pt x="8" y="0"/>
                  </a:cubicBezTo>
                  <a:cubicBezTo>
                    <a:pt x="7" y="0"/>
                    <a:pt x="6" y="0"/>
                    <a:pt x="5" y="1"/>
                  </a:cubicBezTo>
                  <a:cubicBezTo>
                    <a:pt x="4" y="0"/>
                    <a:pt x="4" y="0"/>
                    <a:pt x="3" y="0"/>
                  </a:cubicBezTo>
                  <a:cubicBezTo>
                    <a:pt x="5" y="0"/>
                    <a:pt x="6" y="0"/>
                    <a:pt x="7" y="0"/>
                  </a:cubicBezTo>
                  <a:cubicBezTo>
                    <a:pt x="8" y="0"/>
                    <a:pt x="10" y="0"/>
                    <a:pt x="11" y="0"/>
                  </a:cubicBezTo>
                  <a:cubicBezTo>
                    <a:pt x="13" y="0"/>
                    <a:pt x="14" y="0"/>
                    <a:pt x="15" y="0"/>
                  </a:cubicBezTo>
                  <a:cubicBezTo>
                    <a:pt x="17" y="0"/>
                    <a:pt x="17" y="1"/>
                    <a:pt x="17" y="1"/>
                  </a:cubicBezTo>
                  <a:cubicBezTo>
                    <a:pt x="17" y="1"/>
                    <a:pt x="16" y="1"/>
                    <a:pt x="16" y="1"/>
                  </a:cubicBezTo>
                  <a:cubicBezTo>
                    <a:pt x="15" y="1"/>
                    <a:pt x="14" y="1"/>
                    <a:pt x="14" y="2"/>
                  </a:cubicBezTo>
                  <a:cubicBezTo>
                    <a:pt x="13" y="2"/>
                    <a:pt x="11" y="2"/>
                    <a:pt x="9" y="2"/>
                  </a:cubicBezTo>
                  <a:cubicBezTo>
                    <a:pt x="8" y="2"/>
                    <a:pt x="6" y="3"/>
                    <a:pt x="5" y="3"/>
                  </a:cubicBezTo>
                  <a:cubicBezTo>
                    <a:pt x="5" y="3"/>
                    <a:pt x="5" y="3"/>
                    <a:pt x="5" y="3"/>
                  </a:cubicBezTo>
                  <a:cubicBezTo>
                    <a:pt x="8" y="3"/>
                    <a:pt x="12" y="3"/>
                    <a:pt x="1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5" name="Freeform 276">
              <a:extLst>
                <a:ext uri="{FF2B5EF4-FFF2-40B4-BE49-F238E27FC236}">
                  <a16:creationId xmlns:a16="http://schemas.microsoft.com/office/drawing/2014/main" id="{F0A00A0B-C803-A84A-CED8-5735CF2D95AD}"/>
                </a:ext>
              </a:extLst>
            </p:cNvPr>
            <p:cNvSpPr>
              <a:spLocks noEditPoints="1"/>
            </p:cNvSpPr>
            <p:nvPr/>
          </p:nvSpPr>
          <p:spPr bwMode="auto">
            <a:xfrm>
              <a:off x="3559175" y="3455988"/>
              <a:ext cx="46038" cy="7938"/>
            </a:xfrm>
            <a:custGeom>
              <a:avLst/>
              <a:gdLst>
                <a:gd name="T0" fmla="*/ 25 w 25"/>
                <a:gd name="T1" fmla="*/ 2 h 4"/>
                <a:gd name="T2" fmla="*/ 23 w 25"/>
                <a:gd name="T3" fmla="*/ 3 h 4"/>
                <a:gd name="T4" fmla="*/ 21 w 25"/>
                <a:gd name="T5" fmla="*/ 3 h 4"/>
                <a:gd name="T6" fmla="*/ 18 w 25"/>
                <a:gd name="T7" fmla="*/ 3 h 4"/>
                <a:gd name="T8" fmla="*/ 16 w 25"/>
                <a:gd name="T9" fmla="*/ 3 h 4"/>
                <a:gd name="T10" fmla="*/ 15 w 25"/>
                <a:gd name="T11" fmla="*/ 3 h 4"/>
                <a:gd name="T12" fmla="*/ 15 w 25"/>
                <a:gd name="T13" fmla="*/ 3 h 4"/>
                <a:gd name="T14" fmla="*/ 13 w 25"/>
                <a:gd name="T15" fmla="*/ 3 h 4"/>
                <a:gd name="T16" fmla="*/ 11 w 25"/>
                <a:gd name="T17" fmla="*/ 3 h 4"/>
                <a:gd name="T18" fmla="*/ 7 w 25"/>
                <a:gd name="T19" fmla="*/ 3 h 4"/>
                <a:gd name="T20" fmla="*/ 7 w 25"/>
                <a:gd name="T21" fmla="*/ 2 h 4"/>
                <a:gd name="T22" fmla="*/ 9 w 25"/>
                <a:gd name="T23" fmla="*/ 2 h 4"/>
                <a:gd name="T24" fmla="*/ 14 w 25"/>
                <a:gd name="T25" fmla="*/ 1 h 4"/>
                <a:gd name="T26" fmla="*/ 17 w 25"/>
                <a:gd name="T27" fmla="*/ 1 h 4"/>
                <a:gd name="T28" fmla="*/ 19 w 25"/>
                <a:gd name="T29" fmla="*/ 1 h 4"/>
                <a:gd name="T30" fmla="*/ 18 w 25"/>
                <a:gd name="T31" fmla="*/ 2 h 4"/>
                <a:gd name="T32" fmla="*/ 18 w 25"/>
                <a:gd name="T33" fmla="*/ 3 h 4"/>
                <a:gd name="T34" fmla="*/ 19 w 25"/>
                <a:gd name="T35" fmla="*/ 3 h 4"/>
                <a:gd name="T36" fmla="*/ 21 w 25"/>
                <a:gd name="T37" fmla="*/ 3 h 4"/>
                <a:gd name="T38" fmla="*/ 22 w 25"/>
                <a:gd name="T39" fmla="*/ 2 h 4"/>
                <a:gd name="T40" fmla="*/ 22 w 25"/>
                <a:gd name="T41" fmla="*/ 1 h 4"/>
                <a:gd name="T42" fmla="*/ 19 w 25"/>
                <a:gd name="T43" fmla="*/ 1 h 4"/>
                <a:gd name="T44" fmla="*/ 15 w 25"/>
                <a:gd name="T45" fmla="*/ 1 h 4"/>
                <a:gd name="T46" fmla="*/ 10 w 25"/>
                <a:gd name="T47" fmla="*/ 1 h 4"/>
                <a:gd name="T48" fmla="*/ 6 w 25"/>
                <a:gd name="T49" fmla="*/ 1 h 4"/>
                <a:gd name="T50" fmla="*/ 4 w 25"/>
                <a:gd name="T51" fmla="*/ 2 h 4"/>
                <a:gd name="T52" fmla="*/ 5 w 25"/>
                <a:gd name="T53" fmla="*/ 3 h 4"/>
                <a:gd name="T54" fmla="*/ 11 w 25"/>
                <a:gd name="T55" fmla="*/ 4 h 4"/>
                <a:gd name="T56" fmla="*/ 18 w 25"/>
                <a:gd name="T57" fmla="*/ 4 h 4"/>
                <a:gd name="T58" fmla="*/ 17 w 25"/>
                <a:gd name="T59" fmla="*/ 4 h 4"/>
                <a:gd name="T60" fmla="*/ 10 w 25"/>
                <a:gd name="T61" fmla="*/ 4 h 4"/>
                <a:gd name="T62" fmla="*/ 3 w 25"/>
                <a:gd name="T63" fmla="*/ 4 h 4"/>
                <a:gd name="T64" fmla="*/ 1 w 25"/>
                <a:gd name="T65" fmla="*/ 2 h 4"/>
                <a:gd name="T66" fmla="*/ 4 w 25"/>
                <a:gd name="T67" fmla="*/ 1 h 4"/>
                <a:gd name="T68" fmla="*/ 9 w 25"/>
                <a:gd name="T69" fmla="*/ 1 h 4"/>
                <a:gd name="T70" fmla="*/ 16 w 25"/>
                <a:gd name="T71" fmla="*/ 0 h 4"/>
                <a:gd name="T72" fmla="*/ 21 w 25"/>
                <a:gd name="T73" fmla="*/ 1 h 4"/>
                <a:gd name="T74" fmla="*/ 24 w 25"/>
                <a:gd name="T75" fmla="*/ 1 h 4"/>
                <a:gd name="T76" fmla="*/ 25 w 25"/>
                <a:gd name="T77" fmla="*/ 2 h 4"/>
                <a:gd name="T78" fmla="*/ 9 w 25"/>
                <a:gd name="T79" fmla="*/ 2 h 4"/>
                <a:gd name="T80" fmla="*/ 12 w 25"/>
                <a:gd name="T81" fmla="*/ 3 h 4"/>
                <a:gd name="T82" fmla="*/ 15 w 25"/>
                <a:gd name="T83" fmla="*/ 2 h 4"/>
                <a:gd name="T84" fmla="*/ 16 w 25"/>
                <a:gd name="T85" fmla="*/ 2 h 4"/>
                <a:gd name="T86" fmla="*/ 14 w 25"/>
                <a:gd name="T87" fmla="*/ 2 h 4"/>
                <a:gd name="T88" fmla="*/ 11 w 25"/>
                <a:gd name="T89" fmla="*/ 2 h 4"/>
                <a:gd name="T90" fmla="*/ 9 w 25"/>
                <a:gd name="T91"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 h="4">
                  <a:moveTo>
                    <a:pt x="25" y="2"/>
                  </a:moveTo>
                  <a:cubicBezTo>
                    <a:pt x="25" y="2"/>
                    <a:pt x="24" y="2"/>
                    <a:pt x="23" y="3"/>
                  </a:cubicBezTo>
                  <a:cubicBezTo>
                    <a:pt x="23" y="3"/>
                    <a:pt x="22" y="3"/>
                    <a:pt x="21" y="3"/>
                  </a:cubicBezTo>
                  <a:cubicBezTo>
                    <a:pt x="20" y="3"/>
                    <a:pt x="19" y="3"/>
                    <a:pt x="18" y="3"/>
                  </a:cubicBezTo>
                  <a:cubicBezTo>
                    <a:pt x="17" y="3"/>
                    <a:pt x="17" y="3"/>
                    <a:pt x="16" y="3"/>
                  </a:cubicBezTo>
                  <a:cubicBezTo>
                    <a:pt x="16" y="3"/>
                    <a:pt x="15" y="3"/>
                    <a:pt x="15" y="3"/>
                  </a:cubicBezTo>
                  <a:cubicBezTo>
                    <a:pt x="15" y="3"/>
                    <a:pt x="15" y="3"/>
                    <a:pt x="15" y="3"/>
                  </a:cubicBezTo>
                  <a:cubicBezTo>
                    <a:pt x="15" y="3"/>
                    <a:pt x="14" y="3"/>
                    <a:pt x="13" y="3"/>
                  </a:cubicBezTo>
                  <a:cubicBezTo>
                    <a:pt x="13" y="3"/>
                    <a:pt x="12" y="3"/>
                    <a:pt x="11" y="3"/>
                  </a:cubicBezTo>
                  <a:cubicBezTo>
                    <a:pt x="9" y="3"/>
                    <a:pt x="8" y="3"/>
                    <a:pt x="7" y="3"/>
                  </a:cubicBezTo>
                  <a:cubicBezTo>
                    <a:pt x="7" y="3"/>
                    <a:pt x="7" y="2"/>
                    <a:pt x="7" y="2"/>
                  </a:cubicBezTo>
                  <a:cubicBezTo>
                    <a:pt x="7" y="2"/>
                    <a:pt x="8" y="2"/>
                    <a:pt x="9" y="2"/>
                  </a:cubicBezTo>
                  <a:cubicBezTo>
                    <a:pt x="11" y="1"/>
                    <a:pt x="12" y="1"/>
                    <a:pt x="14" y="1"/>
                  </a:cubicBezTo>
                  <a:cubicBezTo>
                    <a:pt x="15" y="1"/>
                    <a:pt x="16" y="1"/>
                    <a:pt x="17" y="1"/>
                  </a:cubicBezTo>
                  <a:cubicBezTo>
                    <a:pt x="18" y="1"/>
                    <a:pt x="19" y="1"/>
                    <a:pt x="19" y="1"/>
                  </a:cubicBezTo>
                  <a:cubicBezTo>
                    <a:pt x="18" y="2"/>
                    <a:pt x="18" y="2"/>
                    <a:pt x="18" y="2"/>
                  </a:cubicBezTo>
                  <a:cubicBezTo>
                    <a:pt x="18" y="3"/>
                    <a:pt x="18" y="3"/>
                    <a:pt x="18" y="3"/>
                  </a:cubicBezTo>
                  <a:cubicBezTo>
                    <a:pt x="18" y="3"/>
                    <a:pt x="18" y="3"/>
                    <a:pt x="19" y="3"/>
                  </a:cubicBezTo>
                  <a:cubicBezTo>
                    <a:pt x="20" y="3"/>
                    <a:pt x="20" y="3"/>
                    <a:pt x="21" y="3"/>
                  </a:cubicBezTo>
                  <a:cubicBezTo>
                    <a:pt x="21" y="2"/>
                    <a:pt x="22" y="2"/>
                    <a:pt x="22" y="2"/>
                  </a:cubicBezTo>
                  <a:cubicBezTo>
                    <a:pt x="22" y="1"/>
                    <a:pt x="22" y="1"/>
                    <a:pt x="22" y="1"/>
                  </a:cubicBezTo>
                  <a:cubicBezTo>
                    <a:pt x="22" y="1"/>
                    <a:pt x="21" y="1"/>
                    <a:pt x="19" y="1"/>
                  </a:cubicBezTo>
                  <a:cubicBezTo>
                    <a:pt x="18" y="1"/>
                    <a:pt x="17" y="1"/>
                    <a:pt x="15" y="1"/>
                  </a:cubicBezTo>
                  <a:cubicBezTo>
                    <a:pt x="13" y="1"/>
                    <a:pt x="11" y="1"/>
                    <a:pt x="10" y="1"/>
                  </a:cubicBezTo>
                  <a:cubicBezTo>
                    <a:pt x="8" y="1"/>
                    <a:pt x="7" y="1"/>
                    <a:pt x="6" y="1"/>
                  </a:cubicBezTo>
                  <a:cubicBezTo>
                    <a:pt x="5" y="2"/>
                    <a:pt x="4" y="2"/>
                    <a:pt x="4" y="2"/>
                  </a:cubicBezTo>
                  <a:cubicBezTo>
                    <a:pt x="4" y="2"/>
                    <a:pt x="3" y="3"/>
                    <a:pt x="5" y="3"/>
                  </a:cubicBezTo>
                  <a:cubicBezTo>
                    <a:pt x="6" y="4"/>
                    <a:pt x="8" y="4"/>
                    <a:pt x="11" y="4"/>
                  </a:cubicBezTo>
                  <a:cubicBezTo>
                    <a:pt x="13" y="4"/>
                    <a:pt x="15" y="4"/>
                    <a:pt x="18" y="4"/>
                  </a:cubicBezTo>
                  <a:cubicBezTo>
                    <a:pt x="17" y="4"/>
                    <a:pt x="17" y="4"/>
                    <a:pt x="17" y="4"/>
                  </a:cubicBezTo>
                  <a:cubicBezTo>
                    <a:pt x="15" y="4"/>
                    <a:pt x="13" y="4"/>
                    <a:pt x="10" y="4"/>
                  </a:cubicBezTo>
                  <a:cubicBezTo>
                    <a:pt x="7" y="4"/>
                    <a:pt x="4" y="4"/>
                    <a:pt x="3" y="4"/>
                  </a:cubicBezTo>
                  <a:cubicBezTo>
                    <a:pt x="1" y="3"/>
                    <a:pt x="0" y="3"/>
                    <a:pt x="1" y="2"/>
                  </a:cubicBezTo>
                  <a:cubicBezTo>
                    <a:pt x="1" y="2"/>
                    <a:pt x="2" y="2"/>
                    <a:pt x="4" y="1"/>
                  </a:cubicBezTo>
                  <a:cubicBezTo>
                    <a:pt x="5" y="1"/>
                    <a:pt x="7" y="1"/>
                    <a:pt x="9" y="1"/>
                  </a:cubicBezTo>
                  <a:cubicBezTo>
                    <a:pt x="11" y="0"/>
                    <a:pt x="13" y="0"/>
                    <a:pt x="16" y="0"/>
                  </a:cubicBezTo>
                  <a:cubicBezTo>
                    <a:pt x="18" y="0"/>
                    <a:pt x="20" y="0"/>
                    <a:pt x="21" y="1"/>
                  </a:cubicBezTo>
                  <a:cubicBezTo>
                    <a:pt x="23" y="1"/>
                    <a:pt x="24" y="1"/>
                    <a:pt x="24" y="1"/>
                  </a:cubicBezTo>
                  <a:cubicBezTo>
                    <a:pt x="25" y="1"/>
                    <a:pt x="25" y="2"/>
                    <a:pt x="25" y="2"/>
                  </a:cubicBezTo>
                  <a:close/>
                  <a:moveTo>
                    <a:pt x="9" y="2"/>
                  </a:moveTo>
                  <a:cubicBezTo>
                    <a:pt x="9" y="2"/>
                    <a:pt x="10" y="3"/>
                    <a:pt x="12" y="3"/>
                  </a:cubicBezTo>
                  <a:cubicBezTo>
                    <a:pt x="13" y="3"/>
                    <a:pt x="15" y="3"/>
                    <a:pt x="15" y="2"/>
                  </a:cubicBezTo>
                  <a:cubicBezTo>
                    <a:pt x="16" y="2"/>
                    <a:pt x="16" y="2"/>
                    <a:pt x="16" y="2"/>
                  </a:cubicBezTo>
                  <a:cubicBezTo>
                    <a:pt x="16" y="2"/>
                    <a:pt x="15" y="2"/>
                    <a:pt x="14" y="2"/>
                  </a:cubicBezTo>
                  <a:cubicBezTo>
                    <a:pt x="13" y="2"/>
                    <a:pt x="12" y="2"/>
                    <a:pt x="11" y="2"/>
                  </a:cubicBezTo>
                  <a:cubicBezTo>
                    <a:pt x="10" y="2"/>
                    <a:pt x="9" y="2"/>
                    <a:pt x="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6" name="Freeform 277">
              <a:extLst>
                <a:ext uri="{FF2B5EF4-FFF2-40B4-BE49-F238E27FC236}">
                  <a16:creationId xmlns:a16="http://schemas.microsoft.com/office/drawing/2014/main" id="{3CDF0BB3-021A-8E3D-98C9-C2ED1CB92C16}"/>
                </a:ext>
              </a:extLst>
            </p:cNvPr>
            <p:cNvSpPr>
              <a:spLocks/>
            </p:cNvSpPr>
            <p:nvPr/>
          </p:nvSpPr>
          <p:spPr bwMode="auto">
            <a:xfrm>
              <a:off x="3765550" y="3470275"/>
              <a:ext cx="28575" cy="4763"/>
            </a:xfrm>
            <a:custGeom>
              <a:avLst/>
              <a:gdLst>
                <a:gd name="T0" fmla="*/ 16 w 16"/>
                <a:gd name="T1" fmla="*/ 1 h 3"/>
                <a:gd name="T2" fmla="*/ 14 w 16"/>
                <a:gd name="T3" fmla="*/ 1 h 3"/>
                <a:gd name="T4" fmla="*/ 11 w 16"/>
                <a:gd name="T5" fmla="*/ 1 h 3"/>
                <a:gd name="T6" fmla="*/ 11 w 16"/>
                <a:gd name="T7" fmla="*/ 1 h 3"/>
                <a:gd name="T8" fmla="*/ 14 w 16"/>
                <a:gd name="T9" fmla="*/ 2 h 3"/>
                <a:gd name="T10" fmla="*/ 15 w 16"/>
                <a:gd name="T11" fmla="*/ 2 h 3"/>
                <a:gd name="T12" fmla="*/ 12 w 16"/>
                <a:gd name="T13" fmla="*/ 3 h 3"/>
                <a:gd name="T14" fmla="*/ 6 w 16"/>
                <a:gd name="T15" fmla="*/ 3 h 3"/>
                <a:gd name="T16" fmla="*/ 0 w 16"/>
                <a:gd name="T17" fmla="*/ 3 h 3"/>
                <a:gd name="T18" fmla="*/ 0 w 16"/>
                <a:gd name="T19" fmla="*/ 3 h 3"/>
                <a:gd name="T20" fmla="*/ 3 w 16"/>
                <a:gd name="T21" fmla="*/ 3 h 3"/>
                <a:gd name="T22" fmla="*/ 6 w 16"/>
                <a:gd name="T23" fmla="*/ 3 h 3"/>
                <a:gd name="T24" fmla="*/ 10 w 16"/>
                <a:gd name="T25" fmla="*/ 3 h 3"/>
                <a:gd name="T26" fmla="*/ 11 w 16"/>
                <a:gd name="T27" fmla="*/ 2 h 3"/>
                <a:gd name="T28" fmla="*/ 10 w 16"/>
                <a:gd name="T29" fmla="*/ 2 h 3"/>
                <a:gd name="T30" fmla="*/ 6 w 16"/>
                <a:gd name="T31" fmla="*/ 2 h 3"/>
                <a:gd name="T32" fmla="*/ 4 w 16"/>
                <a:gd name="T33" fmla="*/ 2 h 3"/>
                <a:gd name="T34" fmla="*/ 5 w 16"/>
                <a:gd name="T35" fmla="*/ 1 h 3"/>
                <a:gd name="T36" fmla="*/ 7 w 16"/>
                <a:gd name="T37" fmla="*/ 1 h 3"/>
                <a:gd name="T38" fmla="*/ 12 w 16"/>
                <a:gd name="T39" fmla="*/ 1 h 3"/>
                <a:gd name="T40" fmla="*/ 12 w 16"/>
                <a:gd name="T41" fmla="*/ 0 h 3"/>
                <a:gd name="T42" fmla="*/ 9 w 16"/>
                <a:gd name="T43" fmla="*/ 0 h 3"/>
                <a:gd name="T44" fmla="*/ 7 w 16"/>
                <a:gd name="T45" fmla="*/ 0 h 3"/>
                <a:gd name="T46" fmla="*/ 4 w 16"/>
                <a:gd name="T47" fmla="*/ 0 h 3"/>
                <a:gd name="T48" fmla="*/ 3 w 16"/>
                <a:gd name="T49" fmla="*/ 0 h 3"/>
                <a:gd name="T50" fmla="*/ 10 w 16"/>
                <a:gd name="T51" fmla="*/ 0 h 3"/>
                <a:gd name="T52" fmla="*/ 15 w 16"/>
                <a:gd name="T53" fmla="*/ 0 h 3"/>
                <a:gd name="T54" fmla="*/ 16 w 16"/>
                <a:gd name="T55"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 h="3">
                  <a:moveTo>
                    <a:pt x="16" y="1"/>
                  </a:moveTo>
                  <a:cubicBezTo>
                    <a:pt x="16" y="1"/>
                    <a:pt x="15" y="1"/>
                    <a:pt x="14" y="1"/>
                  </a:cubicBezTo>
                  <a:cubicBezTo>
                    <a:pt x="13" y="1"/>
                    <a:pt x="12" y="1"/>
                    <a:pt x="11" y="1"/>
                  </a:cubicBezTo>
                  <a:cubicBezTo>
                    <a:pt x="11" y="1"/>
                    <a:pt x="11" y="1"/>
                    <a:pt x="11" y="1"/>
                  </a:cubicBezTo>
                  <a:cubicBezTo>
                    <a:pt x="12" y="1"/>
                    <a:pt x="14" y="2"/>
                    <a:pt x="14" y="2"/>
                  </a:cubicBezTo>
                  <a:cubicBezTo>
                    <a:pt x="15" y="2"/>
                    <a:pt x="15" y="2"/>
                    <a:pt x="15" y="2"/>
                  </a:cubicBezTo>
                  <a:cubicBezTo>
                    <a:pt x="15" y="2"/>
                    <a:pt x="14" y="3"/>
                    <a:pt x="12" y="3"/>
                  </a:cubicBezTo>
                  <a:cubicBezTo>
                    <a:pt x="11" y="3"/>
                    <a:pt x="9" y="3"/>
                    <a:pt x="6" y="3"/>
                  </a:cubicBezTo>
                  <a:cubicBezTo>
                    <a:pt x="3" y="3"/>
                    <a:pt x="1" y="3"/>
                    <a:pt x="0" y="3"/>
                  </a:cubicBezTo>
                  <a:cubicBezTo>
                    <a:pt x="0" y="3"/>
                    <a:pt x="0" y="3"/>
                    <a:pt x="0" y="3"/>
                  </a:cubicBezTo>
                  <a:cubicBezTo>
                    <a:pt x="1" y="3"/>
                    <a:pt x="2" y="3"/>
                    <a:pt x="3" y="3"/>
                  </a:cubicBezTo>
                  <a:cubicBezTo>
                    <a:pt x="4" y="3"/>
                    <a:pt x="5" y="3"/>
                    <a:pt x="6" y="3"/>
                  </a:cubicBezTo>
                  <a:cubicBezTo>
                    <a:pt x="8" y="3"/>
                    <a:pt x="9" y="3"/>
                    <a:pt x="10" y="3"/>
                  </a:cubicBezTo>
                  <a:cubicBezTo>
                    <a:pt x="11" y="3"/>
                    <a:pt x="11" y="2"/>
                    <a:pt x="11" y="2"/>
                  </a:cubicBezTo>
                  <a:cubicBezTo>
                    <a:pt x="11" y="2"/>
                    <a:pt x="11" y="2"/>
                    <a:pt x="10" y="2"/>
                  </a:cubicBezTo>
                  <a:cubicBezTo>
                    <a:pt x="10" y="2"/>
                    <a:pt x="8" y="2"/>
                    <a:pt x="6" y="2"/>
                  </a:cubicBezTo>
                  <a:cubicBezTo>
                    <a:pt x="6" y="2"/>
                    <a:pt x="5" y="2"/>
                    <a:pt x="4" y="2"/>
                  </a:cubicBezTo>
                  <a:cubicBezTo>
                    <a:pt x="5" y="1"/>
                    <a:pt x="5" y="1"/>
                    <a:pt x="5" y="1"/>
                  </a:cubicBezTo>
                  <a:cubicBezTo>
                    <a:pt x="5" y="1"/>
                    <a:pt x="6" y="1"/>
                    <a:pt x="7" y="1"/>
                  </a:cubicBezTo>
                  <a:cubicBezTo>
                    <a:pt x="10" y="1"/>
                    <a:pt x="12" y="1"/>
                    <a:pt x="12" y="1"/>
                  </a:cubicBezTo>
                  <a:cubicBezTo>
                    <a:pt x="12" y="1"/>
                    <a:pt x="12" y="0"/>
                    <a:pt x="12" y="0"/>
                  </a:cubicBezTo>
                  <a:cubicBezTo>
                    <a:pt x="11" y="0"/>
                    <a:pt x="10" y="0"/>
                    <a:pt x="9" y="0"/>
                  </a:cubicBezTo>
                  <a:cubicBezTo>
                    <a:pt x="8" y="0"/>
                    <a:pt x="8" y="0"/>
                    <a:pt x="7" y="0"/>
                  </a:cubicBezTo>
                  <a:cubicBezTo>
                    <a:pt x="6" y="0"/>
                    <a:pt x="5" y="0"/>
                    <a:pt x="4" y="0"/>
                  </a:cubicBezTo>
                  <a:cubicBezTo>
                    <a:pt x="3" y="0"/>
                    <a:pt x="3" y="0"/>
                    <a:pt x="3" y="0"/>
                  </a:cubicBezTo>
                  <a:cubicBezTo>
                    <a:pt x="5" y="0"/>
                    <a:pt x="7" y="0"/>
                    <a:pt x="10" y="0"/>
                  </a:cubicBezTo>
                  <a:cubicBezTo>
                    <a:pt x="12" y="0"/>
                    <a:pt x="13" y="0"/>
                    <a:pt x="15" y="0"/>
                  </a:cubicBezTo>
                  <a:cubicBezTo>
                    <a:pt x="16" y="0"/>
                    <a:pt x="16" y="1"/>
                    <a:pt x="1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7" name="Freeform 278">
              <a:extLst>
                <a:ext uri="{FF2B5EF4-FFF2-40B4-BE49-F238E27FC236}">
                  <a16:creationId xmlns:a16="http://schemas.microsoft.com/office/drawing/2014/main" id="{53DC6950-C808-3D76-AF6F-47265B306DB0}"/>
                </a:ext>
              </a:extLst>
            </p:cNvPr>
            <p:cNvSpPr>
              <a:spLocks noEditPoints="1"/>
            </p:cNvSpPr>
            <p:nvPr/>
          </p:nvSpPr>
          <p:spPr bwMode="auto">
            <a:xfrm>
              <a:off x="3775075" y="3455988"/>
              <a:ext cx="33338" cy="7938"/>
            </a:xfrm>
            <a:custGeom>
              <a:avLst/>
              <a:gdLst>
                <a:gd name="T0" fmla="*/ 14 w 18"/>
                <a:gd name="T1" fmla="*/ 2 h 4"/>
                <a:gd name="T2" fmla="*/ 13 w 18"/>
                <a:gd name="T3" fmla="*/ 2 h 4"/>
                <a:gd name="T4" fmla="*/ 17 w 18"/>
                <a:gd name="T5" fmla="*/ 2 h 4"/>
                <a:gd name="T6" fmla="*/ 16 w 18"/>
                <a:gd name="T7" fmla="*/ 3 h 4"/>
                <a:gd name="T8" fmla="*/ 12 w 18"/>
                <a:gd name="T9" fmla="*/ 3 h 4"/>
                <a:gd name="T10" fmla="*/ 10 w 18"/>
                <a:gd name="T11" fmla="*/ 4 h 4"/>
                <a:gd name="T12" fmla="*/ 7 w 18"/>
                <a:gd name="T13" fmla="*/ 4 h 4"/>
                <a:gd name="T14" fmla="*/ 9 w 18"/>
                <a:gd name="T15" fmla="*/ 3 h 4"/>
                <a:gd name="T16" fmla="*/ 6 w 18"/>
                <a:gd name="T17" fmla="*/ 3 h 4"/>
                <a:gd name="T18" fmla="*/ 4 w 18"/>
                <a:gd name="T19" fmla="*/ 4 h 4"/>
                <a:gd name="T20" fmla="*/ 1 w 18"/>
                <a:gd name="T21" fmla="*/ 4 h 4"/>
                <a:gd name="T22" fmla="*/ 3 w 18"/>
                <a:gd name="T23" fmla="*/ 3 h 4"/>
                <a:gd name="T24" fmla="*/ 0 w 18"/>
                <a:gd name="T25" fmla="*/ 3 h 4"/>
                <a:gd name="T26" fmla="*/ 0 w 18"/>
                <a:gd name="T27" fmla="*/ 2 h 4"/>
                <a:gd name="T28" fmla="*/ 4 w 18"/>
                <a:gd name="T29" fmla="*/ 2 h 4"/>
                <a:gd name="T30" fmla="*/ 5 w 18"/>
                <a:gd name="T31" fmla="*/ 2 h 4"/>
                <a:gd name="T32" fmla="*/ 2 w 18"/>
                <a:gd name="T33" fmla="*/ 2 h 4"/>
                <a:gd name="T34" fmla="*/ 2 w 18"/>
                <a:gd name="T35" fmla="*/ 1 h 4"/>
                <a:gd name="T36" fmla="*/ 6 w 18"/>
                <a:gd name="T37" fmla="*/ 1 h 4"/>
                <a:gd name="T38" fmla="*/ 8 w 18"/>
                <a:gd name="T39" fmla="*/ 0 h 4"/>
                <a:gd name="T40" fmla="*/ 11 w 18"/>
                <a:gd name="T41" fmla="*/ 0 h 4"/>
                <a:gd name="T42" fmla="*/ 9 w 18"/>
                <a:gd name="T43" fmla="*/ 1 h 4"/>
                <a:gd name="T44" fmla="*/ 12 w 18"/>
                <a:gd name="T45" fmla="*/ 1 h 4"/>
                <a:gd name="T46" fmla="*/ 14 w 18"/>
                <a:gd name="T47" fmla="*/ 0 h 4"/>
                <a:gd name="T48" fmla="*/ 17 w 18"/>
                <a:gd name="T49" fmla="*/ 0 h 4"/>
                <a:gd name="T50" fmla="*/ 15 w 18"/>
                <a:gd name="T51" fmla="*/ 1 h 4"/>
                <a:gd name="T52" fmla="*/ 18 w 18"/>
                <a:gd name="T53" fmla="*/ 1 h 4"/>
                <a:gd name="T54" fmla="*/ 18 w 18"/>
                <a:gd name="T55" fmla="*/ 2 h 4"/>
                <a:gd name="T56" fmla="*/ 14 w 18"/>
                <a:gd name="T57" fmla="*/ 2 h 4"/>
                <a:gd name="T58" fmla="*/ 6 w 18"/>
                <a:gd name="T59" fmla="*/ 2 h 4"/>
                <a:gd name="T60" fmla="*/ 10 w 18"/>
                <a:gd name="T61" fmla="*/ 2 h 4"/>
                <a:gd name="T62" fmla="*/ 11 w 18"/>
                <a:gd name="T63" fmla="*/ 2 h 4"/>
                <a:gd name="T64" fmla="*/ 8 w 18"/>
                <a:gd name="T65" fmla="*/ 2 h 4"/>
                <a:gd name="T66" fmla="*/ 6 w 18"/>
                <a:gd name="T6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 h="4">
                  <a:moveTo>
                    <a:pt x="14" y="2"/>
                  </a:moveTo>
                  <a:cubicBezTo>
                    <a:pt x="13" y="2"/>
                    <a:pt x="13" y="2"/>
                    <a:pt x="13" y="2"/>
                  </a:cubicBezTo>
                  <a:cubicBezTo>
                    <a:pt x="14" y="2"/>
                    <a:pt x="15" y="2"/>
                    <a:pt x="17" y="2"/>
                  </a:cubicBezTo>
                  <a:cubicBezTo>
                    <a:pt x="16" y="3"/>
                    <a:pt x="16" y="3"/>
                    <a:pt x="16" y="3"/>
                  </a:cubicBezTo>
                  <a:cubicBezTo>
                    <a:pt x="15" y="3"/>
                    <a:pt x="13" y="3"/>
                    <a:pt x="12" y="3"/>
                  </a:cubicBezTo>
                  <a:cubicBezTo>
                    <a:pt x="11" y="3"/>
                    <a:pt x="11" y="3"/>
                    <a:pt x="10" y="4"/>
                  </a:cubicBezTo>
                  <a:cubicBezTo>
                    <a:pt x="9" y="4"/>
                    <a:pt x="8" y="4"/>
                    <a:pt x="7" y="4"/>
                  </a:cubicBezTo>
                  <a:cubicBezTo>
                    <a:pt x="8" y="3"/>
                    <a:pt x="9" y="3"/>
                    <a:pt x="9" y="3"/>
                  </a:cubicBezTo>
                  <a:cubicBezTo>
                    <a:pt x="8" y="3"/>
                    <a:pt x="7" y="3"/>
                    <a:pt x="6" y="3"/>
                  </a:cubicBezTo>
                  <a:cubicBezTo>
                    <a:pt x="5" y="3"/>
                    <a:pt x="4" y="3"/>
                    <a:pt x="4" y="4"/>
                  </a:cubicBezTo>
                  <a:cubicBezTo>
                    <a:pt x="3" y="4"/>
                    <a:pt x="2" y="4"/>
                    <a:pt x="1" y="4"/>
                  </a:cubicBezTo>
                  <a:cubicBezTo>
                    <a:pt x="2" y="3"/>
                    <a:pt x="2" y="3"/>
                    <a:pt x="3" y="3"/>
                  </a:cubicBezTo>
                  <a:cubicBezTo>
                    <a:pt x="2" y="3"/>
                    <a:pt x="1" y="3"/>
                    <a:pt x="0" y="3"/>
                  </a:cubicBezTo>
                  <a:cubicBezTo>
                    <a:pt x="0" y="2"/>
                    <a:pt x="0" y="2"/>
                    <a:pt x="0" y="2"/>
                  </a:cubicBezTo>
                  <a:cubicBezTo>
                    <a:pt x="1" y="2"/>
                    <a:pt x="3" y="2"/>
                    <a:pt x="4" y="2"/>
                  </a:cubicBezTo>
                  <a:cubicBezTo>
                    <a:pt x="5" y="2"/>
                    <a:pt x="5" y="2"/>
                    <a:pt x="5" y="2"/>
                  </a:cubicBezTo>
                  <a:cubicBezTo>
                    <a:pt x="4" y="2"/>
                    <a:pt x="3" y="2"/>
                    <a:pt x="2" y="2"/>
                  </a:cubicBezTo>
                  <a:cubicBezTo>
                    <a:pt x="2" y="1"/>
                    <a:pt x="2" y="1"/>
                    <a:pt x="2" y="1"/>
                  </a:cubicBezTo>
                  <a:cubicBezTo>
                    <a:pt x="3" y="1"/>
                    <a:pt x="5" y="1"/>
                    <a:pt x="6" y="1"/>
                  </a:cubicBezTo>
                  <a:cubicBezTo>
                    <a:pt x="7" y="1"/>
                    <a:pt x="7" y="1"/>
                    <a:pt x="8" y="0"/>
                  </a:cubicBezTo>
                  <a:cubicBezTo>
                    <a:pt x="9" y="0"/>
                    <a:pt x="10" y="0"/>
                    <a:pt x="11" y="0"/>
                  </a:cubicBezTo>
                  <a:cubicBezTo>
                    <a:pt x="10" y="1"/>
                    <a:pt x="9" y="1"/>
                    <a:pt x="9" y="1"/>
                  </a:cubicBezTo>
                  <a:cubicBezTo>
                    <a:pt x="10" y="1"/>
                    <a:pt x="11" y="1"/>
                    <a:pt x="12" y="1"/>
                  </a:cubicBezTo>
                  <a:cubicBezTo>
                    <a:pt x="13" y="1"/>
                    <a:pt x="14" y="1"/>
                    <a:pt x="14" y="0"/>
                  </a:cubicBezTo>
                  <a:cubicBezTo>
                    <a:pt x="15" y="0"/>
                    <a:pt x="16" y="0"/>
                    <a:pt x="17" y="0"/>
                  </a:cubicBezTo>
                  <a:cubicBezTo>
                    <a:pt x="16" y="1"/>
                    <a:pt x="15" y="1"/>
                    <a:pt x="15" y="1"/>
                  </a:cubicBezTo>
                  <a:cubicBezTo>
                    <a:pt x="16" y="1"/>
                    <a:pt x="17" y="1"/>
                    <a:pt x="18" y="1"/>
                  </a:cubicBezTo>
                  <a:cubicBezTo>
                    <a:pt x="18" y="2"/>
                    <a:pt x="18" y="2"/>
                    <a:pt x="18" y="2"/>
                  </a:cubicBezTo>
                  <a:cubicBezTo>
                    <a:pt x="17" y="2"/>
                    <a:pt x="15" y="2"/>
                    <a:pt x="14" y="2"/>
                  </a:cubicBezTo>
                  <a:close/>
                  <a:moveTo>
                    <a:pt x="6" y="2"/>
                  </a:moveTo>
                  <a:cubicBezTo>
                    <a:pt x="8" y="2"/>
                    <a:pt x="9" y="2"/>
                    <a:pt x="10" y="2"/>
                  </a:cubicBezTo>
                  <a:cubicBezTo>
                    <a:pt x="11" y="2"/>
                    <a:pt x="11" y="2"/>
                    <a:pt x="11" y="2"/>
                  </a:cubicBezTo>
                  <a:cubicBezTo>
                    <a:pt x="10" y="2"/>
                    <a:pt x="9" y="2"/>
                    <a:pt x="8" y="2"/>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8" name="Freeform 279">
              <a:extLst>
                <a:ext uri="{FF2B5EF4-FFF2-40B4-BE49-F238E27FC236}">
                  <a16:creationId xmlns:a16="http://schemas.microsoft.com/office/drawing/2014/main" id="{AA4B7656-ABB8-C0E4-1425-BFE4D037965A}"/>
                </a:ext>
              </a:extLst>
            </p:cNvPr>
            <p:cNvSpPr>
              <a:spLocks noEditPoints="1"/>
            </p:cNvSpPr>
            <p:nvPr/>
          </p:nvSpPr>
          <p:spPr bwMode="auto">
            <a:xfrm>
              <a:off x="3968750" y="3470275"/>
              <a:ext cx="28575" cy="4763"/>
            </a:xfrm>
            <a:custGeom>
              <a:avLst/>
              <a:gdLst>
                <a:gd name="T0" fmla="*/ 16 w 16"/>
                <a:gd name="T1" fmla="*/ 3 h 3"/>
                <a:gd name="T2" fmla="*/ 13 w 16"/>
                <a:gd name="T3" fmla="*/ 3 h 3"/>
                <a:gd name="T4" fmla="*/ 12 w 16"/>
                <a:gd name="T5" fmla="*/ 3 h 3"/>
                <a:gd name="T6" fmla="*/ 9 w 16"/>
                <a:gd name="T7" fmla="*/ 3 h 3"/>
                <a:gd name="T8" fmla="*/ 10 w 16"/>
                <a:gd name="T9" fmla="*/ 3 h 3"/>
                <a:gd name="T10" fmla="*/ 0 w 16"/>
                <a:gd name="T11" fmla="*/ 3 h 3"/>
                <a:gd name="T12" fmla="*/ 0 w 16"/>
                <a:gd name="T13" fmla="*/ 2 h 3"/>
                <a:gd name="T14" fmla="*/ 11 w 16"/>
                <a:gd name="T15" fmla="*/ 0 h 3"/>
                <a:gd name="T16" fmla="*/ 15 w 16"/>
                <a:gd name="T17" fmla="*/ 0 h 3"/>
                <a:gd name="T18" fmla="*/ 13 w 16"/>
                <a:gd name="T19" fmla="*/ 2 h 3"/>
                <a:gd name="T20" fmla="*/ 16 w 16"/>
                <a:gd name="T21" fmla="*/ 2 h 3"/>
                <a:gd name="T22" fmla="*/ 16 w 16"/>
                <a:gd name="T23" fmla="*/ 3 h 3"/>
                <a:gd name="T24" fmla="*/ 10 w 16"/>
                <a:gd name="T25" fmla="*/ 2 h 3"/>
                <a:gd name="T26" fmla="*/ 10 w 16"/>
                <a:gd name="T27" fmla="*/ 1 h 3"/>
                <a:gd name="T28" fmla="*/ 11 w 16"/>
                <a:gd name="T29" fmla="*/ 0 h 3"/>
                <a:gd name="T30" fmla="*/ 11 w 16"/>
                <a:gd name="T31" fmla="*/ 0 h 3"/>
                <a:gd name="T32" fmla="*/ 9 w 16"/>
                <a:gd name="T33" fmla="*/ 1 h 3"/>
                <a:gd name="T34" fmla="*/ 3 w 16"/>
                <a:gd name="T35" fmla="*/ 2 h 3"/>
                <a:gd name="T36" fmla="*/ 10 w 16"/>
                <a:gd name="T3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3">
                  <a:moveTo>
                    <a:pt x="16" y="3"/>
                  </a:moveTo>
                  <a:cubicBezTo>
                    <a:pt x="15" y="3"/>
                    <a:pt x="14" y="3"/>
                    <a:pt x="13" y="3"/>
                  </a:cubicBezTo>
                  <a:cubicBezTo>
                    <a:pt x="12" y="3"/>
                    <a:pt x="12" y="3"/>
                    <a:pt x="12" y="3"/>
                  </a:cubicBezTo>
                  <a:cubicBezTo>
                    <a:pt x="11" y="3"/>
                    <a:pt x="10" y="3"/>
                    <a:pt x="9" y="3"/>
                  </a:cubicBezTo>
                  <a:cubicBezTo>
                    <a:pt x="10" y="3"/>
                    <a:pt x="10" y="3"/>
                    <a:pt x="10" y="3"/>
                  </a:cubicBezTo>
                  <a:cubicBezTo>
                    <a:pt x="6" y="3"/>
                    <a:pt x="3" y="3"/>
                    <a:pt x="0" y="3"/>
                  </a:cubicBezTo>
                  <a:cubicBezTo>
                    <a:pt x="0" y="2"/>
                    <a:pt x="0" y="2"/>
                    <a:pt x="0" y="2"/>
                  </a:cubicBezTo>
                  <a:cubicBezTo>
                    <a:pt x="4" y="1"/>
                    <a:pt x="8" y="1"/>
                    <a:pt x="11" y="0"/>
                  </a:cubicBezTo>
                  <a:cubicBezTo>
                    <a:pt x="12" y="0"/>
                    <a:pt x="13" y="0"/>
                    <a:pt x="15" y="0"/>
                  </a:cubicBezTo>
                  <a:cubicBezTo>
                    <a:pt x="14" y="1"/>
                    <a:pt x="14" y="1"/>
                    <a:pt x="13" y="2"/>
                  </a:cubicBezTo>
                  <a:cubicBezTo>
                    <a:pt x="14" y="2"/>
                    <a:pt x="15" y="2"/>
                    <a:pt x="16" y="2"/>
                  </a:cubicBezTo>
                  <a:lnTo>
                    <a:pt x="16" y="3"/>
                  </a:lnTo>
                  <a:close/>
                  <a:moveTo>
                    <a:pt x="10" y="2"/>
                  </a:moveTo>
                  <a:cubicBezTo>
                    <a:pt x="10" y="1"/>
                    <a:pt x="10" y="1"/>
                    <a:pt x="10" y="1"/>
                  </a:cubicBezTo>
                  <a:cubicBezTo>
                    <a:pt x="11" y="0"/>
                    <a:pt x="11" y="0"/>
                    <a:pt x="11" y="0"/>
                  </a:cubicBezTo>
                  <a:cubicBezTo>
                    <a:pt x="11" y="0"/>
                    <a:pt x="11" y="0"/>
                    <a:pt x="11" y="0"/>
                  </a:cubicBezTo>
                  <a:cubicBezTo>
                    <a:pt x="11" y="0"/>
                    <a:pt x="10" y="1"/>
                    <a:pt x="9" y="1"/>
                  </a:cubicBezTo>
                  <a:cubicBezTo>
                    <a:pt x="7" y="1"/>
                    <a:pt x="5" y="2"/>
                    <a:pt x="3" y="2"/>
                  </a:cubicBezTo>
                  <a:cubicBezTo>
                    <a:pt x="5" y="2"/>
                    <a:pt x="8" y="2"/>
                    <a:pt x="1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79" name="Freeform 280">
              <a:extLst>
                <a:ext uri="{FF2B5EF4-FFF2-40B4-BE49-F238E27FC236}">
                  <a16:creationId xmlns:a16="http://schemas.microsoft.com/office/drawing/2014/main" id="{83CE4A8A-0C2E-8867-23A7-F0FA698D97ED}"/>
                </a:ext>
              </a:extLst>
            </p:cNvPr>
            <p:cNvSpPr>
              <a:spLocks noEditPoints="1"/>
            </p:cNvSpPr>
            <p:nvPr/>
          </p:nvSpPr>
          <p:spPr bwMode="auto">
            <a:xfrm>
              <a:off x="3976688" y="3455988"/>
              <a:ext cx="28575" cy="7938"/>
            </a:xfrm>
            <a:custGeom>
              <a:avLst/>
              <a:gdLst>
                <a:gd name="T0" fmla="*/ 14 w 15"/>
                <a:gd name="T1" fmla="*/ 3 h 4"/>
                <a:gd name="T2" fmla="*/ 12 w 15"/>
                <a:gd name="T3" fmla="*/ 3 h 4"/>
                <a:gd name="T4" fmla="*/ 7 w 15"/>
                <a:gd name="T5" fmla="*/ 4 h 4"/>
                <a:gd name="T6" fmla="*/ 7 w 15"/>
                <a:gd name="T7" fmla="*/ 4 h 4"/>
                <a:gd name="T8" fmla="*/ 5 w 15"/>
                <a:gd name="T9" fmla="*/ 4 h 4"/>
                <a:gd name="T10" fmla="*/ 6 w 15"/>
                <a:gd name="T11" fmla="*/ 4 h 4"/>
                <a:gd name="T12" fmla="*/ 0 w 15"/>
                <a:gd name="T13" fmla="*/ 3 h 4"/>
                <a:gd name="T14" fmla="*/ 0 w 15"/>
                <a:gd name="T15" fmla="*/ 3 h 4"/>
                <a:gd name="T16" fmla="*/ 3 w 15"/>
                <a:gd name="T17" fmla="*/ 3 h 4"/>
                <a:gd name="T18" fmla="*/ 6 w 15"/>
                <a:gd name="T19" fmla="*/ 3 h 4"/>
                <a:gd name="T20" fmla="*/ 6 w 15"/>
                <a:gd name="T21" fmla="*/ 2 h 4"/>
                <a:gd name="T22" fmla="*/ 5 w 15"/>
                <a:gd name="T23" fmla="*/ 2 h 4"/>
                <a:gd name="T24" fmla="*/ 2 w 15"/>
                <a:gd name="T25" fmla="*/ 2 h 4"/>
                <a:gd name="T26" fmla="*/ 1 w 15"/>
                <a:gd name="T27" fmla="*/ 1 h 4"/>
                <a:gd name="T28" fmla="*/ 3 w 15"/>
                <a:gd name="T29" fmla="*/ 1 h 4"/>
                <a:gd name="T30" fmla="*/ 7 w 15"/>
                <a:gd name="T31" fmla="*/ 1 h 4"/>
                <a:gd name="T32" fmla="*/ 8 w 15"/>
                <a:gd name="T33" fmla="*/ 0 h 4"/>
                <a:gd name="T34" fmla="*/ 10 w 15"/>
                <a:gd name="T35" fmla="*/ 0 h 4"/>
                <a:gd name="T36" fmla="*/ 9 w 15"/>
                <a:gd name="T37" fmla="*/ 1 h 4"/>
                <a:gd name="T38" fmla="*/ 15 w 15"/>
                <a:gd name="T39" fmla="*/ 1 h 4"/>
                <a:gd name="T40" fmla="*/ 13 w 15"/>
                <a:gd name="T41" fmla="*/ 1 h 4"/>
                <a:gd name="T42" fmla="*/ 9 w 15"/>
                <a:gd name="T43" fmla="*/ 1 h 4"/>
                <a:gd name="T44" fmla="*/ 8 w 15"/>
                <a:gd name="T45" fmla="*/ 2 h 4"/>
                <a:gd name="T46" fmla="*/ 10 w 15"/>
                <a:gd name="T47" fmla="*/ 2 h 4"/>
                <a:gd name="T48" fmla="*/ 13 w 15"/>
                <a:gd name="T49" fmla="*/ 2 h 4"/>
                <a:gd name="T50" fmla="*/ 14 w 15"/>
                <a:gd name="T51" fmla="*/ 3 h 4"/>
                <a:gd name="T52" fmla="*/ 5 w 15"/>
                <a:gd name="T53" fmla="*/ 1 h 4"/>
                <a:gd name="T54" fmla="*/ 5 w 15"/>
                <a:gd name="T55" fmla="*/ 2 h 4"/>
                <a:gd name="T56" fmla="*/ 7 w 15"/>
                <a:gd name="T57" fmla="*/ 2 h 4"/>
                <a:gd name="T58" fmla="*/ 7 w 15"/>
                <a:gd name="T59" fmla="*/ 1 h 4"/>
                <a:gd name="T60" fmla="*/ 5 w 15"/>
                <a:gd name="T61" fmla="*/ 1 h 4"/>
                <a:gd name="T62" fmla="*/ 10 w 15"/>
                <a:gd name="T63" fmla="*/ 3 h 4"/>
                <a:gd name="T64" fmla="*/ 10 w 15"/>
                <a:gd name="T65" fmla="*/ 3 h 4"/>
                <a:gd name="T66" fmla="*/ 8 w 15"/>
                <a:gd name="T67" fmla="*/ 2 h 4"/>
                <a:gd name="T68" fmla="*/ 8 w 15"/>
                <a:gd name="T69" fmla="*/ 3 h 4"/>
                <a:gd name="T70" fmla="*/ 10 w 15"/>
                <a:gd name="T71"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 h="4">
                  <a:moveTo>
                    <a:pt x="14" y="3"/>
                  </a:moveTo>
                  <a:cubicBezTo>
                    <a:pt x="14" y="3"/>
                    <a:pt x="13" y="3"/>
                    <a:pt x="12" y="3"/>
                  </a:cubicBezTo>
                  <a:cubicBezTo>
                    <a:pt x="11" y="3"/>
                    <a:pt x="9" y="4"/>
                    <a:pt x="7" y="4"/>
                  </a:cubicBezTo>
                  <a:cubicBezTo>
                    <a:pt x="7" y="4"/>
                    <a:pt x="7" y="4"/>
                    <a:pt x="7" y="4"/>
                  </a:cubicBezTo>
                  <a:cubicBezTo>
                    <a:pt x="6" y="4"/>
                    <a:pt x="6" y="4"/>
                    <a:pt x="5" y="4"/>
                  </a:cubicBezTo>
                  <a:cubicBezTo>
                    <a:pt x="6" y="4"/>
                    <a:pt x="6" y="4"/>
                    <a:pt x="6" y="4"/>
                  </a:cubicBezTo>
                  <a:cubicBezTo>
                    <a:pt x="3" y="4"/>
                    <a:pt x="1" y="3"/>
                    <a:pt x="0" y="3"/>
                  </a:cubicBezTo>
                  <a:cubicBezTo>
                    <a:pt x="0" y="3"/>
                    <a:pt x="0" y="3"/>
                    <a:pt x="0" y="3"/>
                  </a:cubicBezTo>
                  <a:cubicBezTo>
                    <a:pt x="1" y="3"/>
                    <a:pt x="2" y="3"/>
                    <a:pt x="3" y="3"/>
                  </a:cubicBezTo>
                  <a:cubicBezTo>
                    <a:pt x="4" y="3"/>
                    <a:pt x="5" y="3"/>
                    <a:pt x="6" y="3"/>
                  </a:cubicBezTo>
                  <a:cubicBezTo>
                    <a:pt x="6" y="2"/>
                    <a:pt x="6" y="2"/>
                    <a:pt x="6" y="2"/>
                  </a:cubicBezTo>
                  <a:cubicBezTo>
                    <a:pt x="5" y="2"/>
                    <a:pt x="5" y="2"/>
                    <a:pt x="5" y="2"/>
                  </a:cubicBezTo>
                  <a:cubicBezTo>
                    <a:pt x="4" y="2"/>
                    <a:pt x="3" y="2"/>
                    <a:pt x="2" y="2"/>
                  </a:cubicBezTo>
                  <a:cubicBezTo>
                    <a:pt x="1" y="2"/>
                    <a:pt x="1" y="1"/>
                    <a:pt x="1" y="1"/>
                  </a:cubicBezTo>
                  <a:cubicBezTo>
                    <a:pt x="1" y="1"/>
                    <a:pt x="2" y="1"/>
                    <a:pt x="3" y="1"/>
                  </a:cubicBezTo>
                  <a:cubicBezTo>
                    <a:pt x="4" y="1"/>
                    <a:pt x="6" y="1"/>
                    <a:pt x="7" y="1"/>
                  </a:cubicBezTo>
                  <a:cubicBezTo>
                    <a:pt x="8" y="0"/>
                    <a:pt x="8" y="0"/>
                    <a:pt x="8" y="0"/>
                  </a:cubicBezTo>
                  <a:cubicBezTo>
                    <a:pt x="8" y="0"/>
                    <a:pt x="9" y="0"/>
                    <a:pt x="10" y="0"/>
                  </a:cubicBezTo>
                  <a:cubicBezTo>
                    <a:pt x="9" y="1"/>
                    <a:pt x="9" y="1"/>
                    <a:pt x="9" y="1"/>
                  </a:cubicBezTo>
                  <a:cubicBezTo>
                    <a:pt x="11" y="1"/>
                    <a:pt x="13" y="1"/>
                    <a:pt x="15" y="1"/>
                  </a:cubicBezTo>
                  <a:cubicBezTo>
                    <a:pt x="13" y="1"/>
                    <a:pt x="13" y="1"/>
                    <a:pt x="13" y="1"/>
                  </a:cubicBezTo>
                  <a:cubicBezTo>
                    <a:pt x="12" y="1"/>
                    <a:pt x="11" y="1"/>
                    <a:pt x="9" y="1"/>
                  </a:cubicBezTo>
                  <a:cubicBezTo>
                    <a:pt x="8" y="2"/>
                    <a:pt x="8" y="2"/>
                    <a:pt x="8" y="2"/>
                  </a:cubicBezTo>
                  <a:cubicBezTo>
                    <a:pt x="10" y="2"/>
                    <a:pt x="10" y="2"/>
                    <a:pt x="10" y="2"/>
                  </a:cubicBezTo>
                  <a:cubicBezTo>
                    <a:pt x="11" y="2"/>
                    <a:pt x="13" y="2"/>
                    <a:pt x="13" y="2"/>
                  </a:cubicBezTo>
                  <a:cubicBezTo>
                    <a:pt x="14" y="2"/>
                    <a:pt x="14" y="3"/>
                    <a:pt x="14" y="3"/>
                  </a:cubicBezTo>
                  <a:close/>
                  <a:moveTo>
                    <a:pt x="5" y="1"/>
                  </a:moveTo>
                  <a:cubicBezTo>
                    <a:pt x="5" y="2"/>
                    <a:pt x="5" y="2"/>
                    <a:pt x="5" y="2"/>
                  </a:cubicBezTo>
                  <a:cubicBezTo>
                    <a:pt x="5" y="2"/>
                    <a:pt x="6" y="2"/>
                    <a:pt x="7" y="2"/>
                  </a:cubicBezTo>
                  <a:cubicBezTo>
                    <a:pt x="7" y="1"/>
                    <a:pt x="7" y="1"/>
                    <a:pt x="7" y="1"/>
                  </a:cubicBezTo>
                  <a:cubicBezTo>
                    <a:pt x="6" y="1"/>
                    <a:pt x="5" y="1"/>
                    <a:pt x="5" y="1"/>
                  </a:cubicBezTo>
                  <a:close/>
                  <a:moveTo>
                    <a:pt x="10" y="3"/>
                  </a:moveTo>
                  <a:cubicBezTo>
                    <a:pt x="10" y="3"/>
                    <a:pt x="10" y="3"/>
                    <a:pt x="10" y="3"/>
                  </a:cubicBezTo>
                  <a:cubicBezTo>
                    <a:pt x="10" y="3"/>
                    <a:pt x="9" y="2"/>
                    <a:pt x="8" y="2"/>
                  </a:cubicBezTo>
                  <a:cubicBezTo>
                    <a:pt x="8" y="3"/>
                    <a:pt x="8" y="3"/>
                    <a:pt x="8" y="3"/>
                  </a:cubicBezTo>
                  <a:cubicBezTo>
                    <a:pt x="9" y="3"/>
                    <a:pt x="10" y="3"/>
                    <a:pt x="1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0" name="Freeform 281">
              <a:extLst>
                <a:ext uri="{FF2B5EF4-FFF2-40B4-BE49-F238E27FC236}">
                  <a16:creationId xmlns:a16="http://schemas.microsoft.com/office/drawing/2014/main" id="{FF333315-FACD-292C-0D63-3FF2504CC08D}"/>
                </a:ext>
              </a:extLst>
            </p:cNvPr>
            <p:cNvSpPr>
              <a:spLocks/>
            </p:cNvSpPr>
            <p:nvPr/>
          </p:nvSpPr>
          <p:spPr bwMode="auto">
            <a:xfrm>
              <a:off x="4179888" y="3470275"/>
              <a:ext cx="26988" cy="4763"/>
            </a:xfrm>
            <a:custGeom>
              <a:avLst/>
              <a:gdLst>
                <a:gd name="T0" fmla="*/ 8 w 14"/>
                <a:gd name="T1" fmla="*/ 1 h 3"/>
                <a:gd name="T2" fmla="*/ 13 w 14"/>
                <a:gd name="T3" fmla="*/ 1 h 3"/>
                <a:gd name="T4" fmla="*/ 14 w 14"/>
                <a:gd name="T5" fmla="*/ 2 h 3"/>
                <a:gd name="T6" fmla="*/ 12 w 14"/>
                <a:gd name="T7" fmla="*/ 3 h 3"/>
                <a:gd name="T8" fmla="*/ 6 w 14"/>
                <a:gd name="T9" fmla="*/ 3 h 3"/>
                <a:gd name="T10" fmla="*/ 0 w 14"/>
                <a:gd name="T11" fmla="*/ 3 h 3"/>
                <a:gd name="T12" fmla="*/ 0 w 14"/>
                <a:gd name="T13" fmla="*/ 3 h 3"/>
                <a:gd name="T14" fmla="*/ 3 w 14"/>
                <a:gd name="T15" fmla="*/ 3 h 3"/>
                <a:gd name="T16" fmla="*/ 6 w 14"/>
                <a:gd name="T17" fmla="*/ 3 h 3"/>
                <a:gd name="T18" fmla="*/ 9 w 14"/>
                <a:gd name="T19" fmla="*/ 3 h 3"/>
                <a:gd name="T20" fmla="*/ 11 w 14"/>
                <a:gd name="T21" fmla="*/ 2 h 3"/>
                <a:gd name="T22" fmla="*/ 6 w 14"/>
                <a:gd name="T23" fmla="*/ 2 h 3"/>
                <a:gd name="T24" fmla="*/ 4 w 14"/>
                <a:gd name="T25" fmla="*/ 2 h 3"/>
                <a:gd name="T26" fmla="*/ 3 w 14"/>
                <a:gd name="T27" fmla="*/ 2 h 3"/>
                <a:gd name="T28" fmla="*/ 1 w 14"/>
                <a:gd name="T29" fmla="*/ 1 h 3"/>
                <a:gd name="T30" fmla="*/ 3 w 14"/>
                <a:gd name="T31" fmla="*/ 0 h 3"/>
                <a:gd name="T32" fmla="*/ 14 w 14"/>
                <a:gd name="T33" fmla="*/ 0 h 3"/>
                <a:gd name="T34" fmla="*/ 13 w 14"/>
                <a:gd name="T35" fmla="*/ 0 h 3"/>
                <a:gd name="T36" fmla="*/ 5 w 14"/>
                <a:gd name="T37" fmla="*/ 0 h 3"/>
                <a:gd name="T38" fmla="*/ 5 w 14"/>
                <a:gd name="T39" fmla="*/ 1 h 3"/>
                <a:gd name="T40" fmla="*/ 6 w 14"/>
                <a:gd name="T41" fmla="*/ 1 h 3"/>
                <a:gd name="T42" fmla="*/ 8 w 14"/>
                <a:gd name="T43"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3">
                  <a:moveTo>
                    <a:pt x="8" y="1"/>
                  </a:moveTo>
                  <a:cubicBezTo>
                    <a:pt x="10" y="1"/>
                    <a:pt x="11" y="1"/>
                    <a:pt x="13" y="1"/>
                  </a:cubicBezTo>
                  <a:cubicBezTo>
                    <a:pt x="14" y="2"/>
                    <a:pt x="14" y="2"/>
                    <a:pt x="14" y="2"/>
                  </a:cubicBezTo>
                  <a:cubicBezTo>
                    <a:pt x="14" y="2"/>
                    <a:pt x="13" y="3"/>
                    <a:pt x="12" y="3"/>
                  </a:cubicBezTo>
                  <a:cubicBezTo>
                    <a:pt x="10" y="3"/>
                    <a:pt x="8" y="3"/>
                    <a:pt x="6" y="3"/>
                  </a:cubicBezTo>
                  <a:cubicBezTo>
                    <a:pt x="3" y="3"/>
                    <a:pt x="1" y="3"/>
                    <a:pt x="0" y="3"/>
                  </a:cubicBezTo>
                  <a:cubicBezTo>
                    <a:pt x="0" y="3"/>
                    <a:pt x="0" y="3"/>
                    <a:pt x="0" y="3"/>
                  </a:cubicBezTo>
                  <a:cubicBezTo>
                    <a:pt x="1" y="3"/>
                    <a:pt x="2" y="3"/>
                    <a:pt x="3" y="3"/>
                  </a:cubicBezTo>
                  <a:cubicBezTo>
                    <a:pt x="4" y="3"/>
                    <a:pt x="5" y="3"/>
                    <a:pt x="6" y="3"/>
                  </a:cubicBezTo>
                  <a:cubicBezTo>
                    <a:pt x="7" y="3"/>
                    <a:pt x="8" y="3"/>
                    <a:pt x="9" y="3"/>
                  </a:cubicBezTo>
                  <a:cubicBezTo>
                    <a:pt x="10" y="3"/>
                    <a:pt x="11" y="2"/>
                    <a:pt x="11" y="2"/>
                  </a:cubicBezTo>
                  <a:cubicBezTo>
                    <a:pt x="11" y="2"/>
                    <a:pt x="9" y="2"/>
                    <a:pt x="6" y="2"/>
                  </a:cubicBezTo>
                  <a:cubicBezTo>
                    <a:pt x="6" y="2"/>
                    <a:pt x="5" y="2"/>
                    <a:pt x="4" y="2"/>
                  </a:cubicBezTo>
                  <a:cubicBezTo>
                    <a:pt x="4" y="2"/>
                    <a:pt x="3" y="2"/>
                    <a:pt x="3" y="2"/>
                  </a:cubicBezTo>
                  <a:cubicBezTo>
                    <a:pt x="2" y="2"/>
                    <a:pt x="2" y="2"/>
                    <a:pt x="1" y="1"/>
                  </a:cubicBezTo>
                  <a:cubicBezTo>
                    <a:pt x="2" y="1"/>
                    <a:pt x="2" y="0"/>
                    <a:pt x="3" y="0"/>
                  </a:cubicBezTo>
                  <a:cubicBezTo>
                    <a:pt x="6" y="0"/>
                    <a:pt x="10" y="0"/>
                    <a:pt x="14" y="0"/>
                  </a:cubicBezTo>
                  <a:cubicBezTo>
                    <a:pt x="13" y="0"/>
                    <a:pt x="13" y="0"/>
                    <a:pt x="13" y="0"/>
                  </a:cubicBezTo>
                  <a:cubicBezTo>
                    <a:pt x="11" y="0"/>
                    <a:pt x="8" y="0"/>
                    <a:pt x="5" y="0"/>
                  </a:cubicBezTo>
                  <a:cubicBezTo>
                    <a:pt x="5" y="1"/>
                    <a:pt x="5" y="1"/>
                    <a:pt x="5" y="1"/>
                  </a:cubicBezTo>
                  <a:cubicBezTo>
                    <a:pt x="5" y="1"/>
                    <a:pt x="5" y="1"/>
                    <a:pt x="6" y="1"/>
                  </a:cubicBezTo>
                  <a:cubicBezTo>
                    <a:pt x="6" y="1"/>
                    <a:pt x="7" y="1"/>
                    <a:pt x="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1" name="Freeform 282">
              <a:extLst>
                <a:ext uri="{FF2B5EF4-FFF2-40B4-BE49-F238E27FC236}">
                  <a16:creationId xmlns:a16="http://schemas.microsoft.com/office/drawing/2014/main" id="{432F143E-B426-EA43-EB36-EFC47A9D66BD}"/>
                </a:ext>
              </a:extLst>
            </p:cNvPr>
            <p:cNvSpPr>
              <a:spLocks noEditPoints="1"/>
            </p:cNvSpPr>
            <p:nvPr/>
          </p:nvSpPr>
          <p:spPr bwMode="auto">
            <a:xfrm>
              <a:off x="4178300" y="3455988"/>
              <a:ext cx="41275" cy="7938"/>
            </a:xfrm>
            <a:custGeom>
              <a:avLst/>
              <a:gdLst>
                <a:gd name="T0" fmla="*/ 9 w 22"/>
                <a:gd name="T1" fmla="*/ 1 h 4"/>
                <a:gd name="T2" fmla="*/ 8 w 22"/>
                <a:gd name="T3" fmla="*/ 2 h 4"/>
                <a:gd name="T4" fmla="*/ 4 w 22"/>
                <a:gd name="T5" fmla="*/ 2 h 4"/>
                <a:gd name="T6" fmla="*/ 1 w 22"/>
                <a:gd name="T7" fmla="*/ 2 h 4"/>
                <a:gd name="T8" fmla="*/ 0 w 22"/>
                <a:gd name="T9" fmla="*/ 1 h 4"/>
                <a:gd name="T10" fmla="*/ 5 w 22"/>
                <a:gd name="T11" fmla="*/ 0 h 4"/>
                <a:gd name="T12" fmla="*/ 8 w 22"/>
                <a:gd name="T13" fmla="*/ 1 h 4"/>
                <a:gd name="T14" fmla="*/ 9 w 22"/>
                <a:gd name="T15" fmla="*/ 1 h 4"/>
                <a:gd name="T16" fmla="*/ 3 w 22"/>
                <a:gd name="T17" fmla="*/ 1 h 4"/>
                <a:gd name="T18" fmla="*/ 3 w 22"/>
                <a:gd name="T19" fmla="*/ 2 h 4"/>
                <a:gd name="T20" fmla="*/ 4 w 22"/>
                <a:gd name="T21" fmla="*/ 2 h 4"/>
                <a:gd name="T22" fmla="*/ 6 w 22"/>
                <a:gd name="T23" fmla="*/ 1 h 4"/>
                <a:gd name="T24" fmla="*/ 5 w 22"/>
                <a:gd name="T25" fmla="*/ 1 h 4"/>
                <a:gd name="T26" fmla="*/ 3 w 22"/>
                <a:gd name="T27" fmla="*/ 1 h 4"/>
                <a:gd name="T28" fmla="*/ 19 w 22"/>
                <a:gd name="T29" fmla="*/ 0 h 4"/>
                <a:gd name="T30" fmla="*/ 6 w 22"/>
                <a:gd name="T31" fmla="*/ 4 h 4"/>
                <a:gd name="T32" fmla="*/ 3 w 22"/>
                <a:gd name="T33" fmla="*/ 4 h 4"/>
                <a:gd name="T34" fmla="*/ 16 w 22"/>
                <a:gd name="T35" fmla="*/ 0 h 4"/>
                <a:gd name="T36" fmla="*/ 19 w 22"/>
                <a:gd name="T37" fmla="*/ 0 h 4"/>
                <a:gd name="T38" fmla="*/ 22 w 22"/>
                <a:gd name="T39" fmla="*/ 3 h 4"/>
                <a:gd name="T40" fmla="*/ 21 w 22"/>
                <a:gd name="T41" fmla="*/ 4 h 4"/>
                <a:gd name="T42" fmla="*/ 17 w 22"/>
                <a:gd name="T43" fmla="*/ 4 h 4"/>
                <a:gd name="T44" fmla="*/ 14 w 22"/>
                <a:gd name="T45" fmla="*/ 4 h 4"/>
                <a:gd name="T46" fmla="*/ 13 w 22"/>
                <a:gd name="T47" fmla="*/ 3 h 4"/>
                <a:gd name="T48" fmla="*/ 18 w 22"/>
                <a:gd name="T49" fmla="*/ 2 h 4"/>
                <a:gd name="T50" fmla="*/ 21 w 22"/>
                <a:gd name="T51" fmla="*/ 2 h 4"/>
                <a:gd name="T52" fmla="*/ 22 w 22"/>
                <a:gd name="T53" fmla="*/ 3 h 4"/>
                <a:gd name="T54" fmla="*/ 16 w 22"/>
                <a:gd name="T55" fmla="*/ 3 h 4"/>
                <a:gd name="T56" fmla="*/ 16 w 22"/>
                <a:gd name="T57" fmla="*/ 3 h 4"/>
                <a:gd name="T58" fmla="*/ 17 w 22"/>
                <a:gd name="T59" fmla="*/ 3 h 4"/>
                <a:gd name="T60" fmla="*/ 19 w 22"/>
                <a:gd name="T61" fmla="*/ 3 h 4"/>
                <a:gd name="T62" fmla="*/ 18 w 22"/>
                <a:gd name="T63" fmla="*/ 2 h 4"/>
                <a:gd name="T64" fmla="*/ 16 w 22"/>
                <a:gd name="T65" fmla="*/ 2 h 4"/>
                <a:gd name="T66" fmla="*/ 16 w 22"/>
                <a:gd name="T6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 h="4">
                  <a:moveTo>
                    <a:pt x="9" y="1"/>
                  </a:moveTo>
                  <a:cubicBezTo>
                    <a:pt x="9" y="1"/>
                    <a:pt x="8" y="2"/>
                    <a:pt x="8" y="2"/>
                  </a:cubicBezTo>
                  <a:cubicBezTo>
                    <a:pt x="7" y="2"/>
                    <a:pt x="5" y="2"/>
                    <a:pt x="4" y="2"/>
                  </a:cubicBezTo>
                  <a:cubicBezTo>
                    <a:pt x="2" y="2"/>
                    <a:pt x="1" y="2"/>
                    <a:pt x="1" y="2"/>
                  </a:cubicBezTo>
                  <a:cubicBezTo>
                    <a:pt x="0" y="2"/>
                    <a:pt x="0" y="1"/>
                    <a:pt x="0" y="1"/>
                  </a:cubicBezTo>
                  <a:cubicBezTo>
                    <a:pt x="0" y="1"/>
                    <a:pt x="2" y="0"/>
                    <a:pt x="5" y="0"/>
                  </a:cubicBezTo>
                  <a:cubicBezTo>
                    <a:pt x="6" y="0"/>
                    <a:pt x="7" y="0"/>
                    <a:pt x="8" y="1"/>
                  </a:cubicBezTo>
                  <a:cubicBezTo>
                    <a:pt x="9" y="1"/>
                    <a:pt x="9" y="1"/>
                    <a:pt x="9" y="1"/>
                  </a:cubicBezTo>
                  <a:close/>
                  <a:moveTo>
                    <a:pt x="3" y="1"/>
                  </a:moveTo>
                  <a:cubicBezTo>
                    <a:pt x="3" y="2"/>
                    <a:pt x="3" y="2"/>
                    <a:pt x="3" y="2"/>
                  </a:cubicBezTo>
                  <a:cubicBezTo>
                    <a:pt x="3" y="2"/>
                    <a:pt x="3" y="2"/>
                    <a:pt x="4" y="2"/>
                  </a:cubicBezTo>
                  <a:cubicBezTo>
                    <a:pt x="5" y="2"/>
                    <a:pt x="6" y="1"/>
                    <a:pt x="6" y="1"/>
                  </a:cubicBezTo>
                  <a:cubicBezTo>
                    <a:pt x="6" y="1"/>
                    <a:pt x="6" y="1"/>
                    <a:pt x="5" y="1"/>
                  </a:cubicBezTo>
                  <a:cubicBezTo>
                    <a:pt x="4" y="1"/>
                    <a:pt x="3" y="1"/>
                    <a:pt x="3" y="1"/>
                  </a:cubicBezTo>
                  <a:close/>
                  <a:moveTo>
                    <a:pt x="19" y="0"/>
                  </a:moveTo>
                  <a:cubicBezTo>
                    <a:pt x="15" y="1"/>
                    <a:pt x="10" y="3"/>
                    <a:pt x="6" y="4"/>
                  </a:cubicBezTo>
                  <a:cubicBezTo>
                    <a:pt x="5" y="4"/>
                    <a:pt x="4" y="4"/>
                    <a:pt x="3" y="4"/>
                  </a:cubicBezTo>
                  <a:cubicBezTo>
                    <a:pt x="7" y="3"/>
                    <a:pt x="12" y="1"/>
                    <a:pt x="16" y="0"/>
                  </a:cubicBezTo>
                  <a:cubicBezTo>
                    <a:pt x="17" y="0"/>
                    <a:pt x="18" y="0"/>
                    <a:pt x="19" y="0"/>
                  </a:cubicBezTo>
                  <a:close/>
                  <a:moveTo>
                    <a:pt x="22" y="3"/>
                  </a:moveTo>
                  <a:cubicBezTo>
                    <a:pt x="22" y="3"/>
                    <a:pt x="22" y="3"/>
                    <a:pt x="21" y="4"/>
                  </a:cubicBezTo>
                  <a:cubicBezTo>
                    <a:pt x="20" y="4"/>
                    <a:pt x="19" y="4"/>
                    <a:pt x="17" y="4"/>
                  </a:cubicBezTo>
                  <a:cubicBezTo>
                    <a:pt x="16" y="4"/>
                    <a:pt x="15" y="4"/>
                    <a:pt x="14" y="4"/>
                  </a:cubicBezTo>
                  <a:cubicBezTo>
                    <a:pt x="13" y="3"/>
                    <a:pt x="13" y="3"/>
                    <a:pt x="13" y="3"/>
                  </a:cubicBezTo>
                  <a:cubicBezTo>
                    <a:pt x="13" y="2"/>
                    <a:pt x="15" y="2"/>
                    <a:pt x="18" y="2"/>
                  </a:cubicBezTo>
                  <a:cubicBezTo>
                    <a:pt x="19" y="2"/>
                    <a:pt x="21" y="2"/>
                    <a:pt x="21" y="2"/>
                  </a:cubicBezTo>
                  <a:cubicBezTo>
                    <a:pt x="22" y="2"/>
                    <a:pt x="22" y="3"/>
                    <a:pt x="22" y="3"/>
                  </a:cubicBezTo>
                  <a:close/>
                  <a:moveTo>
                    <a:pt x="16" y="3"/>
                  </a:moveTo>
                  <a:cubicBezTo>
                    <a:pt x="16" y="3"/>
                    <a:pt x="16" y="3"/>
                    <a:pt x="16" y="3"/>
                  </a:cubicBezTo>
                  <a:cubicBezTo>
                    <a:pt x="16" y="3"/>
                    <a:pt x="17" y="3"/>
                    <a:pt x="17" y="3"/>
                  </a:cubicBezTo>
                  <a:cubicBezTo>
                    <a:pt x="19" y="3"/>
                    <a:pt x="19" y="3"/>
                    <a:pt x="19" y="3"/>
                  </a:cubicBezTo>
                  <a:cubicBezTo>
                    <a:pt x="19" y="3"/>
                    <a:pt x="19" y="2"/>
                    <a:pt x="18" y="2"/>
                  </a:cubicBezTo>
                  <a:cubicBezTo>
                    <a:pt x="17" y="2"/>
                    <a:pt x="16" y="2"/>
                    <a:pt x="16" y="2"/>
                  </a:cubicBezTo>
                  <a:lnTo>
                    <a:pt x="1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2" name="Freeform 283">
              <a:extLst>
                <a:ext uri="{FF2B5EF4-FFF2-40B4-BE49-F238E27FC236}">
                  <a16:creationId xmlns:a16="http://schemas.microsoft.com/office/drawing/2014/main" id="{BEC19E73-91D9-1038-0243-B6240A03C35E}"/>
                </a:ext>
              </a:extLst>
            </p:cNvPr>
            <p:cNvSpPr>
              <a:spLocks noEditPoints="1"/>
            </p:cNvSpPr>
            <p:nvPr/>
          </p:nvSpPr>
          <p:spPr bwMode="auto">
            <a:xfrm>
              <a:off x="4389438" y="3470275"/>
              <a:ext cx="25400" cy="4763"/>
            </a:xfrm>
            <a:custGeom>
              <a:avLst/>
              <a:gdLst>
                <a:gd name="T0" fmla="*/ 0 w 14"/>
                <a:gd name="T1" fmla="*/ 2 h 3"/>
                <a:gd name="T2" fmla="*/ 10 w 14"/>
                <a:gd name="T3" fmla="*/ 0 h 3"/>
                <a:gd name="T4" fmla="*/ 13 w 14"/>
                <a:gd name="T5" fmla="*/ 0 h 3"/>
                <a:gd name="T6" fmla="*/ 13 w 14"/>
                <a:gd name="T7" fmla="*/ 0 h 3"/>
                <a:gd name="T8" fmla="*/ 10 w 14"/>
                <a:gd name="T9" fmla="*/ 0 h 3"/>
                <a:gd name="T10" fmla="*/ 5 w 14"/>
                <a:gd name="T11" fmla="*/ 1 h 3"/>
                <a:gd name="T12" fmla="*/ 3 w 14"/>
                <a:gd name="T13" fmla="*/ 1 h 3"/>
                <a:gd name="T14" fmla="*/ 3 w 14"/>
                <a:gd name="T15" fmla="*/ 1 h 3"/>
                <a:gd name="T16" fmla="*/ 5 w 14"/>
                <a:gd name="T17" fmla="*/ 1 h 3"/>
                <a:gd name="T18" fmla="*/ 8 w 14"/>
                <a:gd name="T19" fmla="*/ 1 h 3"/>
                <a:gd name="T20" fmla="*/ 13 w 14"/>
                <a:gd name="T21" fmla="*/ 1 h 3"/>
                <a:gd name="T22" fmla="*/ 14 w 14"/>
                <a:gd name="T23" fmla="*/ 2 h 3"/>
                <a:gd name="T24" fmla="*/ 12 w 14"/>
                <a:gd name="T25" fmla="*/ 3 h 3"/>
                <a:gd name="T26" fmla="*/ 7 w 14"/>
                <a:gd name="T27" fmla="*/ 3 h 3"/>
                <a:gd name="T28" fmla="*/ 3 w 14"/>
                <a:gd name="T29" fmla="*/ 3 h 3"/>
                <a:gd name="T30" fmla="*/ 0 w 14"/>
                <a:gd name="T31" fmla="*/ 3 h 3"/>
                <a:gd name="T32" fmla="*/ 0 w 14"/>
                <a:gd name="T33" fmla="*/ 2 h 3"/>
                <a:gd name="T34" fmla="*/ 7 w 14"/>
                <a:gd name="T35" fmla="*/ 3 h 3"/>
                <a:gd name="T36" fmla="*/ 10 w 14"/>
                <a:gd name="T37" fmla="*/ 3 h 3"/>
                <a:gd name="T38" fmla="*/ 11 w 14"/>
                <a:gd name="T39" fmla="*/ 2 h 3"/>
                <a:gd name="T40" fmla="*/ 10 w 14"/>
                <a:gd name="T41" fmla="*/ 2 h 3"/>
                <a:gd name="T42" fmla="*/ 7 w 14"/>
                <a:gd name="T43" fmla="*/ 1 h 3"/>
                <a:gd name="T44" fmla="*/ 5 w 14"/>
                <a:gd name="T45" fmla="*/ 2 h 3"/>
                <a:gd name="T46" fmla="*/ 4 w 14"/>
                <a:gd name="T47" fmla="*/ 2 h 3"/>
                <a:gd name="T48" fmla="*/ 3 w 14"/>
                <a:gd name="T49" fmla="*/ 2 h 3"/>
                <a:gd name="T50" fmla="*/ 4 w 14"/>
                <a:gd name="T51" fmla="*/ 3 h 3"/>
                <a:gd name="T52" fmla="*/ 7 w 14"/>
                <a:gd name="T5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
                  <a:moveTo>
                    <a:pt x="0" y="2"/>
                  </a:moveTo>
                  <a:cubicBezTo>
                    <a:pt x="0" y="0"/>
                    <a:pt x="3" y="0"/>
                    <a:pt x="10" y="0"/>
                  </a:cubicBezTo>
                  <a:cubicBezTo>
                    <a:pt x="11" y="0"/>
                    <a:pt x="12" y="0"/>
                    <a:pt x="13" y="0"/>
                  </a:cubicBezTo>
                  <a:cubicBezTo>
                    <a:pt x="13" y="0"/>
                    <a:pt x="13" y="0"/>
                    <a:pt x="13" y="0"/>
                  </a:cubicBezTo>
                  <a:cubicBezTo>
                    <a:pt x="12" y="0"/>
                    <a:pt x="11" y="0"/>
                    <a:pt x="10" y="0"/>
                  </a:cubicBezTo>
                  <a:cubicBezTo>
                    <a:pt x="8" y="0"/>
                    <a:pt x="6" y="0"/>
                    <a:pt x="5" y="1"/>
                  </a:cubicBezTo>
                  <a:cubicBezTo>
                    <a:pt x="4" y="1"/>
                    <a:pt x="3" y="1"/>
                    <a:pt x="3" y="1"/>
                  </a:cubicBezTo>
                  <a:cubicBezTo>
                    <a:pt x="3" y="1"/>
                    <a:pt x="3" y="1"/>
                    <a:pt x="3" y="1"/>
                  </a:cubicBezTo>
                  <a:cubicBezTo>
                    <a:pt x="4" y="1"/>
                    <a:pt x="4" y="1"/>
                    <a:pt x="5" y="1"/>
                  </a:cubicBezTo>
                  <a:cubicBezTo>
                    <a:pt x="6" y="1"/>
                    <a:pt x="7" y="1"/>
                    <a:pt x="8" y="1"/>
                  </a:cubicBezTo>
                  <a:cubicBezTo>
                    <a:pt x="10" y="1"/>
                    <a:pt x="11" y="1"/>
                    <a:pt x="13" y="1"/>
                  </a:cubicBezTo>
                  <a:cubicBezTo>
                    <a:pt x="14" y="2"/>
                    <a:pt x="14" y="2"/>
                    <a:pt x="14" y="2"/>
                  </a:cubicBezTo>
                  <a:cubicBezTo>
                    <a:pt x="14" y="2"/>
                    <a:pt x="13" y="3"/>
                    <a:pt x="12" y="3"/>
                  </a:cubicBezTo>
                  <a:cubicBezTo>
                    <a:pt x="11" y="3"/>
                    <a:pt x="9" y="3"/>
                    <a:pt x="7" y="3"/>
                  </a:cubicBezTo>
                  <a:cubicBezTo>
                    <a:pt x="5" y="3"/>
                    <a:pt x="4" y="3"/>
                    <a:pt x="3" y="3"/>
                  </a:cubicBezTo>
                  <a:cubicBezTo>
                    <a:pt x="2" y="3"/>
                    <a:pt x="1" y="3"/>
                    <a:pt x="0" y="3"/>
                  </a:cubicBezTo>
                  <a:cubicBezTo>
                    <a:pt x="0" y="2"/>
                    <a:pt x="0" y="2"/>
                    <a:pt x="0" y="2"/>
                  </a:cubicBezTo>
                  <a:close/>
                  <a:moveTo>
                    <a:pt x="7" y="3"/>
                  </a:moveTo>
                  <a:cubicBezTo>
                    <a:pt x="8" y="3"/>
                    <a:pt x="9" y="3"/>
                    <a:pt x="10" y="3"/>
                  </a:cubicBezTo>
                  <a:cubicBezTo>
                    <a:pt x="10" y="3"/>
                    <a:pt x="11" y="2"/>
                    <a:pt x="11" y="2"/>
                  </a:cubicBezTo>
                  <a:cubicBezTo>
                    <a:pt x="11" y="2"/>
                    <a:pt x="10" y="2"/>
                    <a:pt x="10" y="2"/>
                  </a:cubicBezTo>
                  <a:cubicBezTo>
                    <a:pt x="9" y="2"/>
                    <a:pt x="8" y="1"/>
                    <a:pt x="7" y="1"/>
                  </a:cubicBezTo>
                  <a:cubicBezTo>
                    <a:pt x="6" y="1"/>
                    <a:pt x="6" y="2"/>
                    <a:pt x="5" y="2"/>
                  </a:cubicBezTo>
                  <a:cubicBezTo>
                    <a:pt x="4" y="2"/>
                    <a:pt x="4" y="2"/>
                    <a:pt x="4" y="2"/>
                  </a:cubicBezTo>
                  <a:cubicBezTo>
                    <a:pt x="3" y="2"/>
                    <a:pt x="3" y="2"/>
                    <a:pt x="3" y="2"/>
                  </a:cubicBezTo>
                  <a:cubicBezTo>
                    <a:pt x="3" y="2"/>
                    <a:pt x="3" y="2"/>
                    <a:pt x="4" y="3"/>
                  </a:cubicBezTo>
                  <a:cubicBezTo>
                    <a:pt x="5" y="3"/>
                    <a:pt x="6" y="3"/>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3" name="Freeform 284">
              <a:extLst>
                <a:ext uri="{FF2B5EF4-FFF2-40B4-BE49-F238E27FC236}">
                  <a16:creationId xmlns:a16="http://schemas.microsoft.com/office/drawing/2014/main" id="{013942EA-C272-28CA-D8B0-2B1072D65A75}"/>
                </a:ext>
              </a:extLst>
            </p:cNvPr>
            <p:cNvSpPr>
              <a:spLocks/>
            </p:cNvSpPr>
            <p:nvPr/>
          </p:nvSpPr>
          <p:spPr bwMode="auto">
            <a:xfrm>
              <a:off x="4389438" y="3455988"/>
              <a:ext cx="26988" cy="6350"/>
            </a:xfrm>
            <a:custGeom>
              <a:avLst/>
              <a:gdLst>
                <a:gd name="T0" fmla="*/ 0 w 15"/>
                <a:gd name="T1" fmla="*/ 3 h 3"/>
                <a:gd name="T2" fmla="*/ 7 w 15"/>
                <a:gd name="T3" fmla="*/ 0 h 3"/>
                <a:gd name="T4" fmla="*/ 9 w 15"/>
                <a:gd name="T5" fmla="*/ 0 h 3"/>
                <a:gd name="T6" fmla="*/ 15 w 15"/>
                <a:gd name="T7" fmla="*/ 3 h 3"/>
                <a:gd name="T8" fmla="*/ 13 w 15"/>
                <a:gd name="T9" fmla="*/ 3 h 3"/>
                <a:gd name="T10" fmla="*/ 8 w 15"/>
                <a:gd name="T11" fmla="*/ 1 h 3"/>
                <a:gd name="T12" fmla="*/ 3 w 15"/>
                <a:gd name="T13" fmla="*/ 3 h 3"/>
                <a:gd name="T14" fmla="*/ 0 w 1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
                  <a:moveTo>
                    <a:pt x="0" y="3"/>
                  </a:moveTo>
                  <a:cubicBezTo>
                    <a:pt x="3" y="2"/>
                    <a:pt x="5" y="1"/>
                    <a:pt x="7" y="0"/>
                  </a:cubicBezTo>
                  <a:cubicBezTo>
                    <a:pt x="8" y="0"/>
                    <a:pt x="8" y="0"/>
                    <a:pt x="9" y="0"/>
                  </a:cubicBezTo>
                  <a:cubicBezTo>
                    <a:pt x="11" y="1"/>
                    <a:pt x="13" y="2"/>
                    <a:pt x="15" y="3"/>
                  </a:cubicBezTo>
                  <a:cubicBezTo>
                    <a:pt x="14" y="3"/>
                    <a:pt x="13" y="3"/>
                    <a:pt x="13" y="3"/>
                  </a:cubicBezTo>
                  <a:cubicBezTo>
                    <a:pt x="11" y="2"/>
                    <a:pt x="9" y="1"/>
                    <a:pt x="8" y="1"/>
                  </a:cubicBezTo>
                  <a:cubicBezTo>
                    <a:pt x="6" y="1"/>
                    <a:pt x="5" y="2"/>
                    <a:pt x="3" y="3"/>
                  </a:cubicBezTo>
                  <a:cubicBezTo>
                    <a:pt x="2" y="3"/>
                    <a:pt x="1" y="3"/>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4" name="Freeform 285">
              <a:extLst>
                <a:ext uri="{FF2B5EF4-FFF2-40B4-BE49-F238E27FC236}">
                  <a16:creationId xmlns:a16="http://schemas.microsoft.com/office/drawing/2014/main" id="{A5FC40CB-104C-752E-9FCA-7B1F05EE4372}"/>
                </a:ext>
              </a:extLst>
            </p:cNvPr>
            <p:cNvSpPr>
              <a:spLocks/>
            </p:cNvSpPr>
            <p:nvPr/>
          </p:nvSpPr>
          <p:spPr bwMode="auto">
            <a:xfrm>
              <a:off x="4595813" y="3470275"/>
              <a:ext cx="26988" cy="4763"/>
            </a:xfrm>
            <a:custGeom>
              <a:avLst/>
              <a:gdLst>
                <a:gd name="T0" fmla="*/ 3 w 15"/>
                <a:gd name="T1" fmla="*/ 3 h 3"/>
                <a:gd name="T2" fmla="*/ 11 w 15"/>
                <a:gd name="T3" fmla="*/ 0 h 3"/>
                <a:gd name="T4" fmla="*/ 0 w 15"/>
                <a:gd name="T5" fmla="*/ 0 h 3"/>
                <a:gd name="T6" fmla="*/ 0 w 15"/>
                <a:gd name="T7" fmla="*/ 0 h 3"/>
                <a:gd name="T8" fmla="*/ 15 w 15"/>
                <a:gd name="T9" fmla="*/ 0 h 3"/>
                <a:gd name="T10" fmla="*/ 15 w 15"/>
                <a:gd name="T11" fmla="*/ 0 h 3"/>
                <a:gd name="T12" fmla="*/ 7 w 15"/>
                <a:gd name="T13" fmla="*/ 3 h 3"/>
                <a:gd name="T14" fmla="*/ 3 w 1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
                  <a:moveTo>
                    <a:pt x="3" y="3"/>
                  </a:moveTo>
                  <a:cubicBezTo>
                    <a:pt x="6" y="2"/>
                    <a:pt x="8" y="1"/>
                    <a:pt x="11" y="0"/>
                  </a:cubicBezTo>
                  <a:cubicBezTo>
                    <a:pt x="7" y="0"/>
                    <a:pt x="4" y="0"/>
                    <a:pt x="0" y="0"/>
                  </a:cubicBezTo>
                  <a:cubicBezTo>
                    <a:pt x="0" y="0"/>
                    <a:pt x="0" y="0"/>
                    <a:pt x="0" y="0"/>
                  </a:cubicBezTo>
                  <a:cubicBezTo>
                    <a:pt x="5" y="0"/>
                    <a:pt x="10" y="0"/>
                    <a:pt x="15" y="0"/>
                  </a:cubicBezTo>
                  <a:cubicBezTo>
                    <a:pt x="15" y="0"/>
                    <a:pt x="15" y="0"/>
                    <a:pt x="15" y="0"/>
                  </a:cubicBezTo>
                  <a:cubicBezTo>
                    <a:pt x="12" y="1"/>
                    <a:pt x="9" y="2"/>
                    <a:pt x="7" y="3"/>
                  </a:cubicBezTo>
                  <a:cubicBezTo>
                    <a:pt x="5" y="3"/>
                    <a:pt x="4" y="3"/>
                    <a:pt x="3"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5" name="Freeform 286">
              <a:extLst>
                <a:ext uri="{FF2B5EF4-FFF2-40B4-BE49-F238E27FC236}">
                  <a16:creationId xmlns:a16="http://schemas.microsoft.com/office/drawing/2014/main" id="{BB0BDE6A-A8FA-EADA-F5CC-CBF6B94123B6}"/>
                </a:ext>
              </a:extLst>
            </p:cNvPr>
            <p:cNvSpPr>
              <a:spLocks noEditPoints="1"/>
            </p:cNvSpPr>
            <p:nvPr/>
          </p:nvSpPr>
          <p:spPr bwMode="auto">
            <a:xfrm>
              <a:off x="4591050" y="3455988"/>
              <a:ext cx="38100" cy="7938"/>
            </a:xfrm>
            <a:custGeom>
              <a:avLst/>
              <a:gdLst>
                <a:gd name="T0" fmla="*/ 0 w 20"/>
                <a:gd name="T1" fmla="*/ 3 h 4"/>
                <a:gd name="T2" fmla="*/ 1 w 20"/>
                <a:gd name="T3" fmla="*/ 2 h 4"/>
                <a:gd name="T4" fmla="*/ 4 w 20"/>
                <a:gd name="T5" fmla="*/ 2 h 4"/>
                <a:gd name="T6" fmla="*/ 2 w 20"/>
                <a:gd name="T7" fmla="*/ 1 h 4"/>
                <a:gd name="T8" fmla="*/ 2 w 20"/>
                <a:gd name="T9" fmla="*/ 1 h 4"/>
                <a:gd name="T10" fmla="*/ 3 w 20"/>
                <a:gd name="T11" fmla="*/ 1 h 4"/>
                <a:gd name="T12" fmla="*/ 7 w 20"/>
                <a:gd name="T13" fmla="*/ 0 h 4"/>
                <a:gd name="T14" fmla="*/ 11 w 20"/>
                <a:gd name="T15" fmla="*/ 0 h 4"/>
                <a:gd name="T16" fmla="*/ 13 w 20"/>
                <a:gd name="T17" fmla="*/ 1 h 4"/>
                <a:gd name="T18" fmla="*/ 12 w 20"/>
                <a:gd name="T19" fmla="*/ 2 h 4"/>
                <a:gd name="T20" fmla="*/ 9 w 20"/>
                <a:gd name="T21" fmla="*/ 2 h 4"/>
                <a:gd name="T22" fmla="*/ 14 w 20"/>
                <a:gd name="T23" fmla="*/ 3 h 4"/>
                <a:gd name="T24" fmla="*/ 16 w 20"/>
                <a:gd name="T25" fmla="*/ 2 h 4"/>
                <a:gd name="T26" fmla="*/ 19 w 20"/>
                <a:gd name="T27" fmla="*/ 2 h 4"/>
                <a:gd name="T28" fmla="*/ 16 w 20"/>
                <a:gd name="T29" fmla="*/ 3 h 4"/>
                <a:gd name="T30" fmla="*/ 20 w 20"/>
                <a:gd name="T31" fmla="*/ 4 h 4"/>
                <a:gd name="T32" fmla="*/ 16 w 20"/>
                <a:gd name="T33" fmla="*/ 4 h 4"/>
                <a:gd name="T34" fmla="*/ 14 w 20"/>
                <a:gd name="T35" fmla="*/ 3 h 4"/>
                <a:gd name="T36" fmla="*/ 11 w 20"/>
                <a:gd name="T37" fmla="*/ 4 h 4"/>
                <a:gd name="T38" fmla="*/ 7 w 20"/>
                <a:gd name="T39" fmla="*/ 4 h 4"/>
                <a:gd name="T40" fmla="*/ 2 w 20"/>
                <a:gd name="T41" fmla="*/ 4 h 4"/>
                <a:gd name="T42" fmla="*/ 0 w 20"/>
                <a:gd name="T43" fmla="*/ 3 h 4"/>
                <a:gd name="T44" fmla="*/ 7 w 20"/>
                <a:gd name="T45" fmla="*/ 3 h 4"/>
                <a:gd name="T46" fmla="*/ 12 w 20"/>
                <a:gd name="T47" fmla="*/ 3 h 4"/>
                <a:gd name="T48" fmla="*/ 6 w 20"/>
                <a:gd name="T49" fmla="*/ 2 h 4"/>
                <a:gd name="T50" fmla="*/ 4 w 20"/>
                <a:gd name="T51" fmla="*/ 3 h 4"/>
                <a:gd name="T52" fmla="*/ 3 w 20"/>
                <a:gd name="T53" fmla="*/ 3 h 4"/>
                <a:gd name="T54" fmla="*/ 4 w 20"/>
                <a:gd name="T55" fmla="*/ 3 h 4"/>
                <a:gd name="T56" fmla="*/ 7 w 20"/>
                <a:gd name="T57" fmla="*/ 3 h 4"/>
                <a:gd name="T58" fmla="*/ 5 w 20"/>
                <a:gd name="T59" fmla="*/ 1 h 4"/>
                <a:gd name="T60" fmla="*/ 5 w 20"/>
                <a:gd name="T61" fmla="*/ 1 h 4"/>
                <a:gd name="T62" fmla="*/ 7 w 20"/>
                <a:gd name="T63" fmla="*/ 2 h 4"/>
                <a:gd name="T64" fmla="*/ 9 w 20"/>
                <a:gd name="T65" fmla="*/ 1 h 4"/>
                <a:gd name="T66" fmla="*/ 10 w 20"/>
                <a:gd name="T67" fmla="*/ 1 h 4"/>
                <a:gd name="T68" fmla="*/ 9 w 20"/>
                <a:gd name="T69" fmla="*/ 1 h 4"/>
                <a:gd name="T70" fmla="*/ 7 w 20"/>
                <a:gd name="T71" fmla="*/ 1 h 4"/>
                <a:gd name="T72" fmla="*/ 5 w 20"/>
                <a:gd name="T73"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 h="4">
                  <a:moveTo>
                    <a:pt x="0" y="3"/>
                  </a:moveTo>
                  <a:cubicBezTo>
                    <a:pt x="0" y="3"/>
                    <a:pt x="0" y="2"/>
                    <a:pt x="1" y="2"/>
                  </a:cubicBezTo>
                  <a:cubicBezTo>
                    <a:pt x="1" y="2"/>
                    <a:pt x="2" y="2"/>
                    <a:pt x="4" y="2"/>
                  </a:cubicBezTo>
                  <a:cubicBezTo>
                    <a:pt x="3" y="2"/>
                    <a:pt x="2" y="1"/>
                    <a:pt x="2" y="1"/>
                  </a:cubicBezTo>
                  <a:cubicBezTo>
                    <a:pt x="2" y="1"/>
                    <a:pt x="2" y="1"/>
                    <a:pt x="2" y="1"/>
                  </a:cubicBezTo>
                  <a:cubicBezTo>
                    <a:pt x="2" y="1"/>
                    <a:pt x="2" y="1"/>
                    <a:pt x="3" y="1"/>
                  </a:cubicBezTo>
                  <a:cubicBezTo>
                    <a:pt x="4" y="0"/>
                    <a:pt x="6" y="0"/>
                    <a:pt x="7" y="0"/>
                  </a:cubicBezTo>
                  <a:cubicBezTo>
                    <a:pt x="9" y="0"/>
                    <a:pt x="10" y="0"/>
                    <a:pt x="11" y="0"/>
                  </a:cubicBezTo>
                  <a:cubicBezTo>
                    <a:pt x="12" y="1"/>
                    <a:pt x="13" y="1"/>
                    <a:pt x="13" y="1"/>
                  </a:cubicBezTo>
                  <a:cubicBezTo>
                    <a:pt x="13" y="1"/>
                    <a:pt x="12" y="1"/>
                    <a:pt x="12" y="2"/>
                  </a:cubicBezTo>
                  <a:cubicBezTo>
                    <a:pt x="11" y="2"/>
                    <a:pt x="10" y="2"/>
                    <a:pt x="9" y="2"/>
                  </a:cubicBezTo>
                  <a:cubicBezTo>
                    <a:pt x="10" y="2"/>
                    <a:pt x="12" y="2"/>
                    <a:pt x="14" y="3"/>
                  </a:cubicBezTo>
                  <a:cubicBezTo>
                    <a:pt x="14" y="3"/>
                    <a:pt x="15" y="2"/>
                    <a:pt x="16" y="2"/>
                  </a:cubicBezTo>
                  <a:cubicBezTo>
                    <a:pt x="17" y="2"/>
                    <a:pt x="18" y="2"/>
                    <a:pt x="19" y="2"/>
                  </a:cubicBezTo>
                  <a:cubicBezTo>
                    <a:pt x="18" y="2"/>
                    <a:pt x="17" y="3"/>
                    <a:pt x="16" y="3"/>
                  </a:cubicBezTo>
                  <a:cubicBezTo>
                    <a:pt x="17" y="3"/>
                    <a:pt x="19" y="4"/>
                    <a:pt x="20" y="4"/>
                  </a:cubicBezTo>
                  <a:cubicBezTo>
                    <a:pt x="19" y="4"/>
                    <a:pt x="17" y="4"/>
                    <a:pt x="16" y="4"/>
                  </a:cubicBezTo>
                  <a:cubicBezTo>
                    <a:pt x="15" y="4"/>
                    <a:pt x="14" y="4"/>
                    <a:pt x="14" y="3"/>
                  </a:cubicBezTo>
                  <a:cubicBezTo>
                    <a:pt x="13" y="4"/>
                    <a:pt x="12" y="4"/>
                    <a:pt x="11" y="4"/>
                  </a:cubicBezTo>
                  <a:cubicBezTo>
                    <a:pt x="9" y="4"/>
                    <a:pt x="8" y="4"/>
                    <a:pt x="7" y="4"/>
                  </a:cubicBezTo>
                  <a:cubicBezTo>
                    <a:pt x="5" y="4"/>
                    <a:pt x="3" y="4"/>
                    <a:pt x="2" y="4"/>
                  </a:cubicBezTo>
                  <a:cubicBezTo>
                    <a:pt x="0" y="3"/>
                    <a:pt x="0" y="3"/>
                    <a:pt x="0" y="3"/>
                  </a:cubicBezTo>
                  <a:close/>
                  <a:moveTo>
                    <a:pt x="7" y="3"/>
                  </a:moveTo>
                  <a:cubicBezTo>
                    <a:pt x="9" y="3"/>
                    <a:pt x="10" y="3"/>
                    <a:pt x="12" y="3"/>
                  </a:cubicBezTo>
                  <a:cubicBezTo>
                    <a:pt x="10" y="3"/>
                    <a:pt x="8" y="3"/>
                    <a:pt x="6" y="2"/>
                  </a:cubicBezTo>
                  <a:cubicBezTo>
                    <a:pt x="5" y="2"/>
                    <a:pt x="4" y="3"/>
                    <a:pt x="4" y="3"/>
                  </a:cubicBezTo>
                  <a:cubicBezTo>
                    <a:pt x="3" y="3"/>
                    <a:pt x="3" y="3"/>
                    <a:pt x="3" y="3"/>
                  </a:cubicBezTo>
                  <a:cubicBezTo>
                    <a:pt x="3" y="3"/>
                    <a:pt x="4" y="3"/>
                    <a:pt x="4" y="3"/>
                  </a:cubicBezTo>
                  <a:cubicBezTo>
                    <a:pt x="5" y="3"/>
                    <a:pt x="6" y="3"/>
                    <a:pt x="7" y="3"/>
                  </a:cubicBezTo>
                  <a:close/>
                  <a:moveTo>
                    <a:pt x="5" y="1"/>
                  </a:moveTo>
                  <a:cubicBezTo>
                    <a:pt x="5" y="1"/>
                    <a:pt x="5" y="1"/>
                    <a:pt x="5" y="1"/>
                  </a:cubicBezTo>
                  <a:cubicBezTo>
                    <a:pt x="5" y="1"/>
                    <a:pt x="6" y="2"/>
                    <a:pt x="7" y="2"/>
                  </a:cubicBezTo>
                  <a:cubicBezTo>
                    <a:pt x="8" y="2"/>
                    <a:pt x="9" y="1"/>
                    <a:pt x="9" y="1"/>
                  </a:cubicBezTo>
                  <a:cubicBezTo>
                    <a:pt x="10" y="1"/>
                    <a:pt x="10" y="1"/>
                    <a:pt x="10" y="1"/>
                  </a:cubicBezTo>
                  <a:cubicBezTo>
                    <a:pt x="9" y="1"/>
                    <a:pt x="9" y="1"/>
                    <a:pt x="9" y="1"/>
                  </a:cubicBezTo>
                  <a:cubicBezTo>
                    <a:pt x="9" y="1"/>
                    <a:pt x="8" y="1"/>
                    <a:pt x="7" y="1"/>
                  </a:cubicBezTo>
                  <a:cubicBezTo>
                    <a:pt x="6" y="1"/>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6" name="Freeform 287">
              <a:extLst>
                <a:ext uri="{FF2B5EF4-FFF2-40B4-BE49-F238E27FC236}">
                  <a16:creationId xmlns:a16="http://schemas.microsoft.com/office/drawing/2014/main" id="{66A22F3D-21D6-1DF7-85E8-A4CB28C33D11}"/>
                </a:ext>
              </a:extLst>
            </p:cNvPr>
            <p:cNvSpPr>
              <a:spLocks noEditPoints="1"/>
            </p:cNvSpPr>
            <p:nvPr/>
          </p:nvSpPr>
          <p:spPr bwMode="auto">
            <a:xfrm>
              <a:off x="4803775" y="3470275"/>
              <a:ext cx="25400" cy="4763"/>
            </a:xfrm>
            <a:custGeom>
              <a:avLst/>
              <a:gdLst>
                <a:gd name="T0" fmla="*/ 6 w 14"/>
                <a:gd name="T1" fmla="*/ 0 h 3"/>
                <a:gd name="T2" fmla="*/ 11 w 14"/>
                <a:gd name="T3" fmla="*/ 0 h 3"/>
                <a:gd name="T4" fmla="*/ 13 w 14"/>
                <a:gd name="T5" fmla="*/ 1 h 3"/>
                <a:gd name="T6" fmla="*/ 9 w 14"/>
                <a:gd name="T7" fmla="*/ 1 h 3"/>
                <a:gd name="T8" fmla="*/ 13 w 14"/>
                <a:gd name="T9" fmla="*/ 2 h 3"/>
                <a:gd name="T10" fmla="*/ 14 w 14"/>
                <a:gd name="T11" fmla="*/ 2 h 3"/>
                <a:gd name="T12" fmla="*/ 13 w 14"/>
                <a:gd name="T13" fmla="*/ 3 h 3"/>
                <a:gd name="T14" fmla="*/ 7 w 14"/>
                <a:gd name="T15" fmla="*/ 3 h 3"/>
                <a:gd name="T16" fmla="*/ 2 w 14"/>
                <a:gd name="T17" fmla="*/ 3 h 3"/>
                <a:gd name="T18" fmla="*/ 0 w 14"/>
                <a:gd name="T19" fmla="*/ 2 h 3"/>
                <a:gd name="T20" fmla="*/ 1 w 14"/>
                <a:gd name="T21" fmla="*/ 2 h 3"/>
                <a:gd name="T22" fmla="*/ 4 w 14"/>
                <a:gd name="T23" fmla="*/ 1 h 3"/>
                <a:gd name="T24" fmla="*/ 1 w 14"/>
                <a:gd name="T25" fmla="*/ 1 h 3"/>
                <a:gd name="T26" fmla="*/ 0 w 14"/>
                <a:gd name="T27" fmla="*/ 1 h 3"/>
                <a:gd name="T28" fmla="*/ 2 w 14"/>
                <a:gd name="T29" fmla="*/ 0 h 3"/>
                <a:gd name="T30" fmla="*/ 6 w 14"/>
                <a:gd name="T31" fmla="*/ 0 h 3"/>
                <a:gd name="T32" fmla="*/ 3 w 14"/>
                <a:gd name="T33" fmla="*/ 2 h 3"/>
                <a:gd name="T34" fmla="*/ 4 w 14"/>
                <a:gd name="T35" fmla="*/ 3 h 3"/>
                <a:gd name="T36" fmla="*/ 7 w 14"/>
                <a:gd name="T37" fmla="*/ 3 h 3"/>
                <a:gd name="T38" fmla="*/ 10 w 14"/>
                <a:gd name="T39" fmla="*/ 3 h 3"/>
                <a:gd name="T40" fmla="*/ 11 w 14"/>
                <a:gd name="T41" fmla="*/ 2 h 3"/>
                <a:gd name="T42" fmla="*/ 10 w 14"/>
                <a:gd name="T43" fmla="*/ 2 h 3"/>
                <a:gd name="T44" fmla="*/ 7 w 14"/>
                <a:gd name="T45" fmla="*/ 2 h 3"/>
                <a:gd name="T46" fmla="*/ 7 w 14"/>
                <a:gd name="T47" fmla="*/ 2 h 3"/>
                <a:gd name="T48" fmla="*/ 4 w 14"/>
                <a:gd name="T49" fmla="*/ 2 h 3"/>
                <a:gd name="T50" fmla="*/ 3 w 14"/>
                <a:gd name="T51" fmla="*/ 2 h 3"/>
                <a:gd name="T52" fmla="*/ 6 w 14"/>
                <a:gd name="T53" fmla="*/ 0 h 3"/>
                <a:gd name="T54" fmla="*/ 4 w 14"/>
                <a:gd name="T55" fmla="*/ 0 h 3"/>
                <a:gd name="T56" fmla="*/ 3 w 14"/>
                <a:gd name="T57" fmla="*/ 1 h 3"/>
                <a:gd name="T58" fmla="*/ 4 w 14"/>
                <a:gd name="T59" fmla="*/ 1 h 3"/>
                <a:gd name="T60" fmla="*/ 5 w 14"/>
                <a:gd name="T61" fmla="*/ 1 h 3"/>
                <a:gd name="T62" fmla="*/ 7 w 14"/>
                <a:gd name="T63" fmla="*/ 1 h 3"/>
                <a:gd name="T64" fmla="*/ 9 w 14"/>
                <a:gd name="T65" fmla="*/ 1 h 3"/>
                <a:gd name="T66" fmla="*/ 10 w 14"/>
                <a:gd name="T67" fmla="*/ 1 h 3"/>
                <a:gd name="T68" fmla="*/ 9 w 14"/>
                <a:gd name="T69" fmla="*/ 0 h 3"/>
                <a:gd name="T70" fmla="*/ 6 w 14"/>
                <a:gd name="T7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 h="3">
                  <a:moveTo>
                    <a:pt x="6" y="0"/>
                  </a:moveTo>
                  <a:cubicBezTo>
                    <a:pt x="8" y="0"/>
                    <a:pt x="10" y="0"/>
                    <a:pt x="11" y="0"/>
                  </a:cubicBezTo>
                  <a:cubicBezTo>
                    <a:pt x="12" y="0"/>
                    <a:pt x="13" y="1"/>
                    <a:pt x="13" y="1"/>
                  </a:cubicBezTo>
                  <a:cubicBezTo>
                    <a:pt x="13" y="1"/>
                    <a:pt x="12" y="1"/>
                    <a:pt x="9" y="1"/>
                  </a:cubicBezTo>
                  <a:cubicBezTo>
                    <a:pt x="11" y="2"/>
                    <a:pt x="12" y="2"/>
                    <a:pt x="13" y="2"/>
                  </a:cubicBezTo>
                  <a:cubicBezTo>
                    <a:pt x="14" y="2"/>
                    <a:pt x="14" y="2"/>
                    <a:pt x="14" y="2"/>
                  </a:cubicBezTo>
                  <a:cubicBezTo>
                    <a:pt x="14" y="2"/>
                    <a:pt x="14" y="3"/>
                    <a:pt x="13" y="3"/>
                  </a:cubicBezTo>
                  <a:cubicBezTo>
                    <a:pt x="11" y="3"/>
                    <a:pt x="10" y="3"/>
                    <a:pt x="7" y="3"/>
                  </a:cubicBezTo>
                  <a:cubicBezTo>
                    <a:pt x="5" y="3"/>
                    <a:pt x="3" y="3"/>
                    <a:pt x="2" y="3"/>
                  </a:cubicBezTo>
                  <a:cubicBezTo>
                    <a:pt x="1" y="3"/>
                    <a:pt x="0" y="2"/>
                    <a:pt x="0" y="2"/>
                  </a:cubicBezTo>
                  <a:cubicBezTo>
                    <a:pt x="0" y="2"/>
                    <a:pt x="0" y="2"/>
                    <a:pt x="1" y="2"/>
                  </a:cubicBezTo>
                  <a:cubicBezTo>
                    <a:pt x="1" y="2"/>
                    <a:pt x="2" y="2"/>
                    <a:pt x="4" y="1"/>
                  </a:cubicBezTo>
                  <a:cubicBezTo>
                    <a:pt x="3" y="1"/>
                    <a:pt x="2" y="1"/>
                    <a:pt x="1" y="1"/>
                  </a:cubicBezTo>
                  <a:cubicBezTo>
                    <a:pt x="0" y="1"/>
                    <a:pt x="0" y="1"/>
                    <a:pt x="0" y="1"/>
                  </a:cubicBezTo>
                  <a:cubicBezTo>
                    <a:pt x="0" y="1"/>
                    <a:pt x="1" y="0"/>
                    <a:pt x="2" y="0"/>
                  </a:cubicBezTo>
                  <a:cubicBezTo>
                    <a:pt x="3" y="0"/>
                    <a:pt x="4" y="0"/>
                    <a:pt x="6" y="0"/>
                  </a:cubicBezTo>
                  <a:close/>
                  <a:moveTo>
                    <a:pt x="3" y="2"/>
                  </a:moveTo>
                  <a:cubicBezTo>
                    <a:pt x="3" y="2"/>
                    <a:pt x="4" y="3"/>
                    <a:pt x="4" y="3"/>
                  </a:cubicBezTo>
                  <a:cubicBezTo>
                    <a:pt x="5" y="3"/>
                    <a:pt x="6" y="3"/>
                    <a:pt x="7" y="3"/>
                  </a:cubicBezTo>
                  <a:cubicBezTo>
                    <a:pt x="9" y="3"/>
                    <a:pt x="9" y="3"/>
                    <a:pt x="10" y="3"/>
                  </a:cubicBezTo>
                  <a:cubicBezTo>
                    <a:pt x="11" y="3"/>
                    <a:pt x="11" y="2"/>
                    <a:pt x="11" y="2"/>
                  </a:cubicBezTo>
                  <a:cubicBezTo>
                    <a:pt x="11" y="2"/>
                    <a:pt x="11" y="2"/>
                    <a:pt x="10" y="2"/>
                  </a:cubicBezTo>
                  <a:cubicBezTo>
                    <a:pt x="9" y="2"/>
                    <a:pt x="8" y="2"/>
                    <a:pt x="7" y="2"/>
                  </a:cubicBezTo>
                  <a:cubicBezTo>
                    <a:pt x="7" y="2"/>
                    <a:pt x="7" y="2"/>
                    <a:pt x="7" y="2"/>
                  </a:cubicBezTo>
                  <a:cubicBezTo>
                    <a:pt x="5" y="2"/>
                    <a:pt x="4" y="2"/>
                    <a:pt x="4" y="2"/>
                  </a:cubicBezTo>
                  <a:cubicBezTo>
                    <a:pt x="3" y="2"/>
                    <a:pt x="3" y="2"/>
                    <a:pt x="3" y="2"/>
                  </a:cubicBezTo>
                  <a:close/>
                  <a:moveTo>
                    <a:pt x="6" y="0"/>
                  </a:moveTo>
                  <a:cubicBezTo>
                    <a:pt x="6" y="0"/>
                    <a:pt x="5" y="0"/>
                    <a:pt x="4" y="0"/>
                  </a:cubicBezTo>
                  <a:cubicBezTo>
                    <a:pt x="4" y="0"/>
                    <a:pt x="3" y="1"/>
                    <a:pt x="3" y="1"/>
                  </a:cubicBezTo>
                  <a:cubicBezTo>
                    <a:pt x="4" y="1"/>
                    <a:pt x="4" y="1"/>
                    <a:pt x="4" y="1"/>
                  </a:cubicBezTo>
                  <a:cubicBezTo>
                    <a:pt x="5" y="1"/>
                    <a:pt x="5" y="1"/>
                    <a:pt x="5" y="1"/>
                  </a:cubicBezTo>
                  <a:cubicBezTo>
                    <a:pt x="5" y="1"/>
                    <a:pt x="6" y="1"/>
                    <a:pt x="7" y="1"/>
                  </a:cubicBezTo>
                  <a:cubicBezTo>
                    <a:pt x="8" y="1"/>
                    <a:pt x="9" y="1"/>
                    <a:pt x="9" y="1"/>
                  </a:cubicBezTo>
                  <a:cubicBezTo>
                    <a:pt x="10" y="1"/>
                    <a:pt x="10" y="1"/>
                    <a:pt x="10" y="1"/>
                  </a:cubicBezTo>
                  <a:cubicBezTo>
                    <a:pt x="10" y="1"/>
                    <a:pt x="10" y="0"/>
                    <a:pt x="9" y="0"/>
                  </a:cubicBezTo>
                  <a:cubicBezTo>
                    <a:pt x="8" y="0"/>
                    <a:pt x="7"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7" name="Freeform 288">
              <a:extLst>
                <a:ext uri="{FF2B5EF4-FFF2-40B4-BE49-F238E27FC236}">
                  <a16:creationId xmlns:a16="http://schemas.microsoft.com/office/drawing/2014/main" id="{85F4858A-3085-D08E-E868-860B46920AC5}"/>
                </a:ext>
              </a:extLst>
            </p:cNvPr>
            <p:cNvSpPr>
              <a:spLocks/>
            </p:cNvSpPr>
            <p:nvPr/>
          </p:nvSpPr>
          <p:spPr bwMode="auto">
            <a:xfrm>
              <a:off x="4800600" y="3455988"/>
              <a:ext cx="25400" cy="4763"/>
            </a:xfrm>
            <a:custGeom>
              <a:avLst/>
              <a:gdLst>
                <a:gd name="T0" fmla="*/ 8 w 14"/>
                <a:gd name="T1" fmla="*/ 0 h 2"/>
                <a:gd name="T2" fmla="*/ 8 w 14"/>
                <a:gd name="T3" fmla="*/ 1 h 2"/>
                <a:gd name="T4" fmla="*/ 13 w 14"/>
                <a:gd name="T5" fmla="*/ 1 h 2"/>
                <a:gd name="T6" fmla="*/ 14 w 14"/>
                <a:gd name="T7" fmla="*/ 1 h 2"/>
                <a:gd name="T8" fmla="*/ 9 w 14"/>
                <a:gd name="T9" fmla="*/ 1 h 2"/>
                <a:gd name="T10" fmla="*/ 12 w 14"/>
                <a:gd name="T11" fmla="*/ 2 h 2"/>
                <a:gd name="T12" fmla="*/ 10 w 14"/>
                <a:gd name="T13" fmla="*/ 2 h 2"/>
                <a:gd name="T14" fmla="*/ 7 w 14"/>
                <a:gd name="T15" fmla="*/ 2 h 2"/>
                <a:gd name="T16" fmla="*/ 5 w 14"/>
                <a:gd name="T17" fmla="*/ 2 h 2"/>
                <a:gd name="T18" fmla="*/ 2 w 14"/>
                <a:gd name="T19" fmla="*/ 2 h 2"/>
                <a:gd name="T20" fmla="*/ 5 w 14"/>
                <a:gd name="T21" fmla="*/ 1 h 2"/>
                <a:gd name="T22" fmla="*/ 0 w 14"/>
                <a:gd name="T23" fmla="*/ 1 h 2"/>
                <a:gd name="T24" fmla="*/ 0 w 14"/>
                <a:gd name="T25" fmla="*/ 1 h 2"/>
                <a:gd name="T26" fmla="*/ 6 w 14"/>
                <a:gd name="T27" fmla="*/ 1 h 2"/>
                <a:gd name="T28" fmla="*/ 5 w 14"/>
                <a:gd name="T29" fmla="*/ 0 h 2"/>
                <a:gd name="T30" fmla="*/ 8 w 14"/>
                <a:gd name="T3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2">
                  <a:moveTo>
                    <a:pt x="8" y="0"/>
                  </a:moveTo>
                  <a:cubicBezTo>
                    <a:pt x="8" y="1"/>
                    <a:pt x="8" y="1"/>
                    <a:pt x="8" y="1"/>
                  </a:cubicBezTo>
                  <a:cubicBezTo>
                    <a:pt x="10" y="1"/>
                    <a:pt x="12" y="1"/>
                    <a:pt x="13" y="1"/>
                  </a:cubicBezTo>
                  <a:cubicBezTo>
                    <a:pt x="14" y="1"/>
                    <a:pt x="14" y="1"/>
                    <a:pt x="14" y="1"/>
                  </a:cubicBezTo>
                  <a:cubicBezTo>
                    <a:pt x="12" y="1"/>
                    <a:pt x="10" y="1"/>
                    <a:pt x="9" y="1"/>
                  </a:cubicBezTo>
                  <a:cubicBezTo>
                    <a:pt x="10" y="2"/>
                    <a:pt x="11" y="2"/>
                    <a:pt x="12" y="2"/>
                  </a:cubicBezTo>
                  <a:cubicBezTo>
                    <a:pt x="11" y="2"/>
                    <a:pt x="10" y="2"/>
                    <a:pt x="10" y="2"/>
                  </a:cubicBezTo>
                  <a:cubicBezTo>
                    <a:pt x="9" y="2"/>
                    <a:pt x="8" y="2"/>
                    <a:pt x="7" y="2"/>
                  </a:cubicBezTo>
                  <a:cubicBezTo>
                    <a:pt x="6" y="2"/>
                    <a:pt x="6" y="2"/>
                    <a:pt x="5" y="2"/>
                  </a:cubicBezTo>
                  <a:cubicBezTo>
                    <a:pt x="4" y="2"/>
                    <a:pt x="3" y="2"/>
                    <a:pt x="2" y="2"/>
                  </a:cubicBezTo>
                  <a:cubicBezTo>
                    <a:pt x="3" y="2"/>
                    <a:pt x="4" y="2"/>
                    <a:pt x="5" y="1"/>
                  </a:cubicBezTo>
                  <a:cubicBezTo>
                    <a:pt x="3" y="1"/>
                    <a:pt x="2" y="1"/>
                    <a:pt x="0" y="1"/>
                  </a:cubicBezTo>
                  <a:cubicBezTo>
                    <a:pt x="0" y="1"/>
                    <a:pt x="0" y="1"/>
                    <a:pt x="0" y="1"/>
                  </a:cubicBezTo>
                  <a:cubicBezTo>
                    <a:pt x="2" y="1"/>
                    <a:pt x="4" y="1"/>
                    <a:pt x="6" y="1"/>
                  </a:cubicBezTo>
                  <a:cubicBezTo>
                    <a:pt x="5" y="0"/>
                    <a:pt x="5" y="0"/>
                    <a:pt x="5" y="0"/>
                  </a:cubicBezTo>
                  <a:cubicBezTo>
                    <a:pt x="6" y="0"/>
                    <a:pt x="7" y="0"/>
                    <a:pt x="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8" name="Freeform 289">
              <a:extLst>
                <a:ext uri="{FF2B5EF4-FFF2-40B4-BE49-F238E27FC236}">
                  <a16:creationId xmlns:a16="http://schemas.microsoft.com/office/drawing/2014/main" id="{9EC3039C-9569-C426-B9CB-FE597CB88FD6}"/>
                </a:ext>
              </a:extLst>
            </p:cNvPr>
            <p:cNvSpPr>
              <a:spLocks noEditPoints="1"/>
            </p:cNvSpPr>
            <p:nvPr/>
          </p:nvSpPr>
          <p:spPr bwMode="auto">
            <a:xfrm>
              <a:off x="5008563" y="3470275"/>
              <a:ext cx="26988" cy="4763"/>
            </a:xfrm>
            <a:custGeom>
              <a:avLst/>
              <a:gdLst>
                <a:gd name="T0" fmla="*/ 15 w 15"/>
                <a:gd name="T1" fmla="*/ 1 h 3"/>
                <a:gd name="T2" fmla="*/ 13 w 15"/>
                <a:gd name="T3" fmla="*/ 3 h 3"/>
                <a:gd name="T4" fmla="*/ 6 w 15"/>
                <a:gd name="T5" fmla="*/ 3 h 3"/>
                <a:gd name="T6" fmla="*/ 3 w 15"/>
                <a:gd name="T7" fmla="*/ 3 h 3"/>
                <a:gd name="T8" fmla="*/ 3 w 15"/>
                <a:gd name="T9" fmla="*/ 3 h 3"/>
                <a:gd name="T10" fmla="*/ 5 w 15"/>
                <a:gd name="T11" fmla="*/ 3 h 3"/>
                <a:gd name="T12" fmla="*/ 10 w 15"/>
                <a:gd name="T13" fmla="*/ 3 h 3"/>
                <a:gd name="T14" fmla="*/ 12 w 15"/>
                <a:gd name="T15" fmla="*/ 2 h 3"/>
                <a:gd name="T16" fmla="*/ 12 w 15"/>
                <a:gd name="T17" fmla="*/ 2 h 3"/>
                <a:gd name="T18" fmla="*/ 10 w 15"/>
                <a:gd name="T19" fmla="*/ 2 h 3"/>
                <a:gd name="T20" fmla="*/ 7 w 15"/>
                <a:gd name="T21" fmla="*/ 2 h 3"/>
                <a:gd name="T22" fmla="*/ 2 w 15"/>
                <a:gd name="T23" fmla="*/ 2 h 3"/>
                <a:gd name="T24" fmla="*/ 0 w 15"/>
                <a:gd name="T25" fmla="*/ 1 h 3"/>
                <a:gd name="T26" fmla="*/ 2 w 15"/>
                <a:gd name="T27" fmla="*/ 0 h 3"/>
                <a:gd name="T28" fmla="*/ 7 w 15"/>
                <a:gd name="T29" fmla="*/ 0 h 3"/>
                <a:gd name="T30" fmla="*/ 11 w 15"/>
                <a:gd name="T31" fmla="*/ 0 h 3"/>
                <a:gd name="T32" fmla="*/ 14 w 15"/>
                <a:gd name="T33" fmla="*/ 0 h 3"/>
                <a:gd name="T34" fmla="*/ 15 w 15"/>
                <a:gd name="T35" fmla="*/ 1 h 3"/>
                <a:gd name="T36" fmla="*/ 7 w 15"/>
                <a:gd name="T37" fmla="*/ 0 h 3"/>
                <a:gd name="T38" fmla="*/ 4 w 15"/>
                <a:gd name="T39" fmla="*/ 0 h 3"/>
                <a:gd name="T40" fmla="*/ 4 w 15"/>
                <a:gd name="T41" fmla="*/ 1 h 3"/>
                <a:gd name="T42" fmla="*/ 5 w 15"/>
                <a:gd name="T43" fmla="*/ 1 h 3"/>
                <a:gd name="T44" fmla="*/ 7 w 15"/>
                <a:gd name="T45" fmla="*/ 2 h 3"/>
                <a:gd name="T46" fmla="*/ 10 w 15"/>
                <a:gd name="T47" fmla="*/ 1 h 3"/>
                <a:gd name="T48" fmla="*/ 11 w 15"/>
                <a:gd name="T49" fmla="*/ 1 h 3"/>
                <a:gd name="T50" fmla="*/ 11 w 15"/>
                <a:gd name="T51" fmla="*/ 1 h 3"/>
                <a:gd name="T52" fmla="*/ 9 w 15"/>
                <a:gd name="T53" fmla="*/ 0 h 3"/>
                <a:gd name="T54" fmla="*/ 7 w 15"/>
                <a:gd name="T5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 h="3">
                  <a:moveTo>
                    <a:pt x="15" y="1"/>
                  </a:moveTo>
                  <a:cubicBezTo>
                    <a:pt x="15" y="2"/>
                    <a:pt x="15" y="2"/>
                    <a:pt x="13" y="3"/>
                  </a:cubicBezTo>
                  <a:cubicBezTo>
                    <a:pt x="12" y="3"/>
                    <a:pt x="9" y="3"/>
                    <a:pt x="6" y="3"/>
                  </a:cubicBezTo>
                  <a:cubicBezTo>
                    <a:pt x="4" y="3"/>
                    <a:pt x="3" y="3"/>
                    <a:pt x="3" y="3"/>
                  </a:cubicBezTo>
                  <a:cubicBezTo>
                    <a:pt x="3" y="3"/>
                    <a:pt x="3" y="3"/>
                    <a:pt x="3" y="3"/>
                  </a:cubicBezTo>
                  <a:cubicBezTo>
                    <a:pt x="4" y="3"/>
                    <a:pt x="4" y="3"/>
                    <a:pt x="5" y="3"/>
                  </a:cubicBezTo>
                  <a:cubicBezTo>
                    <a:pt x="8" y="3"/>
                    <a:pt x="9" y="3"/>
                    <a:pt x="10" y="3"/>
                  </a:cubicBezTo>
                  <a:cubicBezTo>
                    <a:pt x="11" y="2"/>
                    <a:pt x="12" y="2"/>
                    <a:pt x="12" y="2"/>
                  </a:cubicBezTo>
                  <a:cubicBezTo>
                    <a:pt x="12" y="2"/>
                    <a:pt x="12" y="2"/>
                    <a:pt x="12" y="2"/>
                  </a:cubicBezTo>
                  <a:cubicBezTo>
                    <a:pt x="11" y="2"/>
                    <a:pt x="10" y="2"/>
                    <a:pt x="10" y="2"/>
                  </a:cubicBezTo>
                  <a:cubicBezTo>
                    <a:pt x="9" y="2"/>
                    <a:pt x="8" y="2"/>
                    <a:pt x="7" y="2"/>
                  </a:cubicBezTo>
                  <a:cubicBezTo>
                    <a:pt x="5" y="2"/>
                    <a:pt x="3" y="2"/>
                    <a:pt x="2" y="2"/>
                  </a:cubicBezTo>
                  <a:cubicBezTo>
                    <a:pt x="1" y="2"/>
                    <a:pt x="0" y="1"/>
                    <a:pt x="0" y="1"/>
                  </a:cubicBezTo>
                  <a:cubicBezTo>
                    <a:pt x="0" y="1"/>
                    <a:pt x="1" y="0"/>
                    <a:pt x="2" y="0"/>
                  </a:cubicBezTo>
                  <a:cubicBezTo>
                    <a:pt x="3" y="0"/>
                    <a:pt x="4" y="0"/>
                    <a:pt x="7" y="0"/>
                  </a:cubicBezTo>
                  <a:cubicBezTo>
                    <a:pt x="8" y="0"/>
                    <a:pt x="10" y="0"/>
                    <a:pt x="11" y="0"/>
                  </a:cubicBezTo>
                  <a:cubicBezTo>
                    <a:pt x="12" y="0"/>
                    <a:pt x="13" y="0"/>
                    <a:pt x="14" y="0"/>
                  </a:cubicBezTo>
                  <a:cubicBezTo>
                    <a:pt x="14" y="1"/>
                    <a:pt x="15" y="1"/>
                    <a:pt x="15" y="1"/>
                  </a:cubicBezTo>
                  <a:close/>
                  <a:moveTo>
                    <a:pt x="7" y="0"/>
                  </a:moveTo>
                  <a:cubicBezTo>
                    <a:pt x="6" y="0"/>
                    <a:pt x="5" y="0"/>
                    <a:pt x="4" y="0"/>
                  </a:cubicBezTo>
                  <a:cubicBezTo>
                    <a:pt x="4" y="1"/>
                    <a:pt x="4" y="1"/>
                    <a:pt x="4" y="1"/>
                  </a:cubicBezTo>
                  <a:cubicBezTo>
                    <a:pt x="4" y="1"/>
                    <a:pt x="4" y="1"/>
                    <a:pt x="5" y="1"/>
                  </a:cubicBezTo>
                  <a:cubicBezTo>
                    <a:pt x="5" y="2"/>
                    <a:pt x="6" y="2"/>
                    <a:pt x="7" y="2"/>
                  </a:cubicBezTo>
                  <a:cubicBezTo>
                    <a:pt x="9" y="2"/>
                    <a:pt x="10" y="2"/>
                    <a:pt x="10" y="1"/>
                  </a:cubicBezTo>
                  <a:cubicBezTo>
                    <a:pt x="11" y="1"/>
                    <a:pt x="11" y="1"/>
                    <a:pt x="11" y="1"/>
                  </a:cubicBezTo>
                  <a:cubicBezTo>
                    <a:pt x="11" y="1"/>
                    <a:pt x="11" y="1"/>
                    <a:pt x="11" y="1"/>
                  </a:cubicBezTo>
                  <a:cubicBezTo>
                    <a:pt x="11" y="1"/>
                    <a:pt x="10" y="0"/>
                    <a:pt x="9" y="0"/>
                  </a:cubicBezTo>
                  <a:cubicBezTo>
                    <a:pt x="8" y="0"/>
                    <a:pt x="8"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89" name="Freeform 290">
              <a:extLst>
                <a:ext uri="{FF2B5EF4-FFF2-40B4-BE49-F238E27FC236}">
                  <a16:creationId xmlns:a16="http://schemas.microsoft.com/office/drawing/2014/main" id="{30A013D5-FAC6-AEED-EF8E-5D2804827A02}"/>
                </a:ext>
              </a:extLst>
            </p:cNvPr>
            <p:cNvSpPr>
              <a:spLocks/>
            </p:cNvSpPr>
            <p:nvPr/>
          </p:nvSpPr>
          <p:spPr bwMode="auto">
            <a:xfrm>
              <a:off x="5010150" y="3455988"/>
              <a:ext cx="17463" cy="9525"/>
            </a:xfrm>
            <a:custGeom>
              <a:avLst/>
              <a:gdLst>
                <a:gd name="T0" fmla="*/ 0 w 9"/>
                <a:gd name="T1" fmla="*/ 2 h 5"/>
                <a:gd name="T2" fmla="*/ 1 w 9"/>
                <a:gd name="T3" fmla="*/ 1 h 5"/>
                <a:gd name="T4" fmla="*/ 4 w 9"/>
                <a:gd name="T5" fmla="*/ 0 h 5"/>
                <a:gd name="T6" fmla="*/ 7 w 9"/>
                <a:gd name="T7" fmla="*/ 0 h 5"/>
                <a:gd name="T8" fmla="*/ 4 w 9"/>
                <a:gd name="T9" fmla="*/ 1 h 5"/>
                <a:gd name="T10" fmla="*/ 3 w 9"/>
                <a:gd name="T11" fmla="*/ 2 h 5"/>
                <a:gd name="T12" fmla="*/ 5 w 9"/>
                <a:gd name="T13" fmla="*/ 4 h 5"/>
                <a:gd name="T14" fmla="*/ 9 w 9"/>
                <a:gd name="T15" fmla="*/ 5 h 5"/>
                <a:gd name="T16" fmla="*/ 6 w 9"/>
                <a:gd name="T17" fmla="*/ 5 h 5"/>
                <a:gd name="T18" fmla="*/ 2 w 9"/>
                <a:gd name="T19" fmla="*/ 4 h 5"/>
                <a:gd name="T20" fmla="*/ 0 w 9"/>
                <a:gd name="T2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5">
                  <a:moveTo>
                    <a:pt x="0" y="2"/>
                  </a:moveTo>
                  <a:cubicBezTo>
                    <a:pt x="0" y="2"/>
                    <a:pt x="0" y="2"/>
                    <a:pt x="1" y="1"/>
                  </a:cubicBezTo>
                  <a:cubicBezTo>
                    <a:pt x="1" y="1"/>
                    <a:pt x="2" y="1"/>
                    <a:pt x="4" y="0"/>
                  </a:cubicBezTo>
                  <a:cubicBezTo>
                    <a:pt x="5" y="0"/>
                    <a:pt x="6" y="0"/>
                    <a:pt x="7" y="0"/>
                  </a:cubicBezTo>
                  <a:cubicBezTo>
                    <a:pt x="5" y="1"/>
                    <a:pt x="5" y="1"/>
                    <a:pt x="4" y="1"/>
                  </a:cubicBezTo>
                  <a:cubicBezTo>
                    <a:pt x="3" y="2"/>
                    <a:pt x="3" y="2"/>
                    <a:pt x="3" y="2"/>
                  </a:cubicBezTo>
                  <a:cubicBezTo>
                    <a:pt x="3" y="2"/>
                    <a:pt x="4" y="3"/>
                    <a:pt x="5" y="4"/>
                  </a:cubicBezTo>
                  <a:cubicBezTo>
                    <a:pt x="6" y="4"/>
                    <a:pt x="7" y="4"/>
                    <a:pt x="9" y="5"/>
                  </a:cubicBezTo>
                  <a:cubicBezTo>
                    <a:pt x="8" y="5"/>
                    <a:pt x="7" y="5"/>
                    <a:pt x="6" y="5"/>
                  </a:cubicBezTo>
                  <a:cubicBezTo>
                    <a:pt x="4" y="4"/>
                    <a:pt x="3" y="4"/>
                    <a:pt x="2" y="4"/>
                  </a:cubicBezTo>
                  <a:cubicBezTo>
                    <a:pt x="1" y="3"/>
                    <a:pt x="0" y="2"/>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0" name="Freeform 291">
              <a:extLst>
                <a:ext uri="{FF2B5EF4-FFF2-40B4-BE49-F238E27FC236}">
                  <a16:creationId xmlns:a16="http://schemas.microsoft.com/office/drawing/2014/main" id="{819D4445-88E5-81D8-5B82-671124855E4C}"/>
                </a:ext>
              </a:extLst>
            </p:cNvPr>
            <p:cNvSpPr>
              <a:spLocks noEditPoints="1"/>
            </p:cNvSpPr>
            <p:nvPr/>
          </p:nvSpPr>
          <p:spPr bwMode="auto">
            <a:xfrm>
              <a:off x="5218113" y="3470275"/>
              <a:ext cx="30163" cy="4763"/>
            </a:xfrm>
            <a:custGeom>
              <a:avLst/>
              <a:gdLst>
                <a:gd name="T0" fmla="*/ 15 w 16"/>
                <a:gd name="T1" fmla="*/ 2 h 3"/>
                <a:gd name="T2" fmla="*/ 14 w 16"/>
                <a:gd name="T3" fmla="*/ 3 h 3"/>
                <a:gd name="T4" fmla="*/ 9 w 16"/>
                <a:gd name="T5" fmla="*/ 3 h 3"/>
                <a:gd name="T6" fmla="*/ 3 w 16"/>
                <a:gd name="T7" fmla="*/ 3 h 3"/>
                <a:gd name="T8" fmla="*/ 1 w 16"/>
                <a:gd name="T9" fmla="*/ 2 h 3"/>
                <a:gd name="T10" fmla="*/ 1 w 16"/>
                <a:gd name="T11" fmla="*/ 0 h 3"/>
                <a:gd name="T12" fmla="*/ 7 w 16"/>
                <a:gd name="T13" fmla="*/ 0 h 3"/>
                <a:gd name="T14" fmla="*/ 12 w 16"/>
                <a:gd name="T15" fmla="*/ 0 h 3"/>
                <a:gd name="T16" fmla="*/ 15 w 16"/>
                <a:gd name="T17" fmla="*/ 2 h 3"/>
                <a:gd name="T18" fmla="*/ 4 w 16"/>
                <a:gd name="T19" fmla="*/ 2 h 3"/>
                <a:gd name="T20" fmla="*/ 6 w 16"/>
                <a:gd name="T21" fmla="*/ 3 h 3"/>
                <a:gd name="T22" fmla="*/ 9 w 16"/>
                <a:gd name="T23" fmla="*/ 3 h 3"/>
                <a:gd name="T24" fmla="*/ 11 w 16"/>
                <a:gd name="T25" fmla="*/ 3 h 3"/>
                <a:gd name="T26" fmla="*/ 12 w 16"/>
                <a:gd name="T27" fmla="*/ 2 h 3"/>
                <a:gd name="T28" fmla="*/ 10 w 16"/>
                <a:gd name="T29" fmla="*/ 1 h 3"/>
                <a:gd name="T30" fmla="*/ 7 w 16"/>
                <a:gd name="T31" fmla="*/ 0 h 3"/>
                <a:gd name="T32" fmla="*/ 4 w 16"/>
                <a:gd name="T33" fmla="*/ 1 h 3"/>
                <a:gd name="T34" fmla="*/ 4 w 16"/>
                <a:gd name="T35"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3">
                  <a:moveTo>
                    <a:pt x="15" y="2"/>
                  </a:moveTo>
                  <a:cubicBezTo>
                    <a:pt x="16" y="2"/>
                    <a:pt x="15" y="3"/>
                    <a:pt x="14" y="3"/>
                  </a:cubicBezTo>
                  <a:cubicBezTo>
                    <a:pt x="13" y="3"/>
                    <a:pt x="12" y="3"/>
                    <a:pt x="9" y="3"/>
                  </a:cubicBezTo>
                  <a:cubicBezTo>
                    <a:pt x="7" y="3"/>
                    <a:pt x="5" y="3"/>
                    <a:pt x="3" y="3"/>
                  </a:cubicBezTo>
                  <a:cubicBezTo>
                    <a:pt x="2" y="3"/>
                    <a:pt x="1" y="2"/>
                    <a:pt x="1" y="2"/>
                  </a:cubicBezTo>
                  <a:cubicBezTo>
                    <a:pt x="0" y="1"/>
                    <a:pt x="0" y="0"/>
                    <a:pt x="1" y="0"/>
                  </a:cubicBezTo>
                  <a:cubicBezTo>
                    <a:pt x="2" y="0"/>
                    <a:pt x="4" y="0"/>
                    <a:pt x="7" y="0"/>
                  </a:cubicBezTo>
                  <a:cubicBezTo>
                    <a:pt x="9" y="0"/>
                    <a:pt x="11" y="0"/>
                    <a:pt x="12" y="0"/>
                  </a:cubicBezTo>
                  <a:cubicBezTo>
                    <a:pt x="14" y="0"/>
                    <a:pt x="15" y="1"/>
                    <a:pt x="15" y="2"/>
                  </a:cubicBezTo>
                  <a:close/>
                  <a:moveTo>
                    <a:pt x="4" y="2"/>
                  </a:moveTo>
                  <a:cubicBezTo>
                    <a:pt x="4" y="2"/>
                    <a:pt x="5" y="2"/>
                    <a:pt x="6" y="3"/>
                  </a:cubicBezTo>
                  <a:cubicBezTo>
                    <a:pt x="6" y="3"/>
                    <a:pt x="7" y="3"/>
                    <a:pt x="9" y="3"/>
                  </a:cubicBezTo>
                  <a:cubicBezTo>
                    <a:pt x="10" y="3"/>
                    <a:pt x="11" y="3"/>
                    <a:pt x="11" y="3"/>
                  </a:cubicBezTo>
                  <a:cubicBezTo>
                    <a:pt x="12" y="2"/>
                    <a:pt x="12" y="2"/>
                    <a:pt x="12" y="2"/>
                  </a:cubicBezTo>
                  <a:cubicBezTo>
                    <a:pt x="12" y="2"/>
                    <a:pt x="11" y="1"/>
                    <a:pt x="10" y="1"/>
                  </a:cubicBezTo>
                  <a:cubicBezTo>
                    <a:pt x="9" y="0"/>
                    <a:pt x="8" y="0"/>
                    <a:pt x="7" y="0"/>
                  </a:cubicBezTo>
                  <a:cubicBezTo>
                    <a:pt x="6" y="0"/>
                    <a:pt x="4" y="1"/>
                    <a:pt x="4" y="1"/>
                  </a:cubicBezTo>
                  <a:lnTo>
                    <a:pt x="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1" name="Freeform 292">
              <a:extLst>
                <a:ext uri="{FF2B5EF4-FFF2-40B4-BE49-F238E27FC236}">
                  <a16:creationId xmlns:a16="http://schemas.microsoft.com/office/drawing/2014/main" id="{68CFDEEC-B962-5FF1-038D-023EA2BF1170}"/>
                </a:ext>
              </a:extLst>
            </p:cNvPr>
            <p:cNvSpPr>
              <a:spLocks/>
            </p:cNvSpPr>
            <p:nvPr/>
          </p:nvSpPr>
          <p:spPr bwMode="auto">
            <a:xfrm>
              <a:off x="5214938" y="3455988"/>
              <a:ext cx="17463" cy="9525"/>
            </a:xfrm>
            <a:custGeom>
              <a:avLst/>
              <a:gdLst>
                <a:gd name="T0" fmla="*/ 9 w 9"/>
                <a:gd name="T1" fmla="*/ 2 h 5"/>
                <a:gd name="T2" fmla="*/ 9 w 9"/>
                <a:gd name="T3" fmla="*/ 4 h 5"/>
                <a:gd name="T4" fmla="*/ 6 w 9"/>
                <a:gd name="T5" fmla="*/ 5 h 5"/>
                <a:gd name="T6" fmla="*/ 3 w 9"/>
                <a:gd name="T7" fmla="*/ 5 h 5"/>
                <a:gd name="T8" fmla="*/ 6 w 9"/>
                <a:gd name="T9" fmla="*/ 4 h 5"/>
                <a:gd name="T10" fmla="*/ 6 w 9"/>
                <a:gd name="T11" fmla="*/ 2 h 5"/>
                <a:gd name="T12" fmla="*/ 4 w 9"/>
                <a:gd name="T13" fmla="*/ 1 h 5"/>
                <a:gd name="T14" fmla="*/ 0 w 9"/>
                <a:gd name="T15" fmla="*/ 0 h 5"/>
                <a:gd name="T16" fmla="*/ 3 w 9"/>
                <a:gd name="T17" fmla="*/ 0 h 5"/>
                <a:gd name="T18" fmla="*/ 7 w 9"/>
                <a:gd name="T19" fmla="*/ 1 h 5"/>
                <a:gd name="T20" fmla="*/ 9 w 9"/>
                <a:gd name="T2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5">
                  <a:moveTo>
                    <a:pt x="9" y="2"/>
                  </a:moveTo>
                  <a:cubicBezTo>
                    <a:pt x="9" y="2"/>
                    <a:pt x="9" y="3"/>
                    <a:pt x="9" y="4"/>
                  </a:cubicBezTo>
                  <a:cubicBezTo>
                    <a:pt x="8" y="4"/>
                    <a:pt x="7" y="4"/>
                    <a:pt x="6" y="5"/>
                  </a:cubicBezTo>
                  <a:cubicBezTo>
                    <a:pt x="5" y="5"/>
                    <a:pt x="4" y="5"/>
                    <a:pt x="3" y="5"/>
                  </a:cubicBezTo>
                  <a:cubicBezTo>
                    <a:pt x="4" y="4"/>
                    <a:pt x="6" y="4"/>
                    <a:pt x="6" y="4"/>
                  </a:cubicBezTo>
                  <a:cubicBezTo>
                    <a:pt x="6" y="2"/>
                    <a:pt x="6" y="2"/>
                    <a:pt x="6" y="2"/>
                  </a:cubicBezTo>
                  <a:cubicBezTo>
                    <a:pt x="6" y="2"/>
                    <a:pt x="5" y="2"/>
                    <a:pt x="4" y="1"/>
                  </a:cubicBezTo>
                  <a:cubicBezTo>
                    <a:pt x="3" y="1"/>
                    <a:pt x="2" y="1"/>
                    <a:pt x="0" y="0"/>
                  </a:cubicBezTo>
                  <a:cubicBezTo>
                    <a:pt x="1" y="0"/>
                    <a:pt x="2" y="0"/>
                    <a:pt x="3" y="0"/>
                  </a:cubicBezTo>
                  <a:cubicBezTo>
                    <a:pt x="5" y="1"/>
                    <a:pt x="6" y="1"/>
                    <a:pt x="7" y="1"/>
                  </a:cubicBezTo>
                  <a:cubicBezTo>
                    <a:pt x="8" y="2"/>
                    <a:pt x="9" y="2"/>
                    <a:pt x="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2" name="Freeform 293">
              <a:extLst>
                <a:ext uri="{FF2B5EF4-FFF2-40B4-BE49-F238E27FC236}">
                  <a16:creationId xmlns:a16="http://schemas.microsoft.com/office/drawing/2014/main" id="{51046981-E717-0E4E-831A-F060F9793DA4}"/>
                </a:ext>
              </a:extLst>
            </p:cNvPr>
            <p:cNvSpPr>
              <a:spLocks/>
            </p:cNvSpPr>
            <p:nvPr/>
          </p:nvSpPr>
          <p:spPr bwMode="auto">
            <a:xfrm>
              <a:off x="5432425" y="3473450"/>
              <a:ext cx="15875" cy="0"/>
            </a:xfrm>
            <a:custGeom>
              <a:avLst/>
              <a:gdLst>
                <a:gd name="T0" fmla="*/ 1 w 8"/>
                <a:gd name="T1" fmla="*/ 0 w 8"/>
                <a:gd name="T2" fmla="*/ 8 w 8"/>
                <a:gd name="T3" fmla="*/ 8 w 8"/>
                <a:gd name="T4" fmla="*/ 1 w 8"/>
              </a:gdLst>
              <a:ahLst/>
              <a:cxnLst>
                <a:cxn ang="0">
                  <a:pos x="T0" y="0"/>
                </a:cxn>
                <a:cxn ang="0">
                  <a:pos x="T1" y="0"/>
                </a:cxn>
                <a:cxn ang="0">
                  <a:pos x="T2" y="0"/>
                </a:cxn>
                <a:cxn ang="0">
                  <a:pos x="T3" y="0"/>
                </a:cxn>
                <a:cxn ang="0">
                  <a:pos x="T4" y="0"/>
                </a:cxn>
              </a:cxnLst>
              <a:rect l="0" t="0" r="r" b="b"/>
              <a:pathLst>
                <a:path w="8">
                  <a:moveTo>
                    <a:pt x="1" y="0"/>
                  </a:moveTo>
                  <a:cubicBezTo>
                    <a:pt x="0" y="0"/>
                    <a:pt x="0" y="0"/>
                    <a:pt x="0" y="0"/>
                  </a:cubicBezTo>
                  <a:cubicBezTo>
                    <a:pt x="3" y="0"/>
                    <a:pt x="5" y="0"/>
                    <a:pt x="8" y="0"/>
                  </a:cubicBezTo>
                  <a:cubicBezTo>
                    <a:pt x="8" y="0"/>
                    <a:pt x="8" y="0"/>
                    <a:pt x="8" y="0"/>
                  </a:cubicBezTo>
                  <a:cubicBezTo>
                    <a:pt x="6" y="0"/>
                    <a:pt x="3"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3" name="Freeform 294">
              <a:extLst>
                <a:ext uri="{FF2B5EF4-FFF2-40B4-BE49-F238E27FC236}">
                  <a16:creationId xmlns:a16="http://schemas.microsoft.com/office/drawing/2014/main" id="{C58378A5-31DD-E2DC-A6F7-E91DFF00D302}"/>
                </a:ext>
              </a:extLst>
            </p:cNvPr>
            <p:cNvSpPr>
              <a:spLocks/>
            </p:cNvSpPr>
            <p:nvPr/>
          </p:nvSpPr>
          <p:spPr bwMode="auto">
            <a:xfrm>
              <a:off x="5419725" y="3463925"/>
              <a:ext cx="23813" cy="0"/>
            </a:xfrm>
            <a:custGeom>
              <a:avLst/>
              <a:gdLst>
                <a:gd name="T0" fmla="*/ 13 w 13"/>
                <a:gd name="T1" fmla="*/ 0 w 13"/>
                <a:gd name="T2" fmla="*/ 0 w 13"/>
                <a:gd name="T3" fmla="*/ 13 w 13"/>
              </a:gdLst>
              <a:ahLst/>
              <a:cxnLst>
                <a:cxn ang="0">
                  <a:pos x="T0" y="0"/>
                </a:cxn>
                <a:cxn ang="0">
                  <a:pos x="T1" y="0"/>
                </a:cxn>
                <a:cxn ang="0">
                  <a:pos x="T2" y="0"/>
                </a:cxn>
                <a:cxn ang="0">
                  <a:pos x="T3" y="0"/>
                </a:cxn>
              </a:cxnLst>
              <a:rect l="0" t="0" r="r" b="b"/>
              <a:pathLst>
                <a:path w="13">
                  <a:moveTo>
                    <a:pt x="13" y="0"/>
                  </a:moveTo>
                  <a:cubicBezTo>
                    <a:pt x="9" y="0"/>
                    <a:pt x="4" y="0"/>
                    <a:pt x="0" y="0"/>
                  </a:cubicBezTo>
                  <a:cubicBezTo>
                    <a:pt x="0" y="0"/>
                    <a:pt x="0" y="0"/>
                    <a:pt x="0" y="0"/>
                  </a:cubicBezTo>
                  <a:cubicBezTo>
                    <a:pt x="4" y="0"/>
                    <a:pt x="8" y="0"/>
                    <a:pt x="1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4" name="Freeform 295">
              <a:extLst>
                <a:ext uri="{FF2B5EF4-FFF2-40B4-BE49-F238E27FC236}">
                  <a16:creationId xmlns:a16="http://schemas.microsoft.com/office/drawing/2014/main" id="{B5844F79-8C0E-2723-D5DC-159856EE5F56}"/>
                </a:ext>
              </a:extLst>
            </p:cNvPr>
            <p:cNvSpPr>
              <a:spLocks noEditPoints="1"/>
            </p:cNvSpPr>
            <p:nvPr/>
          </p:nvSpPr>
          <p:spPr bwMode="auto">
            <a:xfrm>
              <a:off x="5635625" y="3471863"/>
              <a:ext cx="28575" cy="1588"/>
            </a:xfrm>
            <a:custGeom>
              <a:avLst/>
              <a:gdLst>
                <a:gd name="T0" fmla="*/ 0 w 15"/>
                <a:gd name="T1" fmla="*/ 0 h 1"/>
                <a:gd name="T2" fmla="*/ 0 w 15"/>
                <a:gd name="T3" fmla="*/ 0 h 1"/>
                <a:gd name="T4" fmla="*/ 14 w 15"/>
                <a:gd name="T5" fmla="*/ 0 h 1"/>
                <a:gd name="T6" fmla="*/ 14 w 15"/>
                <a:gd name="T7" fmla="*/ 0 h 1"/>
                <a:gd name="T8" fmla="*/ 0 w 15"/>
                <a:gd name="T9" fmla="*/ 0 h 1"/>
                <a:gd name="T10" fmla="*/ 1 w 15"/>
                <a:gd name="T11" fmla="*/ 1 h 1"/>
                <a:gd name="T12" fmla="*/ 1 w 15"/>
                <a:gd name="T13" fmla="*/ 1 h 1"/>
                <a:gd name="T14" fmla="*/ 15 w 15"/>
                <a:gd name="T15" fmla="*/ 1 h 1"/>
                <a:gd name="T16" fmla="*/ 15 w 15"/>
                <a:gd name="T17" fmla="*/ 1 h 1"/>
                <a:gd name="T18" fmla="*/ 1 w 15"/>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
                  <a:moveTo>
                    <a:pt x="0" y="0"/>
                  </a:moveTo>
                  <a:cubicBezTo>
                    <a:pt x="0" y="0"/>
                    <a:pt x="0" y="0"/>
                    <a:pt x="0" y="0"/>
                  </a:cubicBezTo>
                  <a:cubicBezTo>
                    <a:pt x="4" y="0"/>
                    <a:pt x="9" y="0"/>
                    <a:pt x="14" y="0"/>
                  </a:cubicBezTo>
                  <a:cubicBezTo>
                    <a:pt x="14" y="0"/>
                    <a:pt x="14" y="0"/>
                    <a:pt x="14" y="0"/>
                  </a:cubicBezTo>
                  <a:cubicBezTo>
                    <a:pt x="9" y="0"/>
                    <a:pt x="5" y="0"/>
                    <a:pt x="0" y="0"/>
                  </a:cubicBezTo>
                  <a:close/>
                  <a:moveTo>
                    <a:pt x="1" y="1"/>
                  </a:moveTo>
                  <a:cubicBezTo>
                    <a:pt x="1" y="1"/>
                    <a:pt x="1" y="1"/>
                    <a:pt x="1" y="1"/>
                  </a:cubicBezTo>
                  <a:cubicBezTo>
                    <a:pt x="5" y="1"/>
                    <a:pt x="10" y="1"/>
                    <a:pt x="15" y="1"/>
                  </a:cubicBezTo>
                  <a:cubicBezTo>
                    <a:pt x="15" y="1"/>
                    <a:pt x="15" y="1"/>
                    <a:pt x="15" y="1"/>
                  </a:cubicBezTo>
                  <a:cubicBezTo>
                    <a:pt x="11" y="1"/>
                    <a:pt x="6"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5" name="Freeform 296">
              <a:extLst>
                <a:ext uri="{FF2B5EF4-FFF2-40B4-BE49-F238E27FC236}">
                  <a16:creationId xmlns:a16="http://schemas.microsoft.com/office/drawing/2014/main" id="{18D412BE-6499-750B-17A3-EF8D4D2B9039}"/>
                </a:ext>
              </a:extLst>
            </p:cNvPr>
            <p:cNvSpPr>
              <a:spLocks/>
            </p:cNvSpPr>
            <p:nvPr/>
          </p:nvSpPr>
          <p:spPr bwMode="auto">
            <a:xfrm>
              <a:off x="5622925" y="3459163"/>
              <a:ext cx="25400" cy="3175"/>
            </a:xfrm>
            <a:custGeom>
              <a:avLst/>
              <a:gdLst>
                <a:gd name="T0" fmla="*/ 6 w 14"/>
                <a:gd name="T1" fmla="*/ 1 h 2"/>
                <a:gd name="T2" fmla="*/ 0 w 14"/>
                <a:gd name="T3" fmla="*/ 1 h 2"/>
                <a:gd name="T4" fmla="*/ 0 w 14"/>
                <a:gd name="T5" fmla="*/ 1 h 2"/>
                <a:gd name="T6" fmla="*/ 5 w 14"/>
                <a:gd name="T7" fmla="*/ 1 h 2"/>
                <a:gd name="T8" fmla="*/ 4 w 14"/>
                <a:gd name="T9" fmla="*/ 0 h 2"/>
                <a:gd name="T10" fmla="*/ 7 w 14"/>
                <a:gd name="T11" fmla="*/ 0 h 2"/>
                <a:gd name="T12" fmla="*/ 8 w 14"/>
                <a:gd name="T13" fmla="*/ 1 h 2"/>
                <a:gd name="T14" fmla="*/ 14 w 14"/>
                <a:gd name="T15" fmla="*/ 1 h 2"/>
                <a:gd name="T16" fmla="*/ 14 w 14"/>
                <a:gd name="T17" fmla="*/ 1 h 2"/>
                <a:gd name="T18" fmla="*/ 8 w 14"/>
                <a:gd name="T19" fmla="*/ 1 h 2"/>
                <a:gd name="T20" fmla="*/ 10 w 14"/>
                <a:gd name="T21" fmla="*/ 2 h 2"/>
                <a:gd name="T22" fmla="*/ 7 w 14"/>
                <a:gd name="T23" fmla="*/ 2 h 2"/>
                <a:gd name="T24" fmla="*/ 6 w 14"/>
                <a:gd name="T25"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
                  <a:moveTo>
                    <a:pt x="6" y="1"/>
                  </a:moveTo>
                  <a:cubicBezTo>
                    <a:pt x="4" y="1"/>
                    <a:pt x="2" y="1"/>
                    <a:pt x="0" y="1"/>
                  </a:cubicBezTo>
                  <a:cubicBezTo>
                    <a:pt x="0" y="1"/>
                    <a:pt x="0" y="1"/>
                    <a:pt x="0" y="1"/>
                  </a:cubicBezTo>
                  <a:cubicBezTo>
                    <a:pt x="2" y="1"/>
                    <a:pt x="3" y="1"/>
                    <a:pt x="5" y="1"/>
                  </a:cubicBezTo>
                  <a:cubicBezTo>
                    <a:pt x="4" y="0"/>
                    <a:pt x="4" y="0"/>
                    <a:pt x="4" y="0"/>
                  </a:cubicBezTo>
                  <a:cubicBezTo>
                    <a:pt x="5" y="0"/>
                    <a:pt x="6" y="0"/>
                    <a:pt x="7" y="0"/>
                  </a:cubicBezTo>
                  <a:cubicBezTo>
                    <a:pt x="8" y="1"/>
                    <a:pt x="8" y="1"/>
                    <a:pt x="8" y="1"/>
                  </a:cubicBezTo>
                  <a:cubicBezTo>
                    <a:pt x="10" y="1"/>
                    <a:pt x="12" y="1"/>
                    <a:pt x="14" y="1"/>
                  </a:cubicBezTo>
                  <a:cubicBezTo>
                    <a:pt x="14" y="1"/>
                    <a:pt x="14" y="1"/>
                    <a:pt x="14" y="1"/>
                  </a:cubicBezTo>
                  <a:cubicBezTo>
                    <a:pt x="12" y="1"/>
                    <a:pt x="10" y="1"/>
                    <a:pt x="8" y="1"/>
                  </a:cubicBezTo>
                  <a:cubicBezTo>
                    <a:pt x="10" y="2"/>
                    <a:pt x="10" y="2"/>
                    <a:pt x="10" y="2"/>
                  </a:cubicBezTo>
                  <a:cubicBezTo>
                    <a:pt x="9" y="2"/>
                    <a:pt x="8" y="2"/>
                    <a:pt x="7" y="2"/>
                  </a:cubicBezTo>
                  <a:lnTo>
                    <a:pt x="6"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6" name="Freeform 297">
              <a:extLst>
                <a:ext uri="{FF2B5EF4-FFF2-40B4-BE49-F238E27FC236}">
                  <a16:creationId xmlns:a16="http://schemas.microsoft.com/office/drawing/2014/main" id="{9B27E26C-67F7-836D-3D2B-E8C00D04B3E2}"/>
                </a:ext>
              </a:extLst>
            </p:cNvPr>
            <p:cNvSpPr>
              <a:spLocks noEditPoints="1"/>
            </p:cNvSpPr>
            <p:nvPr/>
          </p:nvSpPr>
          <p:spPr bwMode="auto">
            <a:xfrm>
              <a:off x="5646738" y="3529013"/>
              <a:ext cx="19050" cy="1588"/>
            </a:xfrm>
            <a:custGeom>
              <a:avLst/>
              <a:gdLst>
                <a:gd name="T0" fmla="*/ 0 w 10"/>
                <a:gd name="T1" fmla="*/ 1 h 1"/>
                <a:gd name="T2" fmla="*/ 0 w 10"/>
                <a:gd name="T3" fmla="*/ 0 h 1"/>
                <a:gd name="T4" fmla="*/ 1 w 10"/>
                <a:gd name="T5" fmla="*/ 0 h 1"/>
                <a:gd name="T6" fmla="*/ 4 w 10"/>
                <a:gd name="T7" fmla="*/ 0 h 1"/>
                <a:gd name="T8" fmla="*/ 4 w 10"/>
                <a:gd name="T9" fmla="*/ 1 h 1"/>
                <a:gd name="T10" fmla="*/ 0 w 10"/>
                <a:gd name="T11" fmla="*/ 1 h 1"/>
                <a:gd name="T12" fmla="*/ 6 w 10"/>
                <a:gd name="T13" fmla="*/ 1 h 1"/>
                <a:gd name="T14" fmla="*/ 8 w 10"/>
                <a:gd name="T15" fmla="*/ 0 h 1"/>
                <a:gd name="T16" fmla="*/ 10 w 10"/>
                <a:gd name="T17" fmla="*/ 0 h 1"/>
                <a:gd name="T18" fmla="*/ 10 w 10"/>
                <a:gd name="T19" fmla="*/ 1 h 1"/>
                <a:gd name="T20" fmla="*/ 7 w 10"/>
                <a:gd name="T21" fmla="*/ 1 h 1"/>
                <a:gd name="T22" fmla="*/ 6 w 10"/>
                <a:gd name="T23"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1">
                  <a:moveTo>
                    <a:pt x="0" y="1"/>
                  </a:moveTo>
                  <a:cubicBezTo>
                    <a:pt x="0" y="0"/>
                    <a:pt x="0" y="0"/>
                    <a:pt x="0" y="0"/>
                  </a:cubicBezTo>
                  <a:cubicBezTo>
                    <a:pt x="1" y="0"/>
                    <a:pt x="1" y="0"/>
                    <a:pt x="1" y="0"/>
                  </a:cubicBezTo>
                  <a:cubicBezTo>
                    <a:pt x="2" y="0"/>
                    <a:pt x="3" y="0"/>
                    <a:pt x="4" y="0"/>
                  </a:cubicBezTo>
                  <a:cubicBezTo>
                    <a:pt x="4" y="1"/>
                    <a:pt x="4" y="1"/>
                    <a:pt x="4" y="1"/>
                  </a:cubicBezTo>
                  <a:cubicBezTo>
                    <a:pt x="3" y="1"/>
                    <a:pt x="1" y="1"/>
                    <a:pt x="0" y="1"/>
                  </a:cubicBezTo>
                  <a:close/>
                  <a:moveTo>
                    <a:pt x="6" y="1"/>
                  </a:moveTo>
                  <a:cubicBezTo>
                    <a:pt x="6" y="1"/>
                    <a:pt x="7" y="0"/>
                    <a:pt x="8" y="0"/>
                  </a:cubicBezTo>
                  <a:cubicBezTo>
                    <a:pt x="9" y="0"/>
                    <a:pt x="10" y="0"/>
                    <a:pt x="10" y="0"/>
                  </a:cubicBezTo>
                  <a:cubicBezTo>
                    <a:pt x="10" y="0"/>
                    <a:pt x="10" y="1"/>
                    <a:pt x="10" y="1"/>
                  </a:cubicBezTo>
                  <a:cubicBezTo>
                    <a:pt x="9" y="1"/>
                    <a:pt x="8" y="1"/>
                    <a:pt x="7" y="1"/>
                  </a:cubicBezTo>
                  <a:lnTo>
                    <a:pt x="6"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7" name="Freeform 298">
              <a:extLst>
                <a:ext uri="{FF2B5EF4-FFF2-40B4-BE49-F238E27FC236}">
                  <a16:creationId xmlns:a16="http://schemas.microsoft.com/office/drawing/2014/main" id="{762BE6C7-BAC3-56C4-AA21-6B604231BAB3}"/>
                </a:ext>
              </a:extLst>
            </p:cNvPr>
            <p:cNvSpPr>
              <a:spLocks/>
            </p:cNvSpPr>
            <p:nvPr/>
          </p:nvSpPr>
          <p:spPr bwMode="auto">
            <a:xfrm>
              <a:off x="5667375" y="3541713"/>
              <a:ext cx="7938" cy="1588"/>
            </a:xfrm>
            <a:custGeom>
              <a:avLst/>
              <a:gdLst>
                <a:gd name="T0" fmla="*/ 1 w 4"/>
                <a:gd name="T1" fmla="*/ 1 h 1"/>
                <a:gd name="T2" fmla="*/ 0 w 4"/>
                <a:gd name="T3" fmla="*/ 1 h 1"/>
                <a:gd name="T4" fmla="*/ 1 w 4"/>
                <a:gd name="T5" fmla="*/ 0 h 1"/>
                <a:gd name="T6" fmla="*/ 2 w 4"/>
                <a:gd name="T7" fmla="*/ 0 h 1"/>
                <a:gd name="T8" fmla="*/ 4 w 4"/>
                <a:gd name="T9" fmla="*/ 0 h 1"/>
                <a:gd name="T10" fmla="*/ 4 w 4"/>
                <a:gd name="T11" fmla="*/ 1 h 1"/>
                <a:gd name="T12" fmla="*/ 1 w 4"/>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4" h="1">
                  <a:moveTo>
                    <a:pt x="1" y="1"/>
                  </a:moveTo>
                  <a:cubicBezTo>
                    <a:pt x="0" y="1"/>
                    <a:pt x="0" y="1"/>
                    <a:pt x="0" y="1"/>
                  </a:cubicBezTo>
                  <a:cubicBezTo>
                    <a:pt x="1" y="0"/>
                    <a:pt x="1" y="0"/>
                    <a:pt x="1" y="0"/>
                  </a:cubicBezTo>
                  <a:cubicBezTo>
                    <a:pt x="2" y="0"/>
                    <a:pt x="2" y="0"/>
                    <a:pt x="2" y="0"/>
                  </a:cubicBezTo>
                  <a:cubicBezTo>
                    <a:pt x="3" y="0"/>
                    <a:pt x="3" y="0"/>
                    <a:pt x="4" y="0"/>
                  </a:cubicBezTo>
                  <a:cubicBezTo>
                    <a:pt x="4" y="1"/>
                    <a:pt x="4" y="1"/>
                    <a:pt x="4" y="1"/>
                  </a:cubicBezTo>
                  <a:cubicBezTo>
                    <a:pt x="3" y="1"/>
                    <a:pt x="2"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8" name="Freeform 299">
              <a:extLst>
                <a:ext uri="{FF2B5EF4-FFF2-40B4-BE49-F238E27FC236}">
                  <a16:creationId xmlns:a16="http://schemas.microsoft.com/office/drawing/2014/main" id="{2F661C4B-5A4E-7516-2042-5B91C845BD2D}"/>
                </a:ext>
              </a:extLst>
            </p:cNvPr>
            <p:cNvSpPr>
              <a:spLocks/>
            </p:cNvSpPr>
            <p:nvPr/>
          </p:nvSpPr>
          <p:spPr bwMode="auto">
            <a:xfrm>
              <a:off x="5772150" y="3490913"/>
              <a:ext cx="23813" cy="9525"/>
            </a:xfrm>
            <a:custGeom>
              <a:avLst/>
              <a:gdLst>
                <a:gd name="T0" fmla="*/ 11 w 13"/>
                <a:gd name="T1" fmla="*/ 4 h 5"/>
                <a:gd name="T2" fmla="*/ 10 w 13"/>
                <a:gd name="T3" fmla="*/ 4 h 5"/>
                <a:gd name="T4" fmla="*/ 6 w 13"/>
                <a:gd name="T5" fmla="*/ 5 h 5"/>
                <a:gd name="T6" fmla="*/ 5 w 13"/>
                <a:gd name="T7" fmla="*/ 4 h 5"/>
                <a:gd name="T8" fmla="*/ 7 w 13"/>
                <a:gd name="T9" fmla="*/ 4 h 5"/>
                <a:gd name="T10" fmla="*/ 8 w 13"/>
                <a:gd name="T11" fmla="*/ 4 h 5"/>
                <a:gd name="T12" fmla="*/ 7 w 13"/>
                <a:gd name="T13" fmla="*/ 3 h 5"/>
                <a:gd name="T14" fmla="*/ 7 w 13"/>
                <a:gd name="T15" fmla="*/ 3 h 5"/>
                <a:gd name="T16" fmla="*/ 9 w 13"/>
                <a:gd name="T17" fmla="*/ 2 h 5"/>
                <a:gd name="T18" fmla="*/ 9 w 13"/>
                <a:gd name="T19" fmla="*/ 2 h 5"/>
                <a:gd name="T20" fmla="*/ 5 w 13"/>
                <a:gd name="T21" fmla="*/ 2 h 5"/>
                <a:gd name="T22" fmla="*/ 4 w 13"/>
                <a:gd name="T23" fmla="*/ 1 h 5"/>
                <a:gd name="T24" fmla="*/ 3 w 13"/>
                <a:gd name="T25" fmla="*/ 1 h 5"/>
                <a:gd name="T26" fmla="*/ 1 w 13"/>
                <a:gd name="T27" fmla="*/ 0 h 5"/>
                <a:gd name="T28" fmla="*/ 0 w 13"/>
                <a:gd name="T29" fmla="*/ 0 h 5"/>
                <a:gd name="T30" fmla="*/ 5 w 13"/>
                <a:gd name="T31" fmla="*/ 0 h 5"/>
                <a:gd name="T32" fmla="*/ 7 w 13"/>
                <a:gd name="T33" fmla="*/ 1 h 5"/>
                <a:gd name="T34" fmla="*/ 8 w 13"/>
                <a:gd name="T35" fmla="*/ 2 h 5"/>
                <a:gd name="T36" fmla="*/ 10 w 13"/>
                <a:gd name="T37" fmla="*/ 2 h 5"/>
                <a:gd name="T38" fmla="*/ 13 w 13"/>
                <a:gd name="T39" fmla="*/ 2 h 5"/>
                <a:gd name="T40" fmla="*/ 13 w 13"/>
                <a:gd name="T41" fmla="*/ 3 h 5"/>
                <a:gd name="T42" fmla="*/ 11 w 13"/>
                <a:gd name="T43" fmla="*/ 3 h 5"/>
                <a:gd name="T44" fmla="*/ 10 w 13"/>
                <a:gd name="T45" fmla="*/ 3 h 5"/>
                <a:gd name="T46" fmla="*/ 11 w 13"/>
                <a:gd name="T4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 h="5">
                  <a:moveTo>
                    <a:pt x="11" y="4"/>
                  </a:moveTo>
                  <a:cubicBezTo>
                    <a:pt x="11" y="4"/>
                    <a:pt x="11" y="4"/>
                    <a:pt x="10" y="4"/>
                  </a:cubicBezTo>
                  <a:cubicBezTo>
                    <a:pt x="10" y="4"/>
                    <a:pt x="8" y="5"/>
                    <a:pt x="6" y="5"/>
                  </a:cubicBezTo>
                  <a:cubicBezTo>
                    <a:pt x="5" y="4"/>
                    <a:pt x="5" y="4"/>
                    <a:pt x="5" y="4"/>
                  </a:cubicBezTo>
                  <a:cubicBezTo>
                    <a:pt x="6" y="4"/>
                    <a:pt x="7" y="4"/>
                    <a:pt x="7" y="4"/>
                  </a:cubicBezTo>
                  <a:cubicBezTo>
                    <a:pt x="8" y="4"/>
                    <a:pt x="8" y="4"/>
                    <a:pt x="8" y="4"/>
                  </a:cubicBezTo>
                  <a:cubicBezTo>
                    <a:pt x="7" y="3"/>
                    <a:pt x="7" y="3"/>
                    <a:pt x="7" y="3"/>
                  </a:cubicBezTo>
                  <a:cubicBezTo>
                    <a:pt x="7" y="3"/>
                    <a:pt x="7" y="3"/>
                    <a:pt x="7" y="3"/>
                  </a:cubicBezTo>
                  <a:cubicBezTo>
                    <a:pt x="7" y="3"/>
                    <a:pt x="8" y="2"/>
                    <a:pt x="9" y="2"/>
                  </a:cubicBezTo>
                  <a:cubicBezTo>
                    <a:pt x="9" y="2"/>
                    <a:pt x="9" y="2"/>
                    <a:pt x="9" y="2"/>
                  </a:cubicBezTo>
                  <a:cubicBezTo>
                    <a:pt x="7" y="2"/>
                    <a:pt x="5" y="2"/>
                    <a:pt x="5" y="2"/>
                  </a:cubicBezTo>
                  <a:cubicBezTo>
                    <a:pt x="4" y="1"/>
                    <a:pt x="4" y="1"/>
                    <a:pt x="4" y="1"/>
                  </a:cubicBezTo>
                  <a:cubicBezTo>
                    <a:pt x="4" y="1"/>
                    <a:pt x="4" y="1"/>
                    <a:pt x="3" y="1"/>
                  </a:cubicBezTo>
                  <a:cubicBezTo>
                    <a:pt x="3" y="1"/>
                    <a:pt x="2" y="0"/>
                    <a:pt x="1" y="0"/>
                  </a:cubicBezTo>
                  <a:cubicBezTo>
                    <a:pt x="0" y="0"/>
                    <a:pt x="0" y="0"/>
                    <a:pt x="0" y="0"/>
                  </a:cubicBezTo>
                  <a:cubicBezTo>
                    <a:pt x="2" y="0"/>
                    <a:pt x="4" y="0"/>
                    <a:pt x="5" y="0"/>
                  </a:cubicBezTo>
                  <a:cubicBezTo>
                    <a:pt x="6" y="0"/>
                    <a:pt x="7" y="1"/>
                    <a:pt x="7" y="1"/>
                  </a:cubicBezTo>
                  <a:cubicBezTo>
                    <a:pt x="8" y="2"/>
                    <a:pt x="8" y="2"/>
                    <a:pt x="8" y="2"/>
                  </a:cubicBezTo>
                  <a:cubicBezTo>
                    <a:pt x="8" y="2"/>
                    <a:pt x="9" y="2"/>
                    <a:pt x="10" y="2"/>
                  </a:cubicBezTo>
                  <a:cubicBezTo>
                    <a:pt x="10" y="2"/>
                    <a:pt x="11" y="2"/>
                    <a:pt x="13" y="2"/>
                  </a:cubicBezTo>
                  <a:cubicBezTo>
                    <a:pt x="13" y="3"/>
                    <a:pt x="13" y="3"/>
                    <a:pt x="13" y="3"/>
                  </a:cubicBezTo>
                  <a:cubicBezTo>
                    <a:pt x="12" y="3"/>
                    <a:pt x="11" y="3"/>
                    <a:pt x="11" y="3"/>
                  </a:cubicBezTo>
                  <a:cubicBezTo>
                    <a:pt x="10" y="3"/>
                    <a:pt x="10" y="3"/>
                    <a:pt x="10" y="3"/>
                  </a:cubicBezTo>
                  <a:lnTo>
                    <a:pt x="11"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299" name="Freeform 300">
              <a:extLst>
                <a:ext uri="{FF2B5EF4-FFF2-40B4-BE49-F238E27FC236}">
                  <a16:creationId xmlns:a16="http://schemas.microsoft.com/office/drawing/2014/main" id="{11E24D25-4200-5C4E-0C51-BD1444EB6939}"/>
                </a:ext>
              </a:extLst>
            </p:cNvPr>
            <p:cNvSpPr>
              <a:spLocks/>
            </p:cNvSpPr>
            <p:nvPr/>
          </p:nvSpPr>
          <p:spPr bwMode="auto">
            <a:xfrm>
              <a:off x="5791200" y="3505200"/>
              <a:ext cx="23813" cy="6350"/>
            </a:xfrm>
            <a:custGeom>
              <a:avLst/>
              <a:gdLst>
                <a:gd name="T0" fmla="*/ 5 w 13"/>
                <a:gd name="T1" fmla="*/ 4 h 4"/>
                <a:gd name="T2" fmla="*/ 9 w 13"/>
                <a:gd name="T3" fmla="*/ 4 h 4"/>
                <a:gd name="T4" fmla="*/ 4 w 13"/>
                <a:gd name="T5" fmla="*/ 0 h 4"/>
                <a:gd name="T6" fmla="*/ 0 w 13"/>
                <a:gd name="T7" fmla="*/ 0 h 4"/>
                <a:gd name="T8" fmla="*/ 0 w 13"/>
                <a:gd name="T9" fmla="*/ 0 h 4"/>
                <a:gd name="T10" fmla="*/ 7 w 13"/>
                <a:gd name="T11" fmla="*/ 0 h 4"/>
                <a:gd name="T12" fmla="*/ 13 w 13"/>
                <a:gd name="T13" fmla="*/ 4 h 4"/>
                <a:gd name="T14" fmla="*/ 5 w 1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4">
                  <a:moveTo>
                    <a:pt x="5" y="4"/>
                  </a:moveTo>
                  <a:cubicBezTo>
                    <a:pt x="6" y="4"/>
                    <a:pt x="7" y="4"/>
                    <a:pt x="9" y="4"/>
                  </a:cubicBezTo>
                  <a:cubicBezTo>
                    <a:pt x="7" y="3"/>
                    <a:pt x="6" y="1"/>
                    <a:pt x="4" y="0"/>
                  </a:cubicBezTo>
                  <a:cubicBezTo>
                    <a:pt x="3" y="0"/>
                    <a:pt x="1" y="0"/>
                    <a:pt x="0" y="0"/>
                  </a:cubicBezTo>
                  <a:cubicBezTo>
                    <a:pt x="0" y="0"/>
                    <a:pt x="0" y="0"/>
                    <a:pt x="0" y="0"/>
                  </a:cubicBezTo>
                  <a:cubicBezTo>
                    <a:pt x="2" y="0"/>
                    <a:pt x="4" y="0"/>
                    <a:pt x="7" y="0"/>
                  </a:cubicBezTo>
                  <a:cubicBezTo>
                    <a:pt x="9" y="1"/>
                    <a:pt x="11" y="3"/>
                    <a:pt x="13" y="4"/>
                  </a:cubicBezTo>
                  <a:cubicBezTo>
                    <a:pt x="10" y="4"/>
                    <a:pt x="8" y="4"/>
                    <a:pt x="5"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0" name="Freeform 301">
              <a:extLst>
                <a:ext uri="{FF2B5EF4-FFF2-40B4-BE49-F238E27FC236}">
                  <a16:creationId xmlns:a16="http://schemas.microsoft.com/office/drawing/2014/main" id="{F92F14E4-1DB2-943B-BC7E-D8A82D3C748C}"/>
                </a:ext>
              </a:extLst>
            </p:cNvPr>
            <p:cNvSpPr>
              <a:spLocks/>
            </p:cNvSpPr>
            <p:nvPr/>
          </p:nvSpPr>
          <p:spPr bwMode="auto">
            <a:xfrm>
              <a:off x="5988050" y="3490913"/>
              <a:ext cx="20638" cy="9525"/>
            </a:xfrm>
            <a:custGeom>
              <a:avLst/>
              <a:gdLst>
                <a:gd name="T0" fmla="*/ 0 w 11"/>
                <a:gd name="T1" fmla="*/ 0 h 5"/>
                <a:gd name="T2" fmla="*/ 3 w 11"/>
                <a:gd name="T3" fmla="*/ 0 h 5"/>
                <a:gd name="T4" fmla="*/ 11 w 11"/>
                <a:gd name="T5" fmla="*/ 5 h 5"/>
                <a:gd name="T6" fmla="*/ 8 w 11"/>
                <a:gd name="T7" fmla="*/ 5 h 5"/>
                <a:gd name="T8" fmla="*/ 0 w 11"/>
                <a:gd name="T9" fmla="*/ 0 h 5"/>
              </a:gdLst>
              <a:ahLst/>
              <a:cxnLst>
                <a:cxn ang="0">
                  <a:pos x="T0" y="T1"/>
                </a:cxn>
                <a:cxn ang="0">
                  <a:pos x="T2" y="T3"/>
                </a:cxn>
                <a:cxn ang="0">
                  <a:pos x="T4" y="T5"/>
                </a:cxn>
                <a:cxn ang="0">
                  <a:pos x="T6" y="T7"/>
                </a:cxn>
                <a:cxn ang="0">
                  <a:pos x="T8" y="T9"/>
                </a:cxn>
              </a:cxnLst>
              <a:rect l="0" t="0" r="r" b="b"/>
              <a:pathLst>
                <a:path w="11" h="5">
                  <a:moveTo>
                    <a:pt x="0" y="0"/>
                  </a:moveTo>
                  <a:cubicBezTo>
                    <a:pt x="1" y="0"/>
                    <a:pt x="2" y="0"/>
                    <a:pt x="3" y="0"/>
                  </a:cubicBezTo>
                  <a:cubicBezTo>
                    <a:pt x="5" y="2"/>
                    <a:pt x="8" y="3"/>
                    <a:pt x="11" y="5"/>
                  </a:cubicBezTo>
                  <a:cubicBezTo>
                    <a:pt x="10" y="5"/>
                    <a:pt x="9" y="5"/>
                    <a:pt x="8" y="5"/>
                  </a:cubicBezTo>
                  <a:cubicBezTo>
                    <a:pt x="5" y="3"/>
                    <a:pt x="3"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1" name="Freeform 302">
              <a:extLst>
                <a:ext uri="{FF2B5EF4-FFF2-40B4-BE49-F238E27FC236}">
                  <a16:creationId xmlns:a16="http://schemas.microsoft.com/office/drawing/2014/main" id="{A1DA6435-A8A0-CAA9-5FAB-AC1464CA1139}"/>
                </a:ext>
              </a:extLst>
            </p:cNvPr>
            <p:cNvSpPr>
              <a:spLocks/>
            </p:cNvSpPr>
            <p:nvPr/>
          </p:nvSpPr>
          <p:spPr bwMode="auto">
            <a:xfrm>
              <a:off x="5999163" y="3505200"/>
              <a:ext cx="33338" cy="4763"/>
            </a:xfrm>
            <a:custGeom>
              <a:avLst/>
              <a:gdLst>
                <a:gd name="T0" fmla="*/ 4 w 18"/>
                <a:gd name="T1" fmla="*/ 0 h 3"/>
                <a:gd name="T2" fmla="*/ 18 w 18"/>
                <a:gd name="T3" fmla="*/ 3 h 3"/>
                <a:gd name="T4" fmla="*/ 14 w 18"/>
                <a:gd name="T5" fmla="*/ 3 h 3"/>
                <a:gd name="T6" fmla="*/ 0 w 18"/>
                <a:gd name="T7" fmla="*/ 0 h 3"/>
                <a:gd name="T8" fmla="*/ 4 w 18"/>
                <a:gd name="T9" fmla="*/ 0 h 3"/>
              </a:gdLst>
              <a:ahLst/>
              <a:cxnLst>
                <a:cxn ang="0">
                  <a:pos x="T0" y="T1"/>
                </a:cxn>
                <a:cxn ang="0">
                  <a:pos x="T2" y="T3"/>
                </a:cxn>
                <a:cxn ang="0">
                  <a:pos x="T4" y="T5"/>
                </a:cxn>
                <a:cxn ang="0">
                  <a:pos x="T6" y="T7"/>
                </a:cxn>
                <a:cxn ang="0">
                  <a:pos x="T8" y="T9"/>
                </a:cxn>
              </a:cxnLst>
              <a:rect l="0" t="0" r="r" b="b"/>
              <a:pathLst>
                <a:path w="18" h="3">
                  <a:moveTo>
                    <a:pt x="4" y="0"/>
                  </a:moveTo>
                  <a:cubicBezTo>
                    <a:pt x="8" y="1"/>
                    <a:pt x="13" y="2"/>
                    <a:pt x="18" y="3"/>
                  </a:cubicBezTo>
                  <a:cubicBezTo>
                    <a:pt x="16" y="3"/>
                    <a:pt x="15" y="3"/>
                    <a:pt x="14" y="3"/>
                  </a:cubicBezTo>
                  <a:cubicBezTo>
                    <a:pt x="10" y="2"/>
                    <a:pt x="5" y="1"/>
                    <a:pt x="0" y="0"/>
                  </a:cubicBezTo>
                  <a:cubicBezTo>
                    <a:pt x="1" y="0"/>
                    <a:pt x="3"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2" name="Freeform 303">
              <a:extLst>
                <a:ext uri="{FF2B5EF4-FFF2-40B4-BE49-F238E27FC236}">
                  <a16:creationId xmlns:a16="http://schemas.microsoft.com/office/drawing/2014/main" id="{E0CDB2FD-AFF7-8BF3-ED2A-5292DFE8B7B1}"/>
                </a:ext>
              </a:extLst>
            </p:cNvPr>
            <p:cNvSpPr>
              <a:spLocks/>
            </p:cNvSpPr>
            <p:nvPr/>
          </p:nvSpPr>
          <p:spPr bwMode="auto">
            <a:xfrm>
              <a:off x="5916613" y="3608388"/>
              <a:ext cx="28575" cy="3175"/>
            </a:xfrm>
            <a:custGeom>
              <a:avLst/>
              <a:gdLst>
                <a:gd name="T0" fmla="*/ 0 w 16"/>
                <a:gd name="T1" fmla="*/ 2 h 2"/>
                <a:gd name="T2" fmla="*/ 5 w 16"/>
                <a:gd name="T3" fmla="*/ 0 h 2"/>
                <a:gd name="T4" fmla="*/ 16 w 16"/>
                <a:gd name="T5" fmla="*/ 2 h 2"/>
                <a:gd name="T6" fmla="*/ 0 w 16"/>
                <a:gd name="T7" fmla="*/ 2 h 2"/>
              </a:gdLst>
              <a:ahLst/>
              <a:cxnLst>
                <a:cxn ang="0">
                  <a:pos x="T0" y="T1"/>
                </a:cxn>
                <a:cxn ang="0">
                  <a:pos x="T2" y="T3"/>
                </a:cxn>
                <a:cxn ang="0">
                  <a:pos x="T4" y="T5"/>
                </a:cxn>
                <a:cxn ang="0">
                  <a:pos x="T6" y="T7"/>
                </a:cxn>
              </a:cxnLst>
              <a:rect l="0" t="0" r="r" b="b"/>
              <a:pathLst>
                <a:path w="16" h="2">
                  <a:moveTo>
                    <a:pt x="0" y="2"/>
                  </a:moveTo>
                  <a:cubicBezTo>
                    <a:pt x="2" y="1"/>
                    <a:pt x="3" y="1"/>
                    <a:pt x="5" y="0"/>
                  </a:cubicBezTo>
                  <a:cubicBezTo>
                    <a:pt x="9" y="1"/>
                    <a:pt x="13" y="1"/>
                    <a:pt x="16" y="2"/>
                  </a:cubicBezTo>
                  <a:cubicBezTo>
                    <a:pt x="11" y="2"/>
                    <a:pt x="6" y="2"/>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3" name="Freeform 304">
              <a:extLst>
                <a:ext uri="{FF2B5EF4-FFF2-40B4-BE49-F238E27FC236}">
                  <a16:creationId xmlns:a16="http://schemas.microsoft.com/office/drawing/2014/main" id="{2DBADCE6-995D-09F7-0ECF-04B0AA14985F}"/>
                </a:ext>
              </a:extLst>
            </p:cNvPr>
            <p:cNvSpPr>
              <a:spLocks/>
            </p:cNvSpPr>
            <p:nvPr/>
          </p:nvSpPr>
          <p:spPr bwMode="auto">
            <a:xfrm>
              <a:off x="5938838" y="3630613"/>
              <a:ext cx="30163" cy="4763"/>
            </a:xfrm>
            <a:custGeom>
              <a:avLst/>
              <a:gdLst>
                <a:gd name="T0" fmla="*/ 17 w 17"/>
                <a:gd name="T1" fmla="*/ 0 h 3"/>
                <a:gd name="T2" fmla="*/ 12 w 17"/>
                <a:gd name="T3" fmla="*/ 3 h 3"/>
                <a:gd name="T4" fmla="*/ 0 w 17"/>
                <a:gd name="T5" fmla="*/ 0 h 3"/>
                <a:gd name="T6" fmla="*/ 17 w 17"/>
                <a:gd name="T7" fmla="*/ 0 h 3"/>
              </a:gdLst>
              <a:ahLst/>
              <a:cxnLst>
                <a:cxn ang="0">
                  <a:pos x="T0" y="T1"/>
                </a:cxn>
                <a:cxn ang="0">
                  <a:pos x="T2" y="T3"/>
                </a:cxn>
                <a:cxn ang="0">
                  <a:pos x="T4" y="T5"/>
                </a:cxn>
                <a:cxn ang="0">
                  <a:pos x="T6" y="T7"/>
                </a:cxn>
              </a:cxnLst>
              <a:rect l="0" t="0" r="r" b="b"/>
              <a:pathLst>
                <a:path w="17" h="3">
                  <a:moveTo>
                    <a:pt x="17" y="0"/>
                  </a:moveTo>
                  <a:cubicBezTo>
                    <a:pt x="15" y="1"/>
                    <a:pt x="14" y="2"/>
                    <a:pt x="12" y="3"/>
                  </a:cubicBezTo>
                  <a:cubicBezTo>
                    <a:pt x="8" y="2"/>
                    <a:pt x="4" y="1"/>
                    <a:pt x="0" y="0"/>
                  </a:cubicBezTo>
                  <a:cubicBezTo>
                    <a:pt x="6" y="0"/>
                    <a:pt x="11"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4" name="Freeform 305">
              <a:extLst>
                <a:ext uri="{FF2B5EF4-FFF2-40B4-BE49-F238E27FC236}">
                  <a16:creationId xmlns:a16="http://schemas.microsoft.com/office/drawing/2014/main" id="{223B8F87-CD83-21CE-62DA-AFDE26A0BCCD}"/>
                </a:ext>
              </a:extLst>
            </p:cNvPr>
            <p:cNvSpPr>
              <a:spLocks/>
            </p:cNvSpPr>
            <p:nvPr/>
          </p:nvSpPr>
          <p:spPr bwMode="auto">
            <a:xfrm>
              <a:off x="6172200" y="3619500"/>
              <a:ext cx="30163" cy="4763"/>
            </a:xfrm>
            <a:custGeom>
              <a:avLst/>
              <a:gdLst>
                <a:gd name="T0" fmla="*/ 0 w 16"/>
                <a:gd name="T1" fmla="*/ 0 h 3"/>
                <a:gd name="T2" fmla="*/ 16 w 16"/>
                <a:gd name="T3" fmla="*/ 2 h 3"/>
                <a:gd name="T4" fmla="*/ 4 w 16"/>
                <a:gd name="T5" fmla="*/ 3 h 3"/>
                <a:gd name="T6" fmla="*/ 0 w 16"/>
                <a:gd name="T7" fmla="*/ 0 h 3"/>
              </a:gdLst>
              <a:ahLst/>
              <a:cxnLst>
                <a:cxn ang="0">
                  <a:pos x="T0" y="T1"/>
                </a:cxn>
                <a:cxn ang="0">
                  <a:pos x="T2" y="T3"/>
                </a:cxn>
                <a:cxn ang="0">
                  <a:pos x="T4" y="T5"/>
                </a:cxn>
                <a:cxn ang="0">
                  <a:pos x="T6" y="T7"/>
                </a:cxn>
              </a:cxnLst>
              <a:rect l="0" t="0" r="r" b="b"/>
              <a:pathLst>
                <a:path w="16" h="3">
                  <a:moveTo>
                    <a:pt x="0" y="0"/>
                  </a:moveTo>
                  <a:cubicBezTo>
                    <a:pt x="5" y="1"/>
                    <a:pt x="11" y="1"/>
                    <a:pt x="16" y="2"/>
                  </a:cubicBezTo>
                  <a:cubicBezTo>
                    <a:pt x="12" y="2"/>
                    <a:pt x="8" y="3"/>
                    <a:pt x="4" y="3"/>
                  </a:cubicBezTo>
                  <a:cubicBezTo>
                    <a:pt x="3" y="2"/>
                    <a:pt x="1"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5" name="Freeform 306">
              <a:extLst>
                <a:ext uri="{FF2B5EF4-FFF2-40B4-BE49-F238E27FC236}">
                  <a16:creationId xmlns:a16="http://schemas.microsoft.com/office/drawing/2014/main" id="{C6CC0EBA-3C64-5E70-8842-8D383BE091D7}"/>
                </a:ext>
              </a:extLst>
            </p:cNvPr>
            <p:cNvSpPr>
              <a:spLocks/>
            </p:cNvSpPr>
            <p:nvPr/>
          </p:nvSpPr>
          <p:spPr bwMode="auto">
            <a:xfrm>
              <a:off x="5684838" y="3619500"/>
              <a:ext cx="30163" cy="4763"/>
            </a:xfrm>
            <a:custGeom>
              <a:avLst/>
              <a:gdLst>
                <a:gd name="T0" fmla="*/ 16 w 16"/>
                <a:gd name="T1" fmla="*/ 3 h 3"/>
                <a:gd name="T2" fmla="*/ 0 w 16"/>
                <a:gd name="T3" fmla="*/ 2 h 3"/>
                <a:gd name="T4" fmla="*/ 12 w 16"/>
                <a:gd name="T5" fmla="*/ 0 h 3"/>
                <a:gd name="T6" fmla="*/ 16 w 16"/>
                <a:gd name="T7" fmla="*/ 3 h 3"/>
              </a:gdLst>
              <a:ahLst/>
              <a:cxnLst>
                <a:cxn ang="0">
                  <a:pos x="T0" y="T1"/>
                </a:cxn>
                <a:cxn ang="0">
                  <a:pos x="T2" y="T3"/>
                </a:cxn>
                <a:cxn ang="0">
                  <a:pos x="T4" y="T5"/>
                </a:cxn>
                <a:cxn ang="0">
                  <a:pos x="T6" y="T7"/>
                </a:cxn>
              </a:cxnLst>
              <a:rect l="0" t="0" r="r" b="b"/>
              <a:pathLst>
                <a:path w="16" h="3">
                  <a:moveTo>
                    <a:pt x="16" y="3"/>
                  </a:moveTo>
                  <a:cubicBezTo>
                    <a:pt x="10" y="3"/>
                    <a:pt x="5" y="2"/>
                    <a:pt x="0" y="2"/>
                  </a:cubicBezTo>
                  <a:cubicBezTo>
                    <a:pt x="4" y="1"/>
                    <a:pt x="8" y="1"/>
                    <a:pt x="12" y="0"/>
                  </a:cubicBezTo>
                  <a:cubicBezTo>
                    <a:pt x="13" y="1"/>
                    <a:pt x="15" y="2"/>
                    <a:pt x="16"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6" name="Freeform 307">
              <a:extLst>
                <a:ext uri="{FF2B5EF4-FFF2-40B4-BE49-F238E27FC236}">
                  <a16:creationId xmlns:a16="http://schemas.microsoft.com/office/drawing/2014/main" id="{BA33C380-3F2D-6D98-DC2E-F5BB31EBA7A5}"/>
                </a:ext>
              </a:extLst>
            </p:cNvPr>
            <p:cNvSpPr>
              <a:spLocks/>
            </p:cNvSpPr>
            <p:nvPr/>
          </p:nvSpPr>
          <p:spPr bwMode="auto">
            <a:xfrm>
              <a:off x="3857625" y="3687763"/>
              <a:ext cx="1260475" cy="101600"/>
            </a:xfrm>
            <a:custGeom>
              <a:avLst/>
              <a:gdLst>
                <a:gd name="T0" fmla="*/ 746 w 794"/>
                <a:gd name="T1" fmla="*/ 0 h 64"/>
                <a:gd name="T2" fmla="*/ 48 w 794"/>
                <a:gd name="T3" fmla="*/ 0 h 64"/>
                <a:gd name="T4" fmla="*/ 0 w 794"/>
                <a:gd name="T5" fmla="*/ 64 h 64"/>
                <a:gd name="T6" fmla="*/ 794 w 794"/>
                <a:gd name="T7" fmla="*/ 64 h 64"/>
                <a:gd name="T8" fmla="*/ 746 w 794"/>
                <a:gd name="T9" fmla="*/ 0 h 64"/>
              </a:gdLst>
              <a:ahLst/>
              <a:cxnLst>
                <a:cxn ang="0">
                  <a:pos x="T0" y="T1"/>
                </a:cxn>
                <a:cxn ang="0">
                  <a:pos x="T2" y="T3"/>
                </a:cxn>
                <a:cxn ang="0">
                  <a:pos x="T4" y="T5"/>
                </a:cxn>
                <a:cxn ang="0">
                  <a:pos x="T6" y="T7"/>
                </a:cxn>
                <a:cxn ang="0">
                  <a:pos x="T8" y="T9"/>
                </a:cxn>
              </a:cxnLst>
              <a:rect l="0" t="0" r="r" b="b"/>
              <a:pathLst>
                <a:path w="794" h="64">
                  <a:moveTo>
                    <a:pt x="746" y="0"/>
                  </a:moveTo>
                  <a:lnTo>
                    <a:pt x="48" y="0"/>
                  </a:lnTo>
                  <a:lnTo>
                    <a:pt x="0" y="64"/>
                  </a:lnTo>
                  <a:lnTo>
                    <a:pt x="794" y="64"/>
                  </a:lnTo>
                  <a:lnTo>
                    <a:pt x="746" y="0"/>
                  </a:lnTo>
                  <a:close/>
                </a:path>
              </a:pathLst>
            </a:custGeom>
            <a:solidFill>
              <a:srgbClr val="A9A1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7" name="Freeform 308">
              <a:extLst>
                <a:ext uri="{FF2B5EF4-FFF2-40B4-BE49-F238E27FC236}">
                  <a16:creationId xmlns:a16="http://schemas.microsoft.com/office/drawing/2014/main" id="{69DEC450-3ECC-2223-8442-D13C78C42D28}"/>
                </a:ext>
              </a:extLst>
            </p:cNvPr>
            <p:cNvSpPr>
              <a:spLocks/>
            </p:cNvSpPr>
            <p:nvPr/>
          </p:nvSpPr>
          <p:spPr bwMode="auto">
            <a:xfrm>
              <a:off x="3857625" y="3687763"/>
              <a:ext cx="1260475" cy="101600"/>
            </a:xfrm>
            <a:custGeom>
              <a:avLst/>
              <a:gdLst>
                <a:gd name="T0" fmla="*/ 746 w 794"/>
                <a:gd name="T1" fmla="*/ 0 h 64"/>
                <a:gd name="T2" fmla="*/ 48 w 794"/>
                <a:gd name="T3" fmla="*/ 0 h 64"/>
                <a:gd name="T4" fmla="*/ 0 w 794"/>
                <a:gd name="T5" fmla="*/ 64 h 64"/>
                <a:gd name="T6" fmla="*/ 794 w 794"/>
                <a:gd name="T7" fmla="*/ 64 h 64"/>
                <a:gd name="T8" fmla="*/ 746 w 794"/>
                <a:gd name="T9" fmla="*/ 0 h 64"/>
              </a:gdLst>
              <a:ahLst/>
              <a:cxnLst>
                <a:cxn ang="0">
                  <a:pos x="T0" y="T1"/>
                </a:cxn>
                <a:cxn ang="0">
                  <a:pos x="T2" y="T3"/>
                </a:cxn>
                <a:cxn ang="0">
                  <a:pos x="T4" y="T5"/>
                </a:cxn>
                <a:cxn ang="0">
                  <a:pos x="T6" y="T7"/>
                </a:cxn>
                <a:cxn ang="0">
                  <a:pos x="T8" y="T9"/>
                </a:cxn>
              </a:cxnLst>
              <a:rect l="0" t="0" r="r" b="b"/>
              <a:pathLst>
                <a:path w="794" h="64">
                  <a:moveTo>
                    <a:pt x="746" y="0"/>
                  </a:moveTo>
                  <a:lnTo>
                    <a:pt x="48" y="0"/>
                  </a:lnTo>
                  <a:lnTo>
                    <a:pt x="0" y="64"/>
                  </a:lnTo>
                  <a:lnTo>
                    <a:pt x="794" y="64"/>
                  </a:lnTo>
                  <a:lnTo>
                    <a:pt x="7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8" name="Freeform 309">
              <a:extLst>
                <a:ext uri="{FF2B5EF4-FFF2-40B4-BE49-F238E27FC236}">
                  <a16:creationId xmlns:a16="http://schemas.microsoft.com/office/drawing/2014/main" id="{3E3D1EDC-9931-99FF-F64B-1F9956F886FA}"/>
                </a:ext>
              </a:extLst>
            </p:cNvPr>
            <p:cNvSpPr>
              <a:spLocks/>
            </p:cNvSpPr>
            <p:nvPr/>
          </p:nvSpPr>
          <p:spPr bwMode="auto">
            <a:xfrm>
              <a:off x="4332288" y="3848100"/>
              <a:ext cx="698500" cy="34925"/>
            </a:xfrm>
            <a:custGeom>
              <a:avLst/>
              <a:gdLst>
                <a:gd name="T0" fmla="*/ 0 w 379"/>
                <a:gd name="T1" fmla="*/ 0 h 19"/>
                <a:gd name="T2" fmla="*/ 21 w 379"/>
                <a:gd name="T3" fmla="*/ 19 h 19"/>
                <a:gd name="T4" fmla="*/ 359 w 379"/>
                <a:gd name="T5" fmla="*/ 19 h 19"/>
                <a:gd name="T6" fmla="*/ 379 w 379"/>
                <a:gd name="T7" fmla="*/ 0 h 19"/>
                <a:gd name="T8" fmla="*/ 0 w 379"/>
                <a:gd name="T9" fmla="*/ 0 h 19"/>
              </a:gdLst>
              <a:ahLst/>
              <a:cxnLst>
                <a:cxn ang="0">
                  <a:pos x="T0" y="T1"/>
                </a:cxn>
                <a:cxn ang="0">
                  <a:pos x="T2" y="T3"/>
                </a:cxn>
                <a:cxn ang="0">
                  <a:pos x="T4" y="T5"/>
                </a:cxn>
                <a:cxn ang="0">
                  <a:pos x="T6" y="T7"/>
                </a:cxn>
                <a:cxn ang="0">
                  <a:pos x="T8" y="T9"/>
                </a:cxn>
              </a:cxnLst>
              <a:rect l="0" t="0" r="r" b="b"/>
              <a:pathLst>
                <a:path w="379" h="19">
                  <a:moveTo>
                    <a:pt x="0" y="0"/>
                  </a:moveTo>
                  <a:cubicBezTo>
                    <a:pt x="1" y="11"/>
                    <a:pt x="10" y="19"/>
                    <a:pt x="21" y="19"/>
                  </a:cubicBezTo>
                  <a:cubicBezTo>
                    <a:pt x="359" y="19"/>
                    <a:pt x="359" y="19"/>
                    <a:pt x="359" y="19"/>
                  </a:cubicBezTo>
                  <a:cubicBezTo>
                    <a:pt x="370" y="19"/>
                    <a:pt x="378" y="11"/>
                    <a:pt x="379" y="0"/>
                  </a:cubicBezTo>
                  <a:lnTo>
                    <a:pt x="0" y="0"/>
                  </a:lnTo>
                  <a:close/>
                </a:path>
              </a:pathLst>
            </a:custGeom>
            <a:solidFill>
              <a:srgbClr val="B7B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sp>
          <p:nvSpPr>
            <p:cNvPr id="309" name="Freeform 310">
              <a:extLst>
                <a:ext uri="{FF2B5EF4-FFF2-40B4-BE49-F238E27FC236}">
                  <a16:creationId xmlns:a16="http://schemas.microsoft.com/office/drawing/2014/main" id="{35D2D927-446D-AC54-FA21-DA8490954B6F}"/>
                </a:ext>
              </a:extLst>
            </p:cNvPr>
            <p:cNvSpPr>
              <a:spLocks/>
            </p:cNvSpPr>
            <p:nvPr/>
          </p:nvSpPr>
          <p:spPr bwMode="auto">
            <a:xfrm>
              <a:off x="4335463" y="3849688"/>
              <a:ext cx="693738" cy="31750"/>
            </a:xfrm>
            <a:custGeom>
              <a:avLst/>
              <a:gdLst>
                <a:gd name="T0" fmla="*/ 19 w 376"/>
                <a:gd name="T1" fmla="*/ 17 h 17"/>
                <a:gd name="T2" fmla="*/ 0 w 376"/>
                <a:gd name="T3" fmla="*/ 0 h 17"/>
                <a:gd name="T4" fmla="*/ 376 w 376"/>
                <a:gd name="T5" fmla="*/ 0 h 17"/>
                <a:gd name="T6" fmla="*/ 357 w 376"/>
                <a:gd name="T7" fmla="*/ 17 h 17"/>
                <a:gd name="T8" fmla="*/ 19 w 376"/>
                <a:gd name="T9" fmla="*/ 17 h 17"/>
              </a:gdLst>
              <a:ahLst/>
              <a:cxnLst>
                <a:cxn ang="0">
                  <a:pos x="T0" y="T1"/>
                </a:cxn>
                <a:cxn ang="0">
                  <a:pos x="T2" y="T3"/>
                </a:cxn>
                <a:cxn ang="0">
                  <a:pos x="T4" y="T5"/>
                </a:cxn>
                <a:cxn ang="0">
                  <a:pos x="T6" y="T7"/>
                </a:cxn>
                <a:cxn ang="0">
                  <a:pos x="T8" y="T9"/>
                </a:cxn>
              </a:cxnLst>
              <a:rect l="0" t="0" r="r" b="b"/>
              <a:pathLst>
                <a:path w="376" h="17">
                  <a:moveTo>
                    <a:pt x="19" y="17"/>
                  </a:moveTo>
                  <a:cubicBezTo>
                    <a:pt x="9" y="17"/>
                    <a:pt x="1" y="10"/>
                    <a:pt x="0" y="0"/>
                  </a:cubicBezTo>
                  <a:cubicBezTo>
                    <a:pt x="376" y="0"/>
                    <a:pt x="376" y="0"/>
                    <a:pt x="376" y="0"/>
                  </a:cubicBezTo>
                  <a:cubicBezTo>
                    <a:pt x="375" y="10"/>
                    <a:pt x="366" y="17"/>
                    <a:pt x="357" y="17"/>
                  </a:cubicBezTo>
                  <a:lnTo>
                    <a:pt x="19" y="17"/>
                  </a:lnTo>
                  <a:close/>
                </a:path>
              </a:pathLst>
            </a:custGeom>
            <a:gradFill flip="none" rotWithShape="1">
              <a:gsLst>
                <a:gs pos="0">
                  <a:srgbClr val="B7B3B3">
                    <a:tint val="66000"/>
                    <a:satMod val="160000"/>
                  </a:srgbClr>
                </a:gs>
                <a:gs pos="50000">
                  <a:srgbClr val="B7B3B3">
                    <a:tint val="44500"/>
                    <a:satMod val="160000"/>
                  </a:srgbClr>
                </a:gs>
                <a:gs pos="100000">
                  <a:srgbClr val="B7B3B3">
                    <a:tint val="23500"/>
                    <a:satMod val="160000"/>
                  </a:srgbClr>
                </a:gs>
              </a:gsLst>
              <a:lin ang="5400000" scaled="1"/>
              <a:tileRect/>
            </a:gradFill>
            <a:ln>
              <a:noFill/>
            </a:ln>
          </p:spPr>
          <p:txBody>
            <a:bodyPr vert="horz" wrap="square" lIns="91416" tIns="45708" rIns="91416" bIns="45708" numCol="1" anchor="t" anchorCtr="0" compatLnSpc="1">
              <a:prstTxWarp prst="textNoShape">
                <a:avLst/>
              </a:prstTxWarp>
            </a:bodyPr>
            <a:lstStyle/>
            <a:p>
              <a:pPr defTabSz="914126">
                <a:defRPr/>
              </a:pPr>
              <a:endParaRPr lang="en-US" sz="1799" kern="0">
                <a:solidFill>
                  <a:srgbClr val="262626"/>
                </a:solidFill>
                <a:latin typeface="Roboto"/>
              </a:endParaRPr>
            </a:p>
          </p:txBody>
        </p:sp>
      </p:grpSp>
      <p:grpSp>
        <p:nvGrpSpPr>
          <p:cNvPr id="5" name="Group 4">
            <a:extLst>
              <a:ext uri="{FF2B5EF4-FFF2-40B4-BE49-F238E27FC236}">
                <a16:creationId xmlns:a16="http://schemas.microsoft.com/office/drawing/2014/main" id="{99AA592C-2597-0C65-2A3D-0F95BEE44D80}"/>
              </a:ext>
            </a:extLst>
          </p:cNvPr>
          <p:cNvGrpSpPr/>
          <p:nvPr/>
        </p:nvGrpSpPr>
        <p:grpSpPr>
          <a:xfrm>
            <a:off x="3605056" y="1285525"/>
            <a:ext cx="5119307" cy="3734757"/>
            <a:chOff x="2443159" y="1090246"/>
            <a:chExt cx="7097884" cy="5021404"/>
          </a:xfrm>
        </p:grpSpPr>
        <p:grpSp>
          <p:nvGrpSpPr>
            <p:cNvPr id="116" name="Group 115">
              <a:extLst>
                <a:ext uri="{FF2B5EF4-FFF2-40B4-BE49-F238E27FC236}">
                  <a16:creationId xmlns:a16="http://schemas.microsoft.com/office/drawing/2014/main" id="{436011B0-A4F7-C1C1-8D90-A2232AB9C1B4}"/>
                </a:ext>
              </a:extLst>
            </p:cNvPr>
            <p:cNvGrpSpPr/>
            <p:nvPr/>
          </p:nvGrpSpPr>
          <p:grpSpPr>
            <a:xfrm>
              <a:off x="2443159" y="1090246"/>
              <a:ext cx="7097884" cy="5021404"/>
              <a:chOff x="668707" y="3982480"/>
              <a:chExt cx="3128206" cy="2213052"/>
            </a:xfrm>
          </p:grpSpPr>
          <p:pic>
            <p:nvPicPr>
              <p:cNvPr id="8" name="Picture 7">
                <a:extLst>
                  <a:ext uri="{FF2B5EF4-FFF2-40B4-BE49-F238E27FC236}">
                    <a16:creationId xmlns:a16="http://schemas.microsoft.com/office/drawing/2014/main" id="{9FFD864B-34FC-AB64-4DBE-7AD26E67AA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707" y="3982480"/>
                <a:ext cx="3128206" cy="2213052"/>
              </a:xfrm>
              <a:prstGeom prst="rect">
                <a:avLst/>
              </a:prstGeom>
            </p:spPr>
          </p:pic>
          <p:sp>
            <p:nvSpPr>
              <p:cNvPr id="112" name="Rectangle 111">
                <a:extLst>
                  <a:ext uri="{FF2B5EF4-FFF2-40B4-BE49-F238E27FC236}">
                    <a16:creationId xmlns:a16="http://schemas.microsoft.com/office/drawing/2014/main" id="{79787DAE-56BE-DDAD-30AA-B7A8E0F83C6A}"/>
                  </a:ext>
                </a:extLst>
              </p:cNvPr>
              <p:cNvSpPr/>
              <p:nvPr/>
            </p:nvSpPr>
            <p:spPr>
              <a:xfrm>
                <a:off x="760289" y="4287794"/>
                <a:ext cx="843136" cy="8984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Aptos"/>
                </a:endParaRPr>
              </a:p>
            </p:txBody>
          </p:sp>
        </p:grpSp>
        <p:sp>
          <p:nvSpPr>
            <p:cNvPr id="3" name="Rectangle 2">
              <a:extLst>
                <a:ext uri="{FF2B5EF4-FFF2-40B4-BE49-F238E27FC236}">
                  <a16:creationId xmlns:a16="http://schemas.microsoft.com/office/drawing/2014/main" id="{7784C2F4-30EB-A206-ACBD-E086B85150D5}"/>
                </a:ext>
              </a:extLst>
            </p:cNvPr>
            <p:cNvSpPr/>
            <p:nvPr/>
          </p:nvSpPr>
          <p:spPr>
            <a:xfrm>
              <a:off x="2584809" y="2170382"/>
              <a:ext cx="1022684" cy="17577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Aptos"/>
              </a:endParaRPr>
            </a:p>
          </p:txBody>
        </p:sp>
        <p:sp>
          <p:nvSpPr>
            <p:cNvPr id="4" name="Rectangle 3">
              <a:extLst>
                <a:ext uri="{FF2B5EF4-FFF2-40B4-BE49-F238E27FC236}">
                  <a16:creationId xmlns:a16="http://schemas.microsoft.com/office/drawing/2014/main" id="{52CF2503-736A-A71D-09BF-139723E2EC8C}"/>
                </a:ext>
              </a:extLst>
            </p:cNvPr>
            <p:cNvSpPr/>
            <p:nvPr/>
          </p:nvSpPr>
          <p:spPr>
            <a:xfrm>
              <a:off x="8031103" y="1159013"/>
              <a:ext cx="1365560" cy="18852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Aptos"/>
              </a:endParaRPr>
            </a:p>
          </p:txBody>
        </p:sp>
      </p:grpSp>
      <p:sp>
        <p:nvSpPr>
          <p:cNvPr id="310" name="Inhaltsplatzhalter 4">
            <a:extLst>
              <a:ext uri="{FF2B5EF4-FFF2-40B4-BE49-F238E27FC236}">
                <a16:creationId xmlns:a16="http://schemas.microsoft.com/office/drawing/2014/main" id="{106DB5A7-91D8-74A2-CD21-7AE006A82A4A}"/>
              </a:ext>
            </a:extLst>
          </p:cNvPr>
          <p:cNvSpPr txBox="1">
            <a:spLocks/>
          </p:cNvSpPr>
          <p:nvPr/>
        </p:nvSpPr>
        <p:spPr>
          <a:xfrm>
            <a:off x="574757" y="2191639"/>
            <a:ext cx="2237033" cy="44455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defTabSz="913853">
              <a:buNone/>
              <a:defRPr/>
            </a:pPr>
            <a:r>
              <a:rPr lang="en-US" sz="1600" b="1">
                <a:solidFill>
                  <a:srgbClr val="26574A"/>
                </a:solidFill>
                <a:latin typeface="Aptos"/>
              </a:rPr>
              <a:t>View benefits and claim history in real time</a:t>
            </a:r>
            <a:endParaRPr lang="en-US" sz="1200">
              <a:solidFill>
                <a:srgbClr val="26574A"/>
              </a:solidFill>
              <a:latin typeface="Aptos"/>
            </a:endParaRPr>
          </a:p>
        </p:txBody>
      </p:sp>
      <p:sp>
        <p:nvSpPr>
          <p:cNvPr id="311" name="Inhaltsplatzhalter 4">
            <a:extLst>
              <a:ext uri="{FF2B5EF4-FFF2-40B4-BE49-F238E27FC236}">
                <a16:creationId xmlns:a16="http://schemas.microsoft.com/office/drawing/2014/main" id="{FADA74D8-997D-131E-8BAD-D786DFDE0FAE}"/>
              </a:ext>
            </a:extLst>
          </p:cNvPr>
          <p:cNvSpPr txBox="1">
            <a:spLocks/>
          </p:cNvSpPr>
          <p:nvPr/>
        </p:nvSpPr>
        <p:spPr>
          <a:xfrm>
            <a:off x="274045" y="3264848"/>
            <a:ext cx="2537745" cy="44455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defTabSz="913853">
              <a:buNone/>
              <a:defRPr/>
            </a:pPr>
            <a:r>
              <a:rPr lang="en-US" sz="1600" b="1">
                <a:solidFill>
                  <a:srgbClr val="26574A"/>
                </a:solidFill>
                <a:latin typeface="Aptos"/>
              </a:rPr>
              <a:t>Search for drug pricing and lower cost alternatives</a:t>
            </a:r>
            <a:endParaRPr lang="en-US" sz="1200">
              <a:solidFill>
                <a:srgbClr val="26574A"/>
              </a:solidFill>
              <a:latin typeface="Aptos"/>
            </a:endParaRPr>
          </a:p>
        </p:txBody>
      </p:sp>
      <p:sp>
        <p:nvSpPr>
          <p:cNvPr id="312" name="Inhaltsplatzhalter 4">
            <a:extLst>
              <a:ext uri="{FF2B5EF4-FFF2-40B4-BE49-F238E27FC236}">
                <a16:creationId xmlns:a16="http://schemas.microsoft.com/office/drawing/2014/main" id="{90983F99-39C1-E686-EB52-EAC37C376461}"/>
              </a:ext>
            </a:extLst>
          </p:cNvPr>
          <p:cNvSpPr txBox="1">
            <a:spLocks/>
          </p:cNvSpPr>
          <p:nvPr/>
        </p:nvSpPr>
        <p:spPr>
          <a:xfrm>
            <a:off x="574758" y="4338057"/>
            <a:ext cx="2227510" cy="44455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defTabSz="913853">
              <a:buNone/>
              <a:defRPr/>
            </a:pPr>
            <a:r>
              <a:rPr lang="en-US" sz="1600" b="1">
                <a:solidFill>
                  <a:srgbClr val="26574A"/>
                </a:solidFill>
                <a:latin typeface="Aptos"/>
              </a:rPr>
              <a:t>Refill and renew mail pharmacy prescriptions</a:t>
            </a:r>
            <a:endParaRPr lang="en-US" sz="1200">
              <a:solidFill>
                <a:srgbClr val="26574A"/>
              </a:solidFill>
              <a:latin typeface="Aptos"/>
            </a:endParaRPr>
          </a:p>
        </p:txBody>
      </p:sp>
      <p:sp>
        <p:nvSpPr>
          <p:cNvPr id="313" name="Inhaltsplatzhalter 4">
            <a:extLst>
              <a:ext uri="{FF2B5EF4-FFF2-40B4-BE49-F238E27FC236}">
                <a16:creationId xmlns:a16="http://schemas.microsoft.com/office/drawing/2014/main" id="{19F87E7A-C192-B053-E5F8-C59584A21B52}"/>
              </a:ext>
            </a:extLst>
          </p:cNvPr>
          <p:cNvSpPr txBox="1">
            <a:spLocks/>
          </p:cNvSpPr>
          <p:nvPr/>
        </p:nvSpPr>
        <p:spPr>
          <a:xfrm>
            <a:off x="9471043" y="2191639"/>
            <a:ext cx="2087498" cy="44455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913853">
              <a:buNone/>
              <a:defRPr/>
            </a:pPr>
            <a:r>
              <a:rPr lang="en-US" sz="1600" b="1">
                <a:solidFill>
                  <a:srgbClr val="26574A"/>
                </a:solidFill>
                <a:latin typeface="Aptos"/>
              </a:rPr>
              <a:t>Transfer prescriptions to mail order</a:t>
            </a:r>
            <a:endParaRPr lang="en-US" sz="1200">
              <a:solidFill>
                <a:srgbClr val="26574A"/>
              </a:solidFill>
              <a:latin typeface="Aptos"/>
            </a:endParaRPr>
          </a:p>
        </p:txBody>
      </p:sp>
      <p:sp>
        <p:nvSpPr>
          <p:cNvPr id="314" name="Inhaltsplatzhalter 4">
            <a:extLst>
              <a:ext uri="{FF2B5EF4-FFF2-40B4-BE49-F238E27FC236}">
                <a16:creationId xmlns:a16="http://schemas.microsoft.com/office/drawing/2014/main" id="{9DB1C1EB-CFE5-905D-D98F-F08FDC8D4892}"/>
              </a:ext>
            </a:extLst>
          </p:cNvPr>
          <p:cNvSpPr txBox="1">
            <a:spLocks/>
          </p:cNvSpPr>
          <p:nvPr/>
        </p:nvSpPr>
        <p:spPr>
          <a:xfrm>
            <a:off x="9471043" y="3264848"/>
            <a:ext cx="2218303" cy="44455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913853">
              <a:buNone/>
              <a:defRPr/>
            </a:pPr>
            <a:r>
              <a:rPr lang="en-US" sz="1600" b="1">
                <a:solidFill>
                  <a:srgbClr val="26574A"/>
                </a:solidFill>
                <a:latin typeface="Aptos"/>
              </a:rPr>
              <a:t>View your mail order status and claim history</a:t>
            </a:r>
            <a:endParaRPr lang="en-US" sz="1200">
              <a:solidFill>
                <a:srgbClr val="26574A"/>
              </a:solidFill>
              <a:latin typeface="Aptos"/>
            </a:endParaRPr>
          </a:p>
        </p:txBody>
      </p:sp>
      <p:sp>
        <p:nvSpPr>
          <p:cNvPr id="315" name="Inhaltsplatzhalter 4">
            <a:extLst>
              <a:ext uri="{FF2B5EF4-FFF2-40B4-BE49-F238E27FC236}">
                <a16:creationId xmlns:a16="http://schemas.microsoft.com/office/drawing/2014/main" id="{1FDCDB0D-7148-A188-0DF0-D7474A57FCA6}"/>
              </a:ext>
            </a:extLst>
          </p:cNvPr>
          <p:cNvSpPr txBox="1">
            <a:spLocks/>
          </p:cNvSpPr>
          <p:nvPr/>
        </p:nvSpPr>
        <p:spPr>
          <a:xfrm>
            <a:off x="9471043" y="4338057"/>
            <a:ext cx="2218303" cy="444558"/>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913853">
              <a:buNone/>
              <a:defRPr/>
            </a:pPr>
            <a:r>
              <a:rPr lang="en-US" sz="1600" b="1">
                <a:solidFill>
                  <a:srgbClr val="26574A"/>
                </a:solidFill>
                <a:latin typeface="Aptos"/>
              </a:rPr>
              <a:t>Sign up for medication reminders </a:t>
            </a:r>
            <a:endParaRPr lang="en-US" sz="1200">
              <a:solidFill>
                <a:srgbClr val="26574A"/>
              </a:solidFill>
              <a:latin typeface="Aptos"/>
            </a:endParaRPr>
          </a:p>
        </p:txBody>
      </p:sp>
      <p:pic>
        <p:nvPicPr>
          <p:cNvPr id="6" name="Graphic 5">
            <a:extLst>
              <a:ext uri="{FF2B5EF4-FFF2-40B4-BE49-F238E27FC236}">
                <a16:creationId xmlns:a16="http://schemas.microsoft.com/office/drawing/2014/main" id="{B01E62FD-C647-2E80-3156-E0539DA64132}"/>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01953" y="2213910"/>
            <a:ext cx="372501" cy="375078"/>
          </a:xfrm>
          <a:prstGeom prst="rect">
            <a:avLst/>
          </a:prstGeom>
        </p:spPr>
      </p:pic>
      <p:pic>
        <p:nvPicPr>
          <p:cNvPr id="7" name="Graphic 6">
            <a:extLst>
              <a:ext uri="{FF2B5EF4-FFF2-40B4-BE49-F238E27FC236}">
                <a16:creationId xmlns:a16="http://schemas.microsoft.com/office/drawing/2014/main" id="{D1FC11BA-39D4-3644-E4E8-4B8550C1048A}"/>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05715" y="3294954"/>
            <a:ext cx="372501" cy="375078"/>
          </a:xfrm>
          <a:prstGeom prst="rect">
            <a:avLst/>
          </a:prstGeom>
        </p:spPr>
      </p:pic>
      <p:pic>
        <p:nvPicPr>
          <p:cNvPr id="9" name="Graphic 8">
            <a:extLst>
              <a:ext uri="{FF2B5EF4-FFF2-40B4-BE49-F238E27FC236}">
                <a16:creationId xmlns:a16="http://schemas.microsoft.com/office/drawing/2014/main" id="{169C65B7-C893-C3E3-BFAE-4D8D92255320}"/>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997693" y="4356999"/>
            <a:ext cx="372501" cy="375078"/>
          </a:xfrm>
          <a:prstGeom prst="rect">
            <a:avLst/>
          </a:prstGeom>
        </p:spPr>
      </p:pic>
      <p:pic>
        <p:nvPicPr>
          <p:cNvPr id="10" name="Graphic 9">
            <a:extLst>
              <a:ext uri="{FF2B5EF4-FFF2-40B4-BE49-F238E27FC236}">
                <a16:creationId xmlns:a16="http://schemas.microsoft.com/office/drawing/2014/main" id="{D671574B-4027-B2B1-D612-A4357510F643}"/>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20983" y="2223466"/>
            <a:ext cx="372501" cy="375078"/>
          </a:xfrm>
          <a:prstGeom prst="rect">
            <a:avLst/>
          </a:prstGeom>
        </p:spPr>
      </p:pic>
      <p:pic>
        <p:nvPicPr>
          <p:cNvPr id="11" name="Graphic 10">
            <a:extLst>
              <a:ext uri="{FF2B5EF4-FFF2-40B4-BE49-F238E27FC236}">
                <a16:creationId xmlns:a16="http://schemas.microsoft.com/office/drawing/2014/main" id="{E3412F7F-ABAA-5E90-C627-6FEEB6EB49A1}"/>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24745" y="3304511"/>
            <a:ext cx="372501" cy="375078"/>
          </a:xfrm>
          <a:prstGeom prst="rect">
            <a:avLst/>
          </a:prstGeom>
        </p:spPr>
      </p:pic>
      <p:pic>
        <p:nvPicPr>
          <p:cNvPr id="12" name="Graphic 11">
            <a:extLst>
              <a:ext uri="{FF2B5EF4-FFF2-40B4-BE49-F238E27FC236}">
                <a16:creationId xmlns:a16="http://schemas.microsoft.com/office/drawing/2014/main" id="{C211EF5F-E691-9DC8-20E8-6318BBE6A98D}"/>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6723" y="4366556"/>
            <a:ext cx="372501" cy="375078"/>
          </a:xfrm>
          <a:prstGeom prst="rect">
            <a:avLst/>
          </a:prstGeom>
        </p:spPr>
      </p:pic>
      <p:sp>
        <p:nvSpPr>
          <p:cNvPr id="13" name="Rectangle: Rounded Corners 12">
            <a:extLst>
              <a:ext uri="{FF2B5EF4-FFF2-40B4-BE49-F238E27FC236}">
                <a16:creationId xmlns:a16="http://schemas.microsoft.com/office/drawing/2014/main" id="{9F566434-5FD8-F045-F807-E7AA6DC2223A}"/>
              </a:ext>
            </a:extLst>
          </p:cNvPr>
          <p:cNvSpPr>
            <a:spLocks/>
          </p:cNvSpPr>
          <p:nvPr/>
        </p:nvSpPr>
        <p:spPr>
          <a:xfrm>
            <a:off x="10318319" y="336830"/>
            <a:ext cx="1214301" cy="15540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grpSp>
        <p:nvGrpSpPr>
          <p:cNvPr id="14" name="Group 13">
            <a:extLst>
              <a:ext uri="{FF2B5EF4-FFF2-40B4-BE49-F238E27FC236}">
                <a16:creationId xmlns:a16="http://schemas.microsoft.com/office/drawing/2014/main" id="{0A91DF30-E959-2F5B-2038-AF8DDDB5E6F1}"/>
              </a:ext>
            </a:extLst>
          </p:cNvPr>
          <p:cNvGrpSpPr/>
          <p:nvPr/>
        </p:nvGrpSpPr>
        <p:grpSpPr>
          <a:xfrm>
            <a:off x="10420631" y="438317"/>
            <a:ext cx="1005578" cy="914162"/>
            <a:chOff x="11885162" y="1458311"/>
            <a:chExt cx="1005840" cy="914400"/>
          </a:xfrm>
        </p:grpSpPr>
        <p:sp>
          <p:nvSpPr>
            <p:cNvPr id="15" name="Rectangle: Rounded Corners 14">
              <a:extLst>
                <a:ext uri="{FF2B5EF4-FFF2-40B4-BE49-F238E27FC236}">
                  <a16:creationId xmlns:a16="http://schemas.microsoft.com/office/drawing/2014/main" id="{AC674D03-E986-6FA1-736F-47282CC42AA5}"/>
                </a:ext>
              </a:extLst>
            </p:cNvPr>
            <p:cNvSpPr>
              <a:spLocks/>
            </p:cNvSpPr>
            <p:nvPr/>
          </p:nvSpPr>
          <p:spPr>
            <a:xfrm>
              <a:off x="11885162" y="1458311"/>
              <a:ext cx="1005840" cy="9144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6" name="Picture 2" descr="QR code">
              <a:extLst>
                <a:ext uri="{FF2B5EF4-FFF2-40B4-BE49-F238E27FC236}">
                  <a16:creationId xmlns:a16="http://schemas.microsoft.com/office/drawing/2014/main" id="{B5D3D19E-25E8-9520-8C28-0C94F5E45C91}"/>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1957351" y="1491554"/>
              <a:ext cx="840938" cy="840938"/>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Inhaltsplatzhalter 4">
            <a:extLst>
              <a:ext uri="{FF2B5EF4-FFF2-40B4-BE49-F238E27FC236}">
                <a16:creationId xmlns:a16="http://schemas.microsoft.com/office/drawing/2014/main" id="{058FA43A-3846-9232-3D8A-BA6A27DAA31A}"/>
              </a:ext>
            </a:extLst>
          </p:cNvPr>
          <p:cNvSpPr txBox="1">
            <a:spLocks/>
          </p:cNvSpPr>
          <p:nvPr/>
        </p:nvSpPr>
        <p:spPr>
          <a:xfrm>
            <a:off x="10382430" y="1390474"/>
            <a:ext cx="1104179" cy="457892"/>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913853">
              <a:buNone/>
              <a:defRPr/>
            </a:pPr>
            <a:r>
              <a:rPr lang="en-US" sz="1100" b="1" dirty="0">
                <a:solidFill>
                  <a:schemeClr val="bg2"/>
                </a:solidFill>
                <a:latin typeface="Aptos"/>
              </a:rPr>
              <a:t>Scan for </a:t>
            </a:r>
            <a:br>
              <a:rPr lang="en-US" sz="1100" b="1" dirty="0">
                <a:solidFill>
                  <a:schemeClr val="bg2"/>
                </a:solidFill>
                <a:latin typeface="Aptos"/>
              </a:rPr>
            </a:br>
            <a:r>
              <a:rPr lang="en-US" sz="1100" b="1" dirty="0">
                <a:solidFill>
                  <a:schemeClr val="bg2"/>
                </a:solidFill>
                <a:latin typeface="Aptos"/>
              </a:rPr>
              <a:t>Member Portal Demo Video</a:t>
            </a:r>
            <a:endParaRPr lang="en-US" sz="1000" dirty="0">
              <a:solidFill>
                <a:schemeClr val="bg2"/>
              </a:solidFill>
              <a:latin typeface="Aptos"/>
            </a:endParaRPr>
          </a:p>
        </p:txBody>
      </p:sp>
    </p:spTree>
    <p:extLst>
      <p:ext uri="{BB962C8B-B14F-4D97-AF65-F5344CB8AC3E}">
        <p14:creationId xmlns:p14="http://schemas.microsoft.com/office/powerpoint/2010/main" val="40021754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421A1D64-1B20-AC78-49BA-BDCA8F2BC773}"/>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flipH="1">
            <a:off x="-1" y="893"/>
            <a:ext cx="12188825" cy="6856214"/>
          </a:xfrm>
        </p:spPr>
      </p:pic>
      <p:sp>
        <p:nvSpPr>
          <p:cNvPr id="12" name="Rectangle 11">
            <a:extLst>
              <a:ext uri="{FF2B5EF4-FFF2-40B4-BE49-F238E27FC236}">
                <a16:creationId xmlns:a16="http://schemas.microsoft.com/office/drawing/2014/main" id="{9BBFCF75-DBB3-D57A-93C4-16F74C0AFD53}"/>
              </a:ext>
            </a:extLst>
          </p:cNvPr>
          <p:cNvSpPr/>
          <p:nvPr/>
        </p:nvSpPr>
        <p:spPr>
          <a:xfrm>
            <a:off x="-1" y="892"/>
            <a:ext cx="12188825" cy="6856214"/>
          </a:xfrm>
          <a:prstGeom prst="rect">
            <a:avLst/>
          </a:prstGeom>
          <a:solidFill>
            <a:schemeClr val="accent1">
              <a:alpha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799"/>
          </a:p>
        </p:txBody>
      </p:sp>
      <p:sp>
        <p:nvSpPr>
          <p:cNvPr id="2" name="TextBox 1">
            <a:extLst>
              <a:ext uri="{FF2B5EF4-FFF2-40B4-BE49-F238E27FC236}">
                <a16:creationId xmlns:a16="http://schemas.microsoft.com/office/drawing/2014/main" id="{3B1DFE5D-8839-A53B-CF96-367404CD4C0D}"/>
              </a:ext>
            </a:extLst>
          </p:cNvPr>
          <p:cNvSpPr txBox="1"/>
          <p:nvPr/>
        </p:nvSpPr>
        <p:spPr>
          <a:xfrm>
            <a:off x="337780" y="6440545"/>
            <a:ext cx="453322" cy="276927"/>
          </a:xfrm>
          <a:prstGeom prst="rect">
            <a:avLst/>
          </a:prstGeom>
          <a:noFill/>
        </p:spPr>
        <p:txBody>
          <a:bodyPr wrap="square" rtlCol="0">
            <a:spAutoFit/>
          </a:bodyPr>
          <a:lstStyle/>
          <a:p>
            <a:fld id="{698AD2F6-B7B5-44ED-A8EB-EBBAA7FCD197}" type="slidenum">
              <a:rPr lang="en-US" sz="1200">
                <a:solidFill>
                  <a:schemeClr val="bg1"/>
                </a:solidFill>
              </a:rPr>
              <a:t>26</a:t>
            </a:fld>
            <a:endParaRPr lang="en-US" sz="1799">
              <a:solidFill>
                <a:schemeClr val="bg1"/>
              </a:solidFill>
            </a:endParaRPr>
          </a:p>
        </p:txBody>
      </p:sp>
      <p:sp>
        <p:nvSpPr>
          <p:cNvPr id="3" name="TextBox 2">
            <a:extLst>
              <a:ext uri="{FF2B5EF4-FFF2-40B4-BE49-F238E27FC236}">
                <a16:creationId xmlns:a16="http://schemas.microsoft.com/office/drawing/2014/main" id="{5AF99536-E5CC-225B-F716-7B63ED5F6F1D}"/>
              </a:ext>
            </a:extLst>
          </p:cNvPr>
          <p:cNvSpPr txBox="1"/>
          <p:nvPr/>
        </p:nvSpPr>
        <p:spPr>
          <a:xfrm>
            <a:off x="791103" y="6455929"/>
            <a:ext cx="5071840" cy="261542"/>
          </a:xfrm>
          <a:prstGeom prst="rect">
            <a:avLst/>
          </a:prstGeom>
          <a:noFill/>
        </p:spPr>
        <p:txBody>
          <a:bodyPr wrap="square" rtlCol="0">
            <a:spAutoFit/>
          </a:bodyPr>
          <a:lstStyle/>
          <a:p>
            <a:r>
              <a:rPr lang="en-US" sz="1050">
                <a:solidFill>
                  <a:schemeClr val="bg1"/>
                </a:solidFill>
              </a:rPr>
              <a:t>CONFIDENTIAL ©</a:t>
            </a:r>
            <a:fld id="{BC62CD11-9B8C-4A72-A61E-584DD26CF0FB}" type="datetimeyyyy">
              <a:rPr lang="en-US" sz="1050">
                <a:solidFill>
                  <a:schemeClr val="bg1"/>
                </a:solidFill>
              </a:rPr>
              <a:t>2026</a:t>
            </a:fld>
            <a:r>
              <a:rPr lang="en-US" sz="1050">
                <a:solidFill>
                  <a:schemeClr val="bg1"/>
                </a:solidFill>
              </a:rPr>
              <a:t> SlateRx</a:t>
            </a:r>
          </a:p>
        </p:txBody>
      </p:sp>
      <p:sp>
        <p:nvSpPr>
          <p:cNvPr id="8" name="Parallelogram 7">
            <a:extLst>
              <a:ext uri="{FF2B5EF4-FFF2-40B4-BE49-F238E27FC236}">
                <a16:creationId xmlns:a16="http://schemas.microsoft.com/office/drawing/2014/main" id="{74D0B608-56A2-2F71-09F1-768E616D221C}"/>
              </a:ext>
            </a:extLst>
          </p:cNvPr>
          <p:cNvSpPr/>
          <p:nvPr/>
        </p:nvSpPr>
        <p:spPr>
          <a:xfrm rot="10800000">
            <a:off x="5830936" y="893"/>
            <a:ext cx="5949307" cy="6856214"/>
          </a:xfrm>
          <a:prstGeom prst="parallelogram">
            <a:avLst/>
          </a:prstGeom>
          <a:gradFill flip="none" rotWithShape="1">
            <a:gsLst>
              <a:gs pos="0">
                <a:srgbClr val="26574A">
                  <a:shade val="30000"/>
                  <a:satMod val="115000"/>
                </a:srgbClr>
              </a:gs>
              <a:gs pos="50000">
                <a:srgbClr val="26574A">
                  <a:shade val="67500"/>
                  <a:satMod val="115000"/>
                </a:srgbClr>
              </a:gs>
              <a:gs pos="100000">
                <a:srgbClr val="26574A">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1" name="Picture 10">
            <a:extLst>
              <a:ext uri="{FF2B5EF4-FFF2-40B4-BE49-F238E27FC236}">
                <a16:creationId xmlns:a16="http://schemas.microsoft.com/office/drawing/2014/main" id="{50E1B964-405D-FEAB-49D3-8449054B27C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526653" y="6309816"/>
            <a:ext cx="1362481" cy="381688"/>
          </a:xfrm>
          <a:prstGeom prst="rect">
            <a:avLst/>
          </a:prstGeom>
        </p:spPr>
      </p:pic>
      <p:sp>
        <p:nvSpPr>
          <p:cNvPr id="13" name="Text Placeholder 29">
            <a:extLst>
              <a:ext uri="{FF2B5EF4-FFF2-40B4-BE49-F238E27FC236}">
                <a16:creationId xmlns:a16="http://schemas.microsoft.com/office/drawing/2014/main" id="{CBCD0AE3-E16E-B9B5-CF1B-A1ED898B7F76}"/>
              </a:ext>
            </a:extLst>
          </p:cNvPr>
          <p:cNvSpPr txBox="1">
            <a:spLocks/>
          </p:cNvSpPr>
          <p:nvPr/>
        </p:nvSpPr>
        <p:spPr>
          <a:xfrm>
            <a:off x="8446823" y="2930889"/>
            <a:ext cx="1031606" cy="571435"/>
          </a:xfrm>
          <a:prstGeom prst="rect">
            <a:avLst/>
          </a:prstGeom>
        </p:spPr>
        <p:txBody>
          <a:bodyPr lIns="91416" tIns="45708" rIns="91416" bIns="45708"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4399" b="1" dirty="0">
              <a:solidFill>
                <a:schemeClr val="accent2"/>
              </a:solidFill>
            </a:endParaRPr>
          </a:p>
        </p:txBody>
      </p:sp>
      <p:sp>
        <p:nvSpPr>
          <p:cNvPr id="18" name="TextBox 17">
            <a:extLst>
              <a:ext uri="{FF2B5EF4-FFF2-40B4-BE49-F238E27FC236}">
                <a16:creationId xmlns:a16="http://schemas.microsoft.com/office/drawing/2014/main" id="{A86F34F5-FA47-9725-3C22-8C74DB8B202D}"/>
              </a:ext>
            </a:extLst>
          </p:cNvPr>
          <p:cNvSpPr txBox="1"/>
          <p:nvPr/>
        </p:nvSpPr>
        <p:spPr>
          <a:xfrm>
            <a:off x="6917542" y="1231249"/>
            <a:ext cx="4617105" cy="584623"/>
          </a:xfrm>
          <a:prstGeom prst="rect">
            <a:avLst/>
          </a:prstGeom>
          <a:noFill/>
        </p:spPr>
        <p:txBody>
          <a:bodyPr wrap="square" rtlCol="0">
            <a:spAutoFit/>
          </a:bodyPr>
          <a:lstStyle/>
          <a:p>
            <a:pPr algn="ctr"/>
            <a:r>
              <a:rPr lang="en-US" sz="3199" b="1" dirty="0" err="1">
                <a:solidFill>
                  <a:schemeClr val="bg2"/>
                </a:solidFill>
                <a:latin typeface="+mj-lt"/>
                <a:ea typeface="Roboto" panose="02000000000000000000" pitchFamily="2" charset="0"/>
                <a:cs typeface="Lato" panose="020F0502020204030203" pitchFamily="34" charset="0"/>
              </a:rPr>
              <a:t>eMoney</a:t>
            </a:r>
            <a:r>
              <a:rPr lang="en-US" sz="3199" b="1" dirty="0">
                <a:solidFill>
                  <a:schemeClr val="bg2"/>
                </a:solidFill>
                <a:latin typeface="+mj-lt"/>
                <a:ea typeface="Roboto" panose="02000000000000000000" pitchFamily="2" charset="0"/>
                <a:cs typeface="Lato" panose="020F0502020204030203" pitchFamily="34" charset="0"/>
              </a:rPr>
              <a:t> Plan Insights</a:t>
            </a:r>
          </a:p>
        </p:txBody>
      </p:sp>
      <p:cxnSp>
        <p:nvCxnSpPr>
          <p:cNvPr id="19" name="Straight Connector 18">
            <a:extLst>
              <a:ext uri="{FF2B5EF4-FFF2-40B4-BE49-F238E27FC236}">
                <a16:creationId xmlns:a16="http://schemas.microsoft.com/office/drawing/2014/main" id="{17150F64-7C63-EFB7-0721-9030ACCF5089}"/>
              </a:ext>
            </a:extLst>
          </p:cNvPr>
          <p:cNvCxnSpPr>
            <a:cxnSpLocks/>
          </p:cNvCxnSpPr>
          <p:nvPr/>
        </p:nvCxnSpPr>
        <p:spPr>
          <a:xfrm>
            <a:off x="6844409" y="2930888"/>
            <a:ext cx="4138035" cy="0"/>
          </a:xfrm>
          <a:prstGeom prst="line">
            <a:avLst/>
          </a:prstGeom>
          <a:ln w="25400" cap="rnd">
            <a:solidFill>
              <a:srgbClr val="C5DB6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3821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DA801F7-D385-AB68-CE3E-476828040FB1}"/>
              </a:ext>
            </a:extLst>
          </p:cNvPr>
          <p:cNvSpPr>
            <a:spLocks noGrp="1"/>
          </p:cNvSpPr>
          <p:nvPr>
            <p:ph type="body" sz="quarter" idx="10"/>
          </p:nvPr>
        </p:nvSpPr>
        <p:spPr>
          <a:xfrm>
            <a:off x="3738819" y="1189236"/>
            <a:ext cx="5499254" cy="491036"/>
          </a:xfrm>
        </p:spPr>
        <p:txBody>
          <a:bodyPr>
            <a:normAutofit/>
          </a:bodyPr>
          <a:lstStyle/>
          <a:p>
            <a:r>
              <a:rPr lang="en-US" sz="2799" dirty="0"/>
              <a:t>PPO Plan* </a:t>
            </a:r>
          </a:p>
        </p:txBody>
      </p:sp>
      <p:graphicFrame>
        <p:nvGraphicFramePr>
          <p:cNvPr id="4" name="Table 3">
            <a:extLst>
              <a:ext uri="{FF2B5EF4-FFF2-40B4-BE49-F238E27FC236}">
                <a16:creationId xmlns:a16="http://schemas.microsoft.com/office/drawing/2014/main" id="{FFBFB8AE-EE23-0EE9-4369-D6BEBD865CF4}"/>
              </a:ext>
            </a:extLst>
          </p:cNvPr>
          <p:cNvGraphicFramePr>
            <a:graphicFrameLocks noGrp="1"/>
          </p:cNvGraphicFramePr>
          <p:nvPr/>
        </p:nvGraphicFramePr>
        <p:xfrm>
          <a:off x="3790177" y="1939633"/>
          <a:ext cx="7878227" cy="3309995"/>
        </p:xfrm>
        <a:graphic>
          <a:graphicData uri="http://schemas.openxmlformats.org/drawingml/2006/table">
            <a:tbl>
              <a:tblPr firstRow="1" firstCol="1" bandRow="1">
                <a:tableStyleId>{5C22544A-7EE6-4342-B048-85BDC9FD1C3A}</a:tableStyleId>
              </a:tblPr>
              <a:tblGrid>
                <a:gridCol w="4715311">
                  <a:extLst>
                    <a:ext uri="{9D8B030D-6E8A-4147-A177-3AD203B41FA5}">
                      <a16:colId xmlns:a16="http://schemas.microsoft.com/office/drawing/2014/main" val="2308508612"/>
                    </a:ext>
                  </a:extLst>
                </a:gridCol>
                <a:gridCol w="989920">
                  <a:extLst>
                    <a:ext uri="{9D8B030D-6E8A-4147-A177-3AD203B41FA5}">
                      <a16:colId xmlns:a16="http://schemas.microsoft.com/office/drawing/2014/main" val="2752145127"/>
                    </a:ext>
                  </a:extLst>
                </a:gridCol>
                <a:gridCol w="1046257">
                  <a:extLst>
                    <a:ext uri="{9D8B030D-6E8A-4147-A177-3AD203B41FA5}">
                      <a16:colId xmlns:a16="http://schemas.microsoft.com/office/drawing/2014/main" val="975760097"/>
                    </a:ext>
                  </a:extLst>
                </a:gridCol>
                <a:gridCol w="1126739">
                  <a:extLst>
                    <a:ext uri="{9D8B030D-6E8A-4147-A177-3AD203B41FA5}">
                      <a16:colId xmlns:a16="http://schemas.microsoft.com/office/drawing/2014/main" val="2475406359"/>
                    </a:ext>
                  </a:extLst>
                </a:gridCol>
              </a:tblGrid>
              <a:tr h="254615">
                <a:tc gridSpan="4">
                  <a:txBody>
                    <a:bodyPr/>
                    <a:lstStyle/>
                    <a:p>
                      <a:pPr marL="0" marR="0" algn="l">
                        <a:lnSpc>
                          <a:spcPct val="115000"/>
                        </a:lnSpc>
                        <a:spcAft>
                          <a:spcPts val="800"/>
                        </a:spcAft>
                        <a:buNone/>
                      </a:pPr>
                      <a:r>
                        <a:rPr lang="en-US" sz="1200" kern="0" dirty="0">
                          <a:effectLst/>
                        </a:rPr>
                        <a:t>COPAYS/COINSURANCE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6189995"/>
                  </a:ext>
                </a:extLst>
              </a:tr>
              <a:tr h="254615">
                <a:tc>
                  <a:txBody>
                    <a:bodyPr/>
                    <a:lstStyle/>
                    <a:p>
                      <a:pPr marL="0" marR="0" algn="l">
                        <a:lnSpc>
                          <a:spcPct val="115000"/>
                        </a:lnSpc>
                        <a:spcAft>
                          <a:spcPts val="800"/>
                        </a:spcAft>
                        <a:buNone/>
                      </a:pPr>
                      <a:r>
                        <a:rPr lang="en-US" sz="1200" kern="0">
                          <a:effectLst/>
                        </a:rPr>
                        <a:t>Non-Specialty Meds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a:txBody>
                    <a:bodyPr/>
                    <a:lstStyle/>
                    <a:p>
                      <a:pPr marL="0" marR="0" algn="l">
                        <a:lnSpc>
                          <a:spcPct val="115000"/>
                        </a:lnSpc>
                        <a:spcAft>
                          <a:spcPts val="800"/>
                        </a:spcAft>
                        <a:buNone/>
                      </a:pPr>
                      <a:r>
                        <a:rPr lang="en-US" sz="1200" b="1" kern="0" dirty="0">
                          <a:effectLst/>
                        </a:rPr>
                        <a:t>TIER 1</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b="1" kern="0" dirty="0">
                          <a:effectLst/>
                        </a:rPr>
                        <a:t>TIER 2</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b="1" kern="0" dirty="0">
                          <a:effectLst/>
                        </a:rPr>
                        <a:t>TIER 3</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1198806841"/>
                  </a:ext>
                </a:extLst>
              </a:tr>
              <a:tr h="254615">
                <a:tc>
                  <a:txBody>
                    <a:bodyPr/>
                    <a:lstStyle/>
                    <a:p>
                      <a:pPr marL="0" marR="0" indent="279400" algn="l">
                        <a:lnSpc>
                          <a:spcPct val="115000"/>
                        </a:lnSpc>
                        <a:spcAft>
                          <a:spcPts val="800"/>
                        </a:spcAft>
                        <a:buNone/>
                      </a:pPr>
                      <a:r>
                        <a:rPr lang="en-US" sz="1200" kern="0">
                          <a:effectLst/>
                        </a:rPr>
                        <a:t>Retail (Per 30 Day supply)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$10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$35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3322278749"/>
                  </a:ext>
                </a:extLst>
              </a:tr>
              <a:tr h="254615">
                <a:tc>
                  <a:txBody>
                    <a:bodyPr/>
                    <a:lstStyle/>
                    <a:p>
                      <a:pPr marL="0" marR="0" indent="279400" algn="l">
                        <a:lnSpc>
                          <a:spcPct val="115000"/>
                        </a:lnSpc>
                        <a:spcAft>
                          <a:spcPts val="800"/>
                        </a:spcAft>
                        <a:buNone/>
                      </a:pPr>
                      <a:r>
                        <a:rPr lang="en-US" sz="1200" kern="0" dirty="0">
                          <a:effectLst/>
                        </a:rPr>
                        <a:t>Retail90 (Per fill)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$70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3467292612"/>
                  </a:ext>
                </a:extLst>
              </a:tr>
              <a:tr h="254615">
                <a:tc>
                  <a:txBody>
                    <a:bodyPr/>
                    <a:lstStyle/>
                    <a:p>
                      <a:pPr marL="0" marR="0" indent="279400" algn="l">
                        <a:lnSpc>
                          <a:spcPct val="115000"/>
                        </a:lnSpc>
                        <a:spcAft>
                          <a:spcPts val="800"/>
                        </a:spcAft>
                        <a:buNone/>
                      </a:pPr>
                      <a:r>
                        <a:rPr lang="en-US" sz="1200" kern="0" dirty="0">
                          <a:effectLst/>
                        </a:rPr>
                        <a:t>Mail (1-30 Days)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$10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$35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3279490236"/>
                  </a:ext>
                </a:extLst>
              </a:tr>
              <a:tr h="254615">
                <a:tc>
                  <a:txBody>
                    <a:bodyPr/>
                    <a:lstStyle/>
                    <a:p>
                      <a:pPr marL="0" marR="0" indent="279400" algn="l">
                        <a:lnSpc>
                          <a:spcPct val="115000"/>
                        </a:lnSpc>
                        <a:spcAft>
                          <a:spcPts val="800"/>
                        </a:spcAft>
                        <a:buNone/>
                      </a:pPr>
                      <a:r>
                        <a:rPr lang="en-US" sz="1200" kern="0" dirty="0">
                          <a:effectLst/>
                        </a:rPr>
                        <a:t>Mail (31-90 Days)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$70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3706471212"/>
                  </a:ext>
                </a:extLst>
              </a:tr>
              <a:tr h="254615">
                <a:tc>
                  <a:txBody>
                    <a:bodyPr/>
                    <a:lstStyle/>
                    <a:p>
                      <a:pPr marL="0" marR="0" algn="l">
                        <a:lnSpc>
                          <a:spcPct val="115000"/>
                        </a:lnSpc>
                        <a:spcAft>
                          <a:spcPts val="800"/>
                        </a:spcAft>
                        <a:buNone/>
                      </a:pPr>
                      <a:r>
                        <a:rPr lang="en-US" sz="1200" kern="0">
                          <a:effectLst/>
                        </a:rPr>
                        <a:t>HDHP Preventive Drug List Meds Brand &amp; Generic</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a:txBody>
                    <a:bodyPr/>
                    <a:lstStyle/>
                    <a:p>
                      <a:pPr marL="0" marR="0" algn="l">
                        <a:lnSpc>
                          <a:spcPct val="115000"/>
                        </a:lnSpc>
                        <a:spcAft>
                          <a:spcPts val="800"/>
                        </a:spcAft>
                        <a:buNone/>
                      </a:pPr>
                      <a:r>
                        <a:rPr lang="en-US" sz="1200" b="1" kern="0" dirty="0">
                          <a:effectLst/>
                        </a:rPr>
                        <a:t>TIER 1</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b="1" kern="0" dirty="0">
                          <a:effectLst/>
                        </a:rPr>
                        <a:t>TIER 2</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b="1" kern="0" dirty="0">
                          <a:effectLst/>
                        </a:rPr>
                        <a:t>TIER 3</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1268712285"/>
                  </a:ext>
                </a:extLst>
              </a:tr>
              <a:tr h="254615">
                <a:tc>
                  <a:txBody>
                    <a:bodyPr/>
                    <a:lstStyle/>
                    <a:p>
                      <a:pPr marL="0" marR="0" indent="279400" algn="l">
                        <a:lnSpc>
                          <a:spcPct val="115000"/>
                        </a:lnSpc>
                        <a:spcAft>
                          <a:spcPts val="800"/>
                        </a:spcAft>
                        <a:buNone/>
                      </a:pPr>
                      <a:r>
                        <a:rPr lang="en-US" sz="1200" kern="0">
                          <a:effectLst/>
                        </a:rPr>
                        <a:t>Retail (Per 30 Day supply)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$60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1909346144"/>
                  </a:ext>
                </a:extLst>
              </a:tr>
              <a:tr h="254615">
                <a:tc>
                  <a:txBody>
                    <a:bodyPr/>
                    <a:lstStyle/>
                    <a:p>
                      <a:pPr marL="0" marR="0" indent="279400" algn="l">
                        <a:lnSpc>
                          <a:spcPct val="115000"/>
                        </a:lnSpc>
                        <a:spcAft>
                          <a:spcPts val="800"/>
                        </a:spcAft>
                        <a:buNone/>
                      </a:pPr>
                      <a:r>
                        <a:rPr lang="en-US" sz="1200" kern="0" dirty="0">
                          <a:effectLst/>
                        </a:rPr>
                        <a:t>Retail90 (Per fill)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$80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$120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593702946"/>
                  </a:ext>
                </a:extLst>
              </a:tr>
              <a:tr h="254615">
                <a:tc>
                  <a:txBody>
                    <a:bodyPr/>
                    <a:lstStyle/>
                    <a:p>
                      <a:pPr marL="0" marR="0" indent="279400" algn="l">
                        <a:lnSpc>
                          <a:spcPct val="115000"/>
                        </a:lnSpc>
                        <a:spcAft>
                          <a:spcPts val="800"/>
                        </a:spcAft>
                        <a:buNone/>
                      </a:pPr>
                      <a:r>
                        <a:rPr lang="en-US" sz="1200" kern="0">
                          <a:effectLst/>
                        </a:rPr>
                        <a:t>Mail (1-30 Days)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$60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897364547"/>
                  </a:ext>
                </a:extLst>
              </a:tr>
              <a:tr h="254615">
                <a:tc>
                  <a:txBody>
                    <a:bodyPr/>
                    <a:lstStyle/>
                    <a:p>
                      <a:pPr marL="0" marR="0" indent="279400" algn="l">
                        <a:lnSpc>
                          <a:spcPct val="115000"/>
                        </a:lnSpc>
                        <a:spcAft>
                          <a:spcPts val="800"/>
                        </a:spcAft>
                        <a:buNone/>
                      </a:pPr>
                      <a:r>
                        <a:rPr lang="en-US" sz="1200" kern="0">
                          <a:effectLst/>
                        </a:rPr>
                        <a:t>Mail (31-90 Days)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$80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$120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1152444075"/>
                  </a:ext>
                </a:extLst>
              </a:tr>
              <a:tr h="254615">
                <a:tc>
                  <a:txBody>
                    <a:bodyPr/>
                    <a:lstStyle/>
                    <a:p>
                      <a:pPr marL="0" marR="0" algn="l">
                        <a:lnSpc>
                          <a:spcPct val="115000"/>
                        </a:lnSpc>
                        <a:spcAft>
                          <a:spcPts val="800"/>
                        </a:spcAft>
                        <a:buNone/>
                      </a:pPr>
                      <a:r>
                        <a:rPr lang="en-US" sz="1200" kern="0">
                          <a:effectLst/>
                        </a:rPr>
                        <a:t>Specialty Meds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a:txBody>
                    <a:bodyPr/>
                    <a:lstStyle/>
                    <a:p>
                      <a:pPr marL="0" marR="0" algn="l">
                        <a:lnSpc>
                          <a:spcPct val="115000"/>
                        </a:lnSpc>
                        <a:spcAft>
                          <a:spcPts val="800"/>
                        </a:spcAft>
                        <a:buNone/>
                      </a:pPr>
                      <a:r>
                        <a:rPr lang="en-US" sz="1200" b="1" kern="0" dirty="0">
                          <a:effectLst/>
                        </a:rPr>
                        <a:t>TIER 1</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b="1" kern="0" dirty="0">
                          <a:effectLst/>
                        </a:rPr>
                        <a:t>TIER 2</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b="1" kern="0" dirty="0">
                          <a:effectLst/>
                        </a:rPr>
                        <a:t>TIER 3</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2223464836"/>
                  </a:ext>
                </a:extLst>
              </a:tr>
              <a:tr h="254615">
                <a:tc>
                  <a:txBody>
                    <a:bodyPr/>
                    <a:lstStyle/>
                    <a:p>
                      <a:pPr marL="0" marR="0" indent="279400" algn="l">
                        <a:lnSpc>
                          <a:spcPct val="115000"/>
                        </a:lnSpc>
                        <a:spcAft>
                          <a:spcPts val="800"/>
                        </a:spcAft>
                        <a:buNone/>
                      </a:pPr>
                      <a:r>
                        <a:rPr lang="en-US" sz="1200" kern="0" dirty="0">
                          <a:effectLst/>
                        </a:rPr>
                        <a:t>Retail (Per 30 Day supply)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$10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gn="l">
                        <a:lnSpc>
                          <a:spcPct val="115000"/>
                        </a:lnSpc>
                        <a:spcAft>
                          <a:spcPts val="800"/>
                        </a:spcAft>
                        <a:buNone/>
                      </a:pPr>
                      <a:r>
                        <a:rPr lang="en-US" sz="1200" kern="0" dirty="0">
                          <a:effectLst/>
                        </a:rPr>
                        <a:t>$35</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802159479"/>
                  </a:ext>
                </a:extLst>
              </a:tr>
            </a:tbl>
          </a:graphicData>
        </a:graphic>
      </p:graphicFrame>
      <p:sp>
        <p:nvSpPr>
          <p:cNvPr id="10" name="Text Placeholder 5">
            <a:extLst>
              <a:ext uri="{FF2B5EF4-FFF2-40B4-BE49-F238E27FC236}">
                <a16:creationId xmlns:a16="http://schemas.microsoft.com/office/drawing/2014/main" id="{A2F1E5F2-1EE2-D7A0-FD20-1F7ED9ECC37C}"/>
              </a:ext>
            </a:extLst>
          </p:cNvPr>
          <p:cNvSpPr txBox="1">
            <a:spLocks/>
          </p:cNvSpPr>
          <p:nvPr/>
        </p:nvSpPr>
        <p:spPr>
          <a:xfrm>
            <a:off x="3738819" y="5263466"/>
            <a:ext cx="5499254" cy="491036"/>
          </a:xfrm>
          <a:prstGeom prst="rect">
            <a:avLst/>
          </a:prstGeom>
        </p:spPr>
        <p:txBody>
          <a:bodyPr vert="horz" lIns="91416" tIns="45708" rIns="91416" bIns="45708"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26574A"/>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*Deductible does not apply to pharmacy benefit </a:t>
            </a:r>
          </a:p>
        </p:txBody>
      </p:sp>
    </p:spTree>
    <p:extLst>
      <p:ext uri="{BB962C8B-B14F-4D97-AF65-F5344CB8AC3E}">
        <p14:creationId xmlns:p14="http://schemas.microsoft.com/office/powerpoint/2010/main" val="1349318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A7765-BC5B-88C0-B753-38B69B76E26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2F8E8AF-51C2-FDE7-92B2-DDE408453AD4}"/>
              </a:ext>
            </a:extLst>
          </p:cNvPr>
          <p:cNvSpPr>
            <a:spLocks noGrp="1"/>
          </p:cNvSpPr>
          <p:nvPr>
            <p:ph type="body" sz="quarter" idx="10"/>
          </p:nvPr>
        </p:nvSpPr>
        <p:spPr>
          <a:xfrm>
            <a:off x="3738819" y="1189236"/>
            <a:ext cx="5499254" cy="491036"/>
          </a:xfrm>
        </p:spPr>
        <p:txBody>
          <a:bodyPr>
            <a:normAutofit/>
          </a:bodyPr>
          <a:lstStyle/>
          <a:p>
            <a:r>
              <a:rPr lang="en-US" sz="2799" dirty="0"/>
              <a:t>HDHP Plan</a:t>
            </a:r>
          </a:p>
        </p:txBody>
      </p:sp>
      <p:graphicFrame>
        <p:nvGraphicFramePr>
          <p:cNvPr id="5" name="Table 4">
            <a:extLst>
              <a:ext uri="{FF2B5EF4-FFF2-40B4-BE49-F238E27FC236}">
                <a16:creationId xmlns:a16="http://schemas.microsoft.com/office/drawing/2014/main" id="{EC64C173-72DD-6D14-20CF-9160A862F40C}"/>
              </a:ext>
            </a:extLst>
          </p:cNvPr>
          <p:cNvGraphicFramePr>
            <a:graphicFrameLocks noGrp="1"/>
          </p:cNvGraphicFramePr>
          <p:nvPr/>
        </p:nvGraphicFramePr>
        <p:xfrm>
          <a:off x="3852359" y="1832069"/>
          <a:ext cx="7353829" cy="3325101"/>
        </p:xfrm>
        <a:graphic>
          <a:graphicData uri="http://schemas.openxmlformats.org/drawingml/2006/table">
            <a:tbl>
              <a:tblPr firstRow="1" firstCol="1" bandRow="1">
                <a:tableStyleId>{5C22544A-7EE6-4342-B048-85BDC9FD1C3A}</a:tableStyleId>
              </a:tblPr>
              <a:tblGrid>
                <a:gridCol w="4438214">
                  <a:extLst>
                    <a:ext uri="{9D8B030D-6E8A-4147-A177-3AD203B41FA5}">
                      <a16:colId xmlns:a16="http://schemas.microsoft.com/office/drawing/2014/main" val="3254898053"/>
                    </a:ext>
                  </a:extLst>
                </a:gridCol>
                <a:gridCol w="947575">
                  <a:extLst>
                    <a:ext uri="{9D8B030D-6E8A-4147-A177-3AD203B41FA5}">
                      <a16:colId xmlns:a16="http://schemas.microsoft.com/office/drawing/2014/main" val="111663127"/>
                    </a:ext>
                  </a:extLst>
                </a:gridCol>
                <a:gridCol w="947575">
                  <a:extLst>
                    <a:ext uri="{9D8B030D-6E8A-4147-A177-3AD203B41FA5}">
                      <a16:colId xmlns:a16="http://schemas.microsoft.com/office/drawing/2014/main" val="4200967593"/>
                    </a:ext>
                  </a:extLst>
                </a:gridCol>
                <a:gridCol w="1020465">
                  <a:extLst>
                    <a:ext uri="{9D8B030D-6E8A-4147-A177-3AD203B41FA5}">
                      <a16:colId xmlns:a16="http://schemas.microsoft.com/office/drawing/2014/main" val="2457700243"/>
                    </a:ext>
                  </a:extLst>
                </a:gridCol>
              </a:tblGrid>
              <a:tr h="255777">
                <a:tc gridSpan="4">
                  <a:txBody>
                    <a:bodyPr/>
                    <a:lstStyle/>
                    <a:p>
                      <a:pPr marL="0" marR="0">
                        <a:lnSpc>
                          <a:spcPct val="115000"/>
                        </a:lnSpc>
                        <a:spcAft>
                          <a:spcPts val="800"/>
                        </a:spcAft>
                        <a:buNone/>
                      </a:pPr>
                      <a:r>
                        <a:rPr lang="en-US" sz="1100" kern="0">
                          <a:effectLst/>
                        </a:rPr>
                        <a:t>COPAYS/COINSURANCE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2890273"/>
                  </a:ext>
                </a:extLst>
              </a:tr>
              <a:tr h="255777">
                <a:tc>
                  <a:txBody>
                    <a:bodyPr/>
                    <a:lstStyle/>
                    <a:p>
                      <a:pPr marL="0" marR="0">
                        <a:lnSpc>
                          <a:spcPct val="115000"/>
                        </a:lnSpc>
                        <a:spcAft>
                          <a:spcPts val="800"/>
                        </a:spcAft>
                        <a:buNone/>
                      </a:pPr>
                      <a:r>
                        <a:rPr lang="en-US" sz="1100" kern="0">
                          <a:effectLst/>
                        </a:rPr>
                        <a:t>Non-Specialty Meds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a:txBody>
                    <a:bodyPr/>
                    <a:lstStyle/>
                    <a:p>
                      <a:pPr marL="0" marR="0">
                        <a:lnSpc>
                          <a:spcPct val="115000"/>
                        </a:lnSpc>
                        <a:spcAft>
                          <a:spcPts val="800"/>
                        </a:spcAft>
                        <a:buNone/>
                      </a:pPr>
                      <a:r>
                        <a:rPr lang="en-US" sz="1100" b="1" kern="0" dirty="0">
                          <a:effectLst/>
                        </a:rPr>
                        <a:t>TIER 1</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b="1" kern="0" dirty="0">
                          <a:effectLst/>
                        </a:rPr>
                        <a:t>TIER 2</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b="1" kern="0" dirty="0">
                          <a:effectLst/>
                        </a:rPr>
                        <a:t>TIER 3</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525449911"/>
                  </a:ext>
                </a:extLst>
              </a:tr>
              <a:tr h="255777">
                <a:tc>
                  <a:txBody>
                    <a:bodyPr/>
                    <a:lstStyle/>
                    <a:p>
                      <a:pPr marL="0" marR="0" indent="279400">
                        <a:lnSpc>
                          <a:spcPct val="115000"/>
                        </a:lnSpc>
                        <a:spcAft>
                          <a:spcPts val="800"/>
                        </a:spcAft>
                        <a:buNone/>
                      </a:pPr>
                      <a:r>
                        <a:rPr lang="en-US" sz="1100" kern="0">
                          <a:effectLst/>
                        </a:rPr>
                        <a:t>Retail (Per 30 Day supply)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$60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3216167025"/>
                  </a:ext>
                </a:extLst>
              </a:tr>
              <a:tr h="255777">
                <a:tc>
                  <a:txBody>
                    <a:bodyPr/>
                    <a:lstStyle/>
                    <a:p>
                      <a:pPr marL="0" marR="0" indent="279400">
                        <a:lnSpc>
                          <a:spcPct val="115000"/>
                        </a:lnSpc>
                        <a:spcAft>
                          <a:spcPts val="800"/>
                        </a:spcAft>
                        <a:buNone/>
                      </a:pPr>
                      <a:r>
                        <a:rPr lang="en-US" sz="1100" kern="0">
                          <a:effectLst/>
                        </a:rPr>
                        <a:t>Retail90 (Per fill)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$80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$120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3814480996"/>
                  </a:ext>
                </a:extLst>
              </a:tr>
              <a:tr h="255777">
                <a:tc>
                  <a:txBody>
                    <a:bodyPr/>
                    <a:lstStyle/>
                    <a:p>
                      <a:pPr marL="0" marR="0" indent="279400">
                        <a:lnSpc>
                          <a:spcPct val="115000"/>
                        </a:lnSpc>
                        <a:spcAft>
                          <a:spcPts val="800"/>
                        </a:spcAft>
                        <a:buNone/>
                      </a:pPr>
                      <a:r>
                        <a:rPr lang="en-US" sz="1100" kern="0">
                          <a:effectLst/>
                        </a:rPr>
                        <a:t>Mail (1-30 Days)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$60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1918057448"/>
                  </a:ext>
                </a:extLst>
              </a:tr>
              <a:tr h="255777">
                <a:tc>
                  <a:txBody>
                    <a:bodyPr/>
                    <a:lstStyle/>
                    <a:p>
                      <a:pPr marL="0" marR="0" indent="279400">
                        <a:lnSpc>
                          <a:spcPct val="115000"/>
                        </a:lnSpc>
                        <a:spcAft>
                          <a:spcPts val="800"/>
                        </a:spcAft>
                        <a:buNone/>
                      </a:pPr>
                      <a:r>
                        <a:rPr lang="en-US" sz="1100" kern="0">
                          <a:effectLst/>
                        </a:rPr>
                        <a:t>Mail (31-90 Days)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$80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$120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2503963878"/>
                  </a:ext>
                </a:extLst>
              </a:tr>
              <a:tr h="255777">
                <a:tc>
                  <a:txBody>
                    <a:bodyPr/>
                    <a:lstStyle/>
                    <a:p>
                      <a:pPr marL="0" marR="0">
                        <a:lnSpc>
                          <a:spcPct val="115000"/>
                        </a:lnSpc>
                        <a:spcAft>
                          <a:spcPts val="800"/>
                        </a:spcAft>
                        <a:buNone/>
                      </a:pPr>
                      <a:r>
                        <a:rPr lang="en-US" sz="1100" kern="0">
                          <a:effectLst/>
                        </a:rPr>
                        <a:t>HDHP Preventive Drug List Meds Brand &amp; Generic</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a:txBody>
                    <a:bodyPr/>
                    <a:lstStyle/>
                    <a:p>
                      <a:pPr marL="0" marR="0">
                        <a:lnSpc>
                          <a:spcPct val="115000"/>
                        </a:lnSpc>
                        <a:spcAft>
                          <a:spcPts val="800"/>
                        </a:spcAft>
                        <a:buNone/>
                      </a:pPr>
                      <a:r>
                        <a:rPr lang="en-US" sz="1100" b="1" kern="0" dirty="0">
                          <a:effectLst/>
                        </a:rPr>
                        <a:t>TIER 1</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b="1" kern="0" dirty="0">
                          <a:effectLst/>
                        </a:rPr>
                        <a:t>TIER 2</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b="1" kern="0" dirty="0">
                          <a:effectLst/>
                        </a:rPr>
                        <a:t>TIER 3</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1480678519"/>
                  </a:ext>
                </a:extLst>
              </a:tr>
              <a:tr h="255777">
                <a:tc>
                  <a:txBody>
                    <a:bodyPr/>
                    <a:lstStyle/>
                    <a:p>
                      <a:pPr marL="0" marR="0" indent="279400">
                        <a:lnSpc>
                          <a:spcPct val="115000"/>
                        </a:lnSpc>
                        <a:spcAft>
                          <a:spcPts val="800"/>
                        </a:spcAft>
                        <a:buNone/>
                      </a:pPr>
                      <a:r>
                        <a:rPr lang="en-US" sz="1100" kern="0">
                          <a:effectLst/>
                        </a:rPr>
                        <a:t>Retail (Per 30 Day supply)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$60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1582022157"/>
                  </a:ext>
                </a:extLst>
              </a:tr>
              <a:tr h="255777">
                <a:tc>
                  <a:txBody>
                    <a:bodyPr/>
                    <a:lstStyle/>
                    <a:p>
                      <a:pPr marL="0" marR="0" indent="279400">
                        <a:lnSpc>
                          <a:spcPct val="115000"/>
                        </a:lnSpc>
                        <a:spcAft>
                          <a:spcPts val="800"/>
                        </a:spcAft>
                        <a:buNone/>
                      </a:pPr>
                      <a:r>
                        <a:rPr lang="en-US" sz="1100" kern="0">
                          <a:effectLst/>
                        </a:rPr>
                        <a:t>Retail90 (Per fill)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$80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$120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529360583"/>
                  </a:ext>
                </a:extLst>
              </a:tr>
              <a:tr h="255777">
                <a:tc>
                  <a:txBody>
                    <a:bodyPr/>
                    <a:lstStyle/>
                    <a:p>
                      <a:pPr marL="0" marR="0" indent="279400">
                        <a:lnSpc>
                          <a:spcPct val="115000"/>
                        </a:lnSpc>
                        <a:spcAft>
                          <a:spcPts val="800"/>
                        </a:spcAft>
                        <a:buNone/>
                      </a:pPr>
                      <a:r>
                        <a:rPr lang="en-US" sz="1100" kern="0">
                          <a:effectLst/>
                        </a:rPr>
                        <a:t>Mail (1-30 Days)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$60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262878362"/>
                  </a:ext>
                </a:extLst>
              </a:tr>
              <a:tr h="255777">
                <a:tc>
                  <a:txBody>
                    <a:bodyPr/>
                    <a:lstStyle/>
                    <a:p>
                      <a:pPr marL="0" marR="0" indent="279400">
                        <a:lnSpc>
                          <a:spcPct val="115000"/>
                        </a:lnSpc>
                        <a:spcAft>
                          <a:spcPts val="800"/>
                        </a:spcAft>
                        <a:buNone/>
                      </a:pPr>
                      <a:r>
                        <a:rPr lang="en-US" sz="1100" kern="0">
                          <a:effectLst/>
                        </a:rPr>
                        <a:t>Mail (31-90 Days)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$80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$120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867810016"/>
                  </a:ext>
                </a:extLst>
              </a:tr>
              <a:tr h="255777">
                <a:tc>
                  <a:txBody>
                    <a:bodyPr/>
                    <a:lstStyle/>
                    <a:p>
                      <a:pPr marL="0" marR="0">
                        <a:lnSpc>
                          <a:spcPct val="115000"/>
                        </a:lnSpc>
                        <a:spcAft>
                          <a:spcPts val="800"/>
                        </a:spcAft>
                        <a:buNone/>
                      </a:pPr>
                      <a:r>
                        <a:rPr lang="en-US" sz="1100" kern="0">
                          <a:effectLst/>
                        </a:rPr>
                        <a:t>Specialty Meds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a:txBody>
                    <a:bodyPr/>
                    <a:lstStyle/>
                    <a:p>
                      <a:pPr marL="0" marR="0">
                        <a:lnSpc>
                          <a:spcPct val="115000"/>
                        </a:lnSpc>
                        <a:spcAft>
                          <a:spcPts val="800"/>
                        </a:spcAft>
                        <a:buNone/>
                      </a:pPr>
                      <a:r>
                        <a:rPr lang="en-US" sz="1100" b="1" kern="0" dirty="0">
                          <a:effectLst/>
                        </a:rPr>
                        <a:t>TIER 1</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b="1" kern="0" dirty="0">
                          <a:effectLst/>
                        </a:rPr>
                        <a:t>TIER 2</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b="1" kern="0" dirty="0">
                          <a:effectLst/>
                        </a:rPr>
                        <a:t>TIER 3</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1783268220"/>
                  </a:ext>
                </a:extLst>
              </a:tr>
              <a:tr h="255777">
                <a:tc>
                  <a:txBody>
                    <a:bodyPr/>
                    <a:lstStyle/>
                    <a:p>
                      <a:pPr marL="0" marR="0" indent="279400">
                        <a:lnSpc>
                          <a:spcPct val="115000"/>
                        </a:lnSpc>
                        <a:spcAft>
                          <a:spcPts val="800"/>
                        </a:spcAft>
                        <a:buNone/>
                      </a:pPr>
                      <a:r>
                        <a:rPr lang="en-US" sz="1100" kern="0">
                          <a:effectLst/>
                        </a:rPr>
                        <a:t>Retail (Per 30 Day supply)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$40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dirty="0">
                          <a:effectLst/>
                        </a:rPr>
                        <a:t>$60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2170807416"/>
                  </a:ext>
                </a:extLst>
              </a:tr>
            </a:tbl>
          </a:graphicData>
        </a:graphic>
      </p:graphicFrame>
      <p:graphicFrame>
        <p:nvGraphicFramePr>
          <p:cNvPr id="7" name="Table 6">
            <a:extLst>
              <a:ext uri="{FF2B5EF4-FFF2-40B4-BE49-F238E27FC236}">
                <a16:creationId xmlns:a16="http://schemas.microsoft.com/office/drawing/2014/main" id="{D7062C0F-DA0C-294E-7EBA-FCDA9C85624B}"/>
              </a:ext>
            </a:extLst>
          </p:cNvPr>
          <p:cNvGraphicFramePr>
            <a:graphicFrameLocks noGrp="1"/>
          </p:cNvGraphicFramePr>
          <p:nvPr/>
        </p:nvGraphicFramePr>
        <p:xfrm>
          <a:off x="3852358" y="5353916"/>
          <a:ext cx="6315970" cy="404614"/>
        </p:xfrm>
        <a:graphic>
          <a:graphicData uri="http://schemas.openxmlformats.org/drawingml/2006/table">
            <a:tbl>
              <a:tblPr firstRow="1" firstCol="1" bandRow="1">
                <a:tableStyleId>{5C22544A-7EE6-4342-B048-85BDC9FD1C3A}</a:tableStyleId>
              </a:tblPr>
              <a:tblGrid>
                <a:gridCol w="3944228">
                  <a:extLst>
                    <a:ext uri="{9D8B030D-6E8A-4147-A177-3AD203B41FA5}">
                      <a16:colId xmlns:a16="http://schemas.microsoft.com/office/drawing/2014/main" val="1445997992"/>
                    </a:ext>
                  </a:extLst>
                </a:gridCol>
                <a:gridCol w="1185871">
                  <a:extLst>
                    <a:ext uri="{9D8B030D-6E8A-4147-A177-3AD203B41FA5}">
                      <a16:colId xmlns:a16="http://schemas.microsoft.com/office/drawing/2014/main" val="166140689"/>
                    </a:ext>
                  </a:extLst>
                </a:gridCol>
                <a:gridCol w="1185871">
                  <a:extLst>
                    <a:ext uri="{9D8B030D-6E8A-4147-A177-3AD203B41FA5}">
                      <a16:colId xmlns:a16="http://schemas.microsoft.com/office/drawing/2014/main" val="2462831672"/>
                    </a:ext>
                  </a:extLst>
                </a:gridCol>
              </a:tblGrid>
              <a:tr h="202258">
                <a:tc>
                  <a:txBody>
                    <a:bodyPr/>
                    <a:lstStyle/>
                    <a:p>
                      <a:pPr marL="0" marR="0">
                        <a:lnSpc>
                          <a:spcPct val="115000"/>
                        </a:lnSpc>
                        <a:spcAft>
                          <a:spcPts val="800"/>
                        </a:spcAft>
                        <a:buNone/>
                      </a:pPr>
                      <a:r>
                        <a:rPr lang="en-US" sz="1100" kern="0" dirty="0">
                          <a:effectLst/>
                        </a:rPr>
                        <a:t>DEDUCTIBLE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a:txBody>
                    <a:bodyPr/>
                    <a:lstStyle/>
                    <a:p>
                      <a:pPr marL="0" marR="0">
                        <a:lnSpc>
                          <a:spcPct val="115000"/>
                        </a:lnSpc>
                        <a:spcAft>
                          <a:spcPts val="800"/>
                        </a:spcAft>
                        <a:buNone/>
                      </a:pPr>
                      <a:r>
                        <a:rPr lang="en-US" sz="1100" kern="0">
                          <a:effectLst/>
                        </a:rPr>
                        <a:t>INDIVIDUAL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a:effectLst/>
                        </a:rPr>
                        <a:t>FAMILY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367128722"/>
                  </a:ext>
                </a:extLst>
              </a:tr>
              <a:tr h="202258">
                <a:tc>
                  <a:txBody>
                    <a:bodyPr/>
                    <a:lstStyle/>
                    <a:p>
                      <a:pPr marL="0" marR="0">
                        <a:lnSpc>
                          <a:spcPct val="115000"/>
                        </a:lnSpc>
                        <a:spcAft>
                          <a:spcPts val="800"/>
                        </a:spcAft>
                        <a:buNone/>
                      </a:pPr>
                      <a:r>
                        <a:rPr lang="en-US" sz="1100" kern="0">
                          <a:effectLst/>
                        </a:rPr>
                        <a:t>Combined Medical / Rx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ctr"/>
                </a:tc>
                <a:tc>
                  <a:txBody>
                    <a:bodyPr/>
                    <a:lstStyle/>
                    <a:p>
                      <a:pPr marL="0" marR="0">
                        <a:lnSpc>
                          <a:spcPct val="115000"/>
                        </a:lnSpc>
                        <a:spcAft>
                          <a:spcPts val="800"/>
                        </a:spcAft>
                        <a:buNone/>
                      </a:pPr>
                      <a:r>
                        <a:rPr lang="en-US" sz="1100" kern="0">
                          <a:effectLst/>
                        </a:rPr>
                        <a:t>$2,000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tc>
                  <a:txBody>
                    <a:bodyPr/>
                    <a:lstStyle/>
                    <a:p>
                      <a:pPr marL="0" marR="0">
                        <a:lnSpc>
                          <a:spcPct val="115000"/>
                        </a:lnSpc>
                        <a:spcAft>
                          <a:spcPts val="800"/>
                        </a:spcAft>
                        <a:buNone/>
                      </a:pPr>
                      <a:r>
                        <a:rPr lang="en-US" sz="1100" kern="0" dirty="0">
                          <a:effectLst/>
                        </a:rPr>
                        <a:t>$4,000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62" marR="68562" marT="9523" marB="9523" anchor="b"/>
                </a:tc>
                <a:extLst>
                  <a:ext uri="{0D108BD9-81ED-4DB2-BD59-A6C34878D82A}">
                    <a16:rowId xmlns:a16="http://schemas.microsoft.com/office/drawing/2014/main" val="2704339902"/>
                  </a:ext>
                </a:extLst>
              </a:tr>
            </a:tbl>
          </a:graphicData>
        </a:graphic>
      </p:graphicFrame>
    </p:spTree>
    <p:extLst>
      <p:ext uri="{BB962C8B-B14F-4D97-AF65-F5344CB8AC3E}">
        <p14:creationId xmlns:p14="http://schemas.microsoft.com/office/powerpoint/2010/main" val="4228682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3E15EF-EAAD-42B7-CA98-6DA4C8618787}"/>
              </a:ext>
            </a:extLst>
          </p:cNvPr>
          <p:cNvSpPr>
            <a:spLocks noGrp="1"/>
          </p:cNvSpPr>
          <p:nvPr>
            <p:ph type="sldNum" sz="quarter" idx="4"/>
          </p:nvPr>
        </p:nvSpPr>
        <p:spPr/>
        <p:txBody>
          <a:bodyPr/>
          <a:lstStyle/>
          <a:p>
            <a:fld id="{F207DD7E-2893-4952-BB40-9A5B851D3DD5}" type="slidenum">
              <a:rPr lang="en-US" smtClean="0"/>
              <a:pPr/>
              <a:t>29</a:t>
            </a:fld>
            <a:endParaRPr lang="en-US"/>
          </a:p>
        </p:txBody>
      </p:sp>
      <p:sp>
        <p:nvSpPr>
          <p:cNvPr id="4" name="Title 3">
            <a:extLst>
              <a:ext uri="{FF2B5EF4-FFF2-40B4-BE49-F238E27FC236}">
                <a16:creationId xmlns:a16="http://schemas.microsoft.com/office/drawing/2014/main" id="{C1C20E1A-CB12-05D9-27A0-6D66006C01C2}"/>
              </a:ext>
            </a:extLst>
          </p:cNvPr>
          <p:cNvSpPr>
            <a:spLocks noGrp="1"/>
          </p:cNvSpPr>
          <p:nvPr>
            <p:ph type="ctrTitle"/>
          </p:nvPr>
        </p:nvSpPr>
        <p:spPr/>
        <p:txBody>
          <a:bodyPr/>
          <a:lstStyle/>
          <a:p>
            <a:r>
              <a:rPr lang="en-US" dirty="0"/>
              <a:t>Questions / Thank you</a:t>
            </a:r>
          </a:p>
        </p:txBody>
      </p:sp>
    </p:spTree>
    <p:extLst>
      <p:ext uri="{BB962C8B-B14F-4D97-AF65-F5344CB8AC3E}">
        <p14:creationId xmlns:p14="http://schemas.microsoft.com/office/powerpoint/2010/main" val="1679694847"/>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towel around his neck&#10;&#10;Description automatically generated">
            <a:extLst>
              <a:ext uri="{FF2B5EF4-FFF2-40B4-BE49-F238E27FC236}">
                <a16:creationId xmlns:a16="http://schemas.microsoft.com/office/drawing/2014/main" id="{6936BA6E-0A82-8634-0B03-49DFE890B86D}"/>
              </a:ext>
            </a:extLst>
          </p:cNvPr>
          <p:cNvPicPr>
            <a:picLocks noGrp="1" noChangeAspect="1"/>
          </p:cNvPicPr>
          <p:nvPr>
            <p:ph type="pic" sz="quarter" idx="33"/>
          </p:nvPr>
        </p:nvPicPr>
        <p:blipFill rotWithShape="1">
          <a:blip r:embed="rId2" cstate="screen">
            <a:extLst>
              <a:ext uri="{28A0092B-C50C-407E-A947-70E740481C1C}">
                <a14:useLocalDpi xmlns:a14="http://schemas.microsoft.com/office/drawing/2010/main"/>
              </a:ext>
            </a:extLst>
          </a:blip>
          <a:srcRect l="-9259"/>
          <a:stretch/>
        </p:blipFill>
        <p:spPr>
          <a:xfrm>
            <a:off x="3506598" y="0"/>
            <a:ext cx="8801675" cy="6858000"/>
          </a:xfrm>
        </p:spPr>
      </p:pic>
      <p:sp>
        <p:nvSpPr>
          <p:cNvPr id="8" name="Rectangle 7">
            <a:extLst>
              <a:ext uri="{FF2B5EF4-FFF2-40B4-BE49-F238E27FC236}">
                <a16:creationId xmlns:a16="http://schemas.microsoft.com/office/drawing/2014/main" id="{E6B03711-DF36-87B4-7198-A9D1D7005E10}"/>
              </a:ext>
            </a:extLst>
          </p:cNvPr>
          <p:cNvSpPr/>
          <p:nvPr/>
        </p:nvSpPr>
        <p:spPr>
          <a:xfrm>
            <a:off x="1020913" y="-1"/>
            <a:ext cx="7038754" cy="6872683"/>
          </a:xfrm>
          <a:prstGeom prst="rect">
            <a:avLst/>
          </a:prstGeom>
          <a:gradFill>
            <a:gsLst>
              <a:gs pos="70000">
                <a:schemeClr val="bg1"/>
              </a:gs>
              <a:gs pos="100000">
                <a:schemeClr val="bg1">
                  <a:alpha val="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3"/>
          <p:cNvSpPr>
            <a:spLocks noGrp="1"/>
          </p:cNvSpPr>
          <p:nvPr>
            <p:ph type="sldNum" sz="quarter" idx="12"/>
          </p:nvPr>
        </p:nvSpPr>
        <p:spPr/>
        <p:txBody>
          <a:bodyPr/>
          <a:lstStyle/>
          <a:p>
            <a:fld id="{F6A5CFE9-5DC3-4EF6-9037-750C00D11729}" type="slidenum">
              <a:rPr lang="en-US" smtClean="0"/>
              <a:pPr/>
              <a:t>3</a:t>
            </a:fld>
            <a:endParaRPr lang="en-US" dirty="0"/>
          </a:p>
        </p:txBody>
      </p:sp>
      <p:sp>
        <p:nvSpPr>
          <p:cNvPr id="11" name="Title 5">
            <a:extLst>
              <a:ext uri="{FF2B5EF4-FFF2-40B4-BE49-F238E27FC236}">
                <a16:creationId xmlns:a16="http://schemas.microsoft.com/office/drawing/2014/main" id="{883EE80F-0C91-AC45-1129-558845F0CC35}"/>
              </a:ext>
            </a:extLst>
          </p:cNvPr>
          <p:cNvSpPr>
            <a:spLocks noGrp="1"/>
          </p:cNvSpPr>
          <p:nvPr>
            <p:ph type="title"/>
          </p:nvPr>
        </p:nvSpPr>
        <p:spPr>
          <a:xfrm>
            <a:off x="609441" y="425884"/>
            <a:ext cx="10969943" cy="1064713"/>
          </a:xfrm>
        </p:spPr>
        <p:txBody>
          <a:bodyPr/>
          <a:lstStyle/>
          <a:p>
            <a:r>
              <a:rPr lang="en-US" dirty="0"/>
              <a:t>PPO Plan</a:t>
            </a:r>
          </a:p>
        </p:txBody>
      </p:sp>
      <p:sp>
        <p:nvSpPr>
          <p:cNvPr id="2" name="Content Placeholder 2">
            <a:extLst>
              <a:ext uri="{FF2B5EF4-FFF2-40B4-BE49-F238E27FC236}">
                <a16:creationId xmlns:a16="http://schemas.microsoft.com/office/drawing/2014/main" id="{DECC1AA5-4DEB-3936-4783-F95B29033079}"/>
              </a:ext>
            </a:extLst>
          </p:cNvPr>
          <p:cNvSpPr txBox="1">
            <a:spLocks/>
          </p:cNvSpPr>
          <p:nvPr/>
        </p:nvSpPr>
        <p:spPr>
          <a:xfrm>
            <a:off x="416011" y="1429265"/>
            <a:ext cx="7694140" cy="5103340"/>
          </a:xfrm>
          <a:prstGeom prst="rect">
            <a:avLst/>
          </a:prstGeom>
        </p:spPr>
        <p:txBody>
          <a:bodyPr>
            <a:noAutofit/>
          </a:bodyPr>
          <a:lstStyle>
            <a:lvl1pPr marL="228600" indent="-228600" algn="l" defTabSz="914400" rtl="0" eaLnBrk="1" latinLnBrk="0" hangingPunct="1">
              <a:spcBef>
                <a:spcPct val="20000"/>
              </a:spcBef>
              <a:buClr>
                <a:schemeClr val="tx2"/>
              </a:buClr>
              <a:buFont typeface="Arial" pitchFamily="34" charset="0"/>
              <a:buChar char="•"/>
              <a:defRPr sz="20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0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Font typeface="Arial" pitchFamily="34" charset="0"/>
              <a:buNone/>
            </a:pPr>
            <a:r>
              <a:rPr lang="en-US" b="1" dirty="0">
                <a:solidFill>
                  <a:schemeClr val="tx2"/>
                </a:solidFill>
              </a:rPr>
              <a:t>In-Network benefits</a:t>
            </a:r>
          </a:p>
          <a:p>
            <a:pPr marL="537499" indent="-315305">
              <a:spcAft>
                <a:spcPts val="900"/>
              </a:spcAft>
            </a:pPr>
            <a:r>
              <a:rPr lang="en-US" b="1" dirty="0"/>
              <a:t>Deductible: </a:t>
            </a:r>
            <a:r>
              <a:rPr lang="en-US" b="1" dirty="0">
                <a:solidFill>
                  <a:schemeClr val="tx2"/>
                </a:solidFill>
              </a:rPr>
              <a:t>$500 </a:t>
            </a:r>
            <a:r>
              <a:rPr lang="en-US" dirty="0"/>
              <a:t>individual/</a:t>
            </a:r>
            <a:r>
              <a:rPr lang="en-US" b="1" dirty="0">
                <a:solidFill>
                  <a:schemeClr val="tx2"/>
                </a:solidFill>
              </a:rPr>
              <a:t>$1,000 </a:t>
            </a:r>
            <a:r>
              <a:rPr lang="en-US" dirty="0"/>
              <a:t>family</a:t>
            </a:r>
          </a:p>
          <a:p>
            <a:pPr marL="537499" indent="-315305">
              <a:spcAft>
                <a:spcPts val="900"/>
              </a:spcAft>
            </a:pPr>
            <a:r>
              <a:rPr lang="en-US" b="1" dirty="0"/>
              <a:t>Out of Pocket Max: </a:t>
            </a:r>
            <a:r>
              <a:rPr lang="en-US" b="1" dirty="0">
                <a:solidFill>
                  <a:schemeClr val="tx2"/>
                </a:solidFill>
              </a:rPr>
              <a:t>$6,600</a:t>
            </a:r>
            <a:r>
              <a:rPr lang="en-US" b="1" dirty="0">
                <a:solidFill>
                  <a:schemeClr val="accent4"/>
                </a:solidFill>
              </a:rPr>
              <a:t> </a:t>
            </a:r>
            <a:r>
              <a:rPr lang="en-US" dirty="0"/>
              <a:t>individual/</a:t>
            </a:r>
            <a:r>
              <a:rPr lang="en-US" b="1" dirty="0">
                <a:solidFill>
                  <a:schemeClr val="tx2"/>
                </a:solidFill>
              </a:rPr>
              <a:t>$13,200 </a:t>
            </a:r>
            <a:r>
              <a:rPr lang="en-US" dirty="0"/>
              <a:t>family</a:t>
            </a:r>
          </a:p>
          <a:p>
            <a:pPr marL="537499" indent="-315305">
              <a:spcAft>
                <a:spcPts val="900"/>
              </a:spcAft>
            </a:pPr>
            <a:r>
              <a:rPr lang="en-US" sz="2000" b="1" dirty="0"/>
              <a:t>PCP/Specialist copayment</a:t>
            </a:r>
            <a:r>
              <a:rPr lang="en-US" sz="2000" dirty="0"/>
              <a:t>: </a:t>
            </a:r>
            <a:r>
              <a:rPr lang="en-US" sz="2000" b="1" dirty="0">
                <a:solidFill>
                  <a:schemeClr val="tx2"/>
                </a:solidFill>
              </a:rPr>
              <a:t>$20 </a:t>
            </a:r>
            <a:r>
              <a:rPr lang="en-US" sz="2000" dirty="0"/>
              <a:t>/ </a:t>
            </a:r>
            <a:r>
              <a:rPr lang="en-US" sz="2000" b="1" dirty="0">
                <a:solidFill>
                  <a:schemeClr val="tx2"/>
                </a:solidFill>
              </a:rPr>
              <a:t>$40 </a:t>
            </a:r>
            <a:r>
              <a:rPr lang="en-US" dirty="0"/>
              <a:t>no deductible</a:t>
            </a:r>
            <a:endParaRPr lang="en-US" b="1" dirty="0"/>
          </a:p>
          <a:p>
            <a:pPr marL="537499" indent="-315305">
              <a:spcAft>
                <a:spcPts val="900"/>
              </a:spcAft>
            </a:pPr>
            <a:r>
              <a:rPr lang="en-US" b="1" dirty="0"/>
              <a:t>Inpatient Hospitalization: </a:t>
            </a:r>
            <a:r>
              <a:rPr lang="en-US" b="1" dirty="0">
                <a:solidFill>
                  <a:schemeClr val="tx2"/>
                </a:solidFill>
              </a:rPr>
              <a:t>$250 </a:t>
            </a:r>
            <a:r>
              <a:rPr lang="en-US" dirty="0"/>
              <a:t>copay after deductible</a:t>
            </a:r>
          </a:p>
          <a:p>
            <a:pPr marL="537499" indent="-315305">
              <a:spcAft>
                <a:spcPts val="900"/>
              </a:spcAft>
            </a:pPr>
            <a:r>
              <a:rPr lang="en-US" b="1" dirty="0"/>
              <a:t>Outpatient Surgery </a:t>
            </a:r>
            <a:r>
              <a:rPr lang="en-US" b="1" dirty="0">
                <a:solidFill>
                  <a:schemeClr val="tx2"/>
                </a:solidFill>
              </a:rPr>
              <a:t>$75 </a:t>
            </a:r>
            <a:r>
              <a:rPr lang="en-US" dirty="0"/>
              <a:t>copay after deductible</a:t>
            </a:r>
          </a:p>
          <a:p>
            <a:pPr marL="537499" indent="-315305">
              <a:spcAft>
                <a:spcPts val="900"/>
              </a:spcAft>
            </a:pPr>
            <a:r>
              <a:rPr lang="en-US" b="1" dirty="0"/>
              <a:t>Generic formulary </a:t>
            </a:r>
            <a:r>
              <a:rPr lang="en-US" b="1" dirty="0">
                <a:solidFill>
                  <a:schemeClr val="tx2"/>
                </a:solidFill>
              </a:rPr>
              <a:t>$10 </a:t>
            </a:r>
            <a:r>
              <a:rPr lang="en-US" dirty="0"/>
              <a:t>copay</a:t>
            </a:r>
            <a:endParaRPr lang="en-US" b="1" dirty="0"/>
          </a:p>
          <a:p>
            <a:pPr marL="537499" indent="-315305">
              <a:spcAft>
                <a:spcPts val="900"/>
              </a:spcAft>
            </a:pPr>
            <a:r>
              <a:rPr lang="en-US" b="1" dirty="0"/>
              <a:t>Brand formulary: </a:t>
            </a:r>
            <a:r>
              <a:rPr lang="en-US" b="1" dirty="0">
                <a:solidFill>
                  <a:schemeClr val="tx2"/>
                </a:solidFill>
              </a:rPr>
              <a:t>$20 </a:t>
            </a:r>
            <a:r>
              <a:rPr lang="en-US" dirty="0"/>
              <a:t>copay</a:t>
            </a:r>
          </a:p>
          <a:p>
            <a:pPr marL="537499" indent="-315305">
              <a:spcAft>
                <a:spcPts val="900"/>
              </a:spcAft>
            </a:pPr>
            <a:r>
              <a:rPr lang="en-US" b="1" dirty="0"/>
              <a:t>Non-formulary: </a:t>
            </a:r>
            <a:r>
              <a:rPr lang="en-US" b="1" dirty="0">
                <a:solidFill>
                  <a:schemeClr val="tx2"/>
                </a:solidFill>
              </a:rPr>
              <a:t>$35 </a:t>
            </a:r>
            <a:r>
              <a:rPr lang="en-US" dirty="0"/>
              <a:t>copay</a:t>
            </a:r>
          </a:p>
          <a:p>
            <a:pPr marL="537499" indent="-315305">
              <a:spcAft>
                <a:spcPts val="900"/>
              </a:spcAft>
            </a:pPr>
            <a:r>
              <a:rPr lang="en-US" b="1" dirty="0"/>
              <a:t>Preventive care </a:t>
            </a:r>
            <a:r>
              <a:rPr lang="en-US" dirty="0"/>
              <a:t>covered at </a:t>
            </a:r>
            <a:r>
              <a:rPr lang="en-US" b="1" dirty="0">
                <a:solidFill>
                  <a:schemeClr val="tx2"/>
                </a:solidFill>
              </a:rPr>
              <a:t>100</a:t>
            </a:r>
            <a:r>
              <a:rPr lang="en-US" b="1" baseline="30000" dirty="0">
                <a:solidFill>
                  <a:schemeClr val="tx2"/>
                </a:solidFill>
              </a:rPr>
              <a:t>%</a:t>
            </a:r>
            <a:r>
              <a:rPr lang="en-US" b="1" dirty="0">
                <a:solidFill>
                  <a:schemeClr val="tx2"/>
                </a:solidFill>
              </a:rPr>
              <a:t> </a:t>
            </a:r>
            <a:r>
              <a:rPr lang="en-US" dirty="0"/>
              <a:t>no deductible</a:t>
            </a:r>
          </a:p>
        </p:txBody>
      </p:sp>
    </p:spTree>
    <p:extLst>
      <p:ext uri="{BB962C8B-B14F-4D97-AF65-F5344CB8AC3E}">
        <p14:creationId xmlns:p14="http://schemas.microsoft.com/office/powerpoint/2010/main" val="18285897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wo people sitting on a couch looking at a computer&#10;&#10;Description automatically generated with medium confidence">
            <a:extLst>
              <a:ext uri="{FF2B5EF4-FFF2-40B4-BE49-F238E27FC236}">
                <a16:creationId xmlns:a16="http://schemas.microsoft.com/office/drawing/2014/main" id="{2A60CFAA-A3BA-028C-4555-1EE45FE5412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3157"/>
          <a:stretch/>
        </p:blipFill>
        <p:spPr>
          <a:xfrm>
            <a:off x="4720861" y="-215551"/>
            <a:ext cx="7466377" cy="7072658"/>
          </a:xfrm>
          <a:prstGeom prst="rect">
            <a:avLst/>
          </a:prstGeom>
        </p:spPr>
      </p:pic>
      <p:sp>
        <p:nvSpPr>
          <p:cNvPr id="9" name="Rectangle 8">
            <a:extLst>
              <a:ext uri="{FF2B5EF4-FFF2-40B4-BE49-F238E27FC236}">
                <a16:creationId xmlns:a16="http://schemas.microsoft.com/office/drawing/2014/main" id="{7B79B3AE-5D87-EF0B-67BF-17DA86F943FB}"/>
              </a:ext>
            </a:extLst>
          </p:cNvPr>
          <p:cNvSpPr/>
          <p:nvPr/>
        </p:nvSpPr>
        <p:spPr>
          <a:xfrm>
            <a:off x="4720861" y="894"/>
            <a:ext cx="2725492" cy="6856214"/>
          </a:xfrm>
          <a:prstGeom prst="rect">
            <a:avLst/>
          </a:prstGeom>
          <a:gradFill>
            <a:gsLst>
              <a:gs pos="29000">
                <a:schemeClr val="bg1"/>
              </a:gs>
              <a:gs pos="82000">
                <a:schemeClr val="bg1">
                  <a:alpha val="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srgbClr val="FFFFFF"/>
              </a:solidFill>
              <a:latin typeface="Arial"/>
            </a:endParaRPr>
          </a:p>
        </p:txBody>
      </p:sp>
      <p:sp>
        <p:nvSpPr>
          <p:cNvPr id="2" name="Title 1"/>
          <p:cNvSpPr>
            <a:spLocks noGrp="1"/>
          </p:cNvSpPr>
          <p:nvPr>
            <p:ph type="title"/>
          </p:nvPr>
        </p:nvSpPr>
        <p:spPr>
          <a:xfrm>
            <a:off x="578971" y="376716"/>
            <a:ext cx="7184757" cy="918992"/>
          </a:xfrm>
        </p:spPr>
        <p:txBody>
          <a:bodyPr>
            <a:noAutofit/>
          </a:bodyPr>
          <a:lstStyle/>
          <a:p>
            <a:r>
              <a:rPr lang="en-US" dirty="0"/>
              <a:t>HSA High Deductible PPO</a:t>
            </a:r>
          </a:p>
        </p:txBody>
      </p:sp>
      <p:sp>
        <p:nvSpPr>
          <p:cNvPr id="3" name="Content Placeholder 2"/>
          <p:cNvSpPr>
            <a:spLocks noGrp="1"/>
          </p:cNvSpPr>
          <p:nvPr>
            <p:ph idx="1"/>
          </p:nvPr>
        </p:nvSpPr>
        <p:spPr>
          <a:xfrm>
            <a:off x="417490" y="1429787"/>
            <a:ext cx="7692136" cy="4401746"/>
          </a:xfrm>
        </p:spPr>
        <p:txBody>
          <a:bodyPr>
            <a:noAutofit/>
          </a:bodyPr>
          <a:lstStyle/>
          <a:p>
            <a:pPr marL="0" indent="0">
              <a:spcAft>
                <a:spcPts val="1200"/>
              </a:spcAft>
              <a:buNone/>
            </a:pPr>
            <a:r>
              <a:rPr lang="en-US" sz="1999" b="1" dirty="0">
                <a:solidFill>
                  <a:schemeClr val="tx2"/>
                </a:solidFill>
              </a:rPr>
              <a:t>In-Network benefits</a:t>
            </a:r>
          </a:p>
          <a:p>
            <a:pPr marL="537338" indent="-315210">
              <a:spcAft>
                <a:spcPts val="900"/>
              </a:spcAft>
            </a:pPr>
            <a:r>
              <a:rPr lang="en-US" sz="1999" b="1" dirty="0"/>
              <a:t>Deductible (Aggregate): </a:t>
            </a:r>
            <a:r>
              <a:rPr lang="en-US" sz="1999" b="1" dirty="0">
                <a:solidFill>
                  <a:schemeClr val="tx2"/>
                </a:solidFill>
              </a:rPr>
              <a:t>$2,000 </a:t>
            </a:r>
            <a:r>
              <a:rPr lang="en-US" sz="1999" dirty="0"/>
              <a:t>individual/</a:t>
            </a:r>
            <a:r>
              <a:rPr lang="en-US" sz="1999" b="1" dirty="0">
                <a:solidFill>
                  <a:schemeClr val="tx2"/>
                </a:solidFill>
              </a:rPr>
              <a:t>$4,000 </a:t>
            </a:r>
            <a:r>
              <a:rPr lang="en-US" sz="1999" dirty="0"/>
              <a:t>family</a:t>
            </a:r>
          </a:p>
          <a:p>
            <a:pPr marL="537338" indent="-315210">
              <a:spcAft>
                <a:spcPts val="900"/>
              </a:spcAft>
            </a:pPr>
            <a:r>
              <a:rPr lang="en-US" sz="1999" b="1" dirty="0"/>
              <a:t>Out of Pocket Max: </a:t>
            </a:r>
            <a:r>
              <a:rPr lang="en-US" sz="1999" b="1" dirty="0">
                <a:solidFill>
                  <a:schemeClr val="tx2"/>
                </a:solidFill>
              </a:rPr>
              <a:t>$4,000</a:t>
            </a:r>
            <a:r>
              <a:rPr lang="en-US" sz="1999" b="1" dirty="0">
                <a:solidFill>
                  <a:schemeClr val="accent4"/>
                </a:solidFill>
              </a:rPr>
              <a:t> </a:t>
            </a:r>
            <a:r>
              <a:rPr lang="en-US" sz="1999" dirty="0"/>
              <a:t>individual/</a:t>
            </a:r>
            <a:r>
              <a:rPr lang="en-US" sz="1999" b="1" dirty="0">
                <a:solidFill>
                  <a:schemeClr val="tx2"/>
                </a:solidFill>
              </a:rPr>
              <a:t>$8,000 </a:t>
            </a:r>
            <a:r>
              <a:rPr lang="en-US" sz="1999" dirty="0"/>
              <a:t>family</a:t>
            </a:r>
            <a:endParaRPr lang="en-US" sz="1999" b="1" dirty="0"/>
          </a:p>
          <a:p>
            <a:pPr marL="537338" indent="-315210">
              <a:spcAft>
                <a:spcPts val="900"/>
              </a:spcAft>
            </a:pPr>
            <a:r>
              <a:rPr lang="en-US" sz="1999" b="1" dirty="0"/>
              <a:t>All Services: </a:t>
            </a:r>
            <a:r>
              <a:rPr lang="en-US" sz="1999" b="1" dirty="0">
                <a:solidFill>
                  <a:schemeClr val="tx2"/>
                </a:solidFill>
              </a:rPr>
              <a:t>90</a:t>
            </a:r>
            <a:r>
              <a:rPr lang="en-US" sz="1999" b="1" baseline="30000" dirty="0">
                <a:solidFill>
                  <a:schemeClr val="tx2"/>
                </a:solidFill>
              </a:rPr>
              <a:t>%</a:t>
            </a:r>
            <a:r>
              <a:rPr lang="en-US" sz="1999" b="1" dirty="0">
                <a:solidFill>
                  <a:schemeClr val="tx2"/>
                </a:solidFill>
              </a:rPr>
              <a:t> </a:t>
            </a:r>
            <a:r>
              <a:rPr lang="en-US" sz="1999" dirty="0"/>
              <a:t>after deductible</a:t>
            </a:r>
          </a:p>
          <a:p>
            <a:pPr marL="537338" indent="-315210">
              <a:spcAft>
                <a:spcPts val="900"/>
              </a:spcAft>
            </a:pPr>
            <a:r>
              <a:rPr lang="en-US" sz="1999" b="1" dirty="0"/>
              <a:t>Generic formulary: </a:t>
            </a:r>
            <a:r>
              <a:rPr lang="en-US" sz="1999" b="1" baseline="30000" dirty="0">
                <a:solidFill>
                  <a:schemeClr val="tx2"/>
                </a:solidFill>
              </a:rPr>
              <a:t>$</a:t>
            </a:r>
            <a:r>
              <a:rPr lang="en-US" sz="1999" b="1" dirty="0">
                <a:solidFill>
                  <a:schemeClr val="tx2"/>
                </a:solidFill>
              </a:rPr>
              <a:t>10 </a:t>
            </a:r>
            <a:r>
              <a:rPr lang="en-US" sz="1999" dirty="0"/>
              <a:t>copay after deductible</a:t>
            </a:r>
          </a:p>
          <a:p>
            <a:pPr marL="537338" indent="-315210">
              <a:spcAft>
                <a:spcPts val="900"/>
              </a:spcAft>
            </a:pPr>
            <a:r>
              <a:rPr lang="en-US" sz="1999" b="1" dirty="0"/>
              <a:t>Brand formulary: </a:t>
            </a:r>
            <a:r>
              <a:rPr lang="en-US" sz="1999" b="1" baseline="30000" dirty="0">
                <a:solidFill>
                  <a:schemeClr val="tx2"/>
                </a:solidFill>
              </a:rPr>
              <a:t>$</a:t>
            </a:r>
            <a:r>
              <a:rPr lang="en-US" sz="1999" b="1" dirty="0">
                <a:solidFill>
                  <a:schemeClr val="tx2"/>
                </a:solidFill>
              </a:rPr>
              <a:t>20 </a:t>
            </a:r>
            <a:r>
              <a:rPr lang="en-US" sz="1999" dirty="0"/>
              <a:t>copay after deductible</a:t>
            </a:r>
          </a:p>
          <a:p>
            <a:pPr marL="537338" indent="-315210">
              <a:spcAft>
                <a:spcPts val="900"/>
              </a:spcAft>
            </a:pPr>
            <a:r>
              <a:rPr lang="en-US" sz="1999" b="1" dirty="0"/>
              <a:t>Non-formulary</a:t>
            </a:r>
            <a:r>
              <a:rPr lang="en-US" sz="1999" b="1"/>
              <a:t>: </a:t>
            </a:r>
            <a:r>
              <a:rPr lang="en-US" sz="1999" b="1" baseline="30000">
                <a:solidFill>
                  <a:schemeClr val="tx2"/>
                </a:solidFill>
              </a:rPr>
              <a:t>$</a:t>
            </a:r>
            <a:r>
              <a:rPr lang="en-US" sz="1999" b="1">
                <a:solidFill>
                  <a:schemeClr val="tx2"/>
                </a:solidFill>
              </a:rPr>
              <a:t>30 </a:t>
            </a:r>
            <a:r>
              <a:rPr lang="en-US" sz="1999" dirty="0"/>
              <a:t>copay after deductible</a:t>
            </a:r>
          </a:p>
          <a:p>
            <a:pPr marL="537338" indent="-315210">
              <a:spcAft>
                <a:spcPts val="900"/>
              </a:spcAft>
            </a:pPr>
            <a:r>
              <a:rPr lang="en-US" sz="1999" b="1" dirty="0"/>
              <a:t>Preventive care </a:t>
            </a:r>
            <a:r>
              <a:rPr lang="en-US" sz="1999" dirty="0"/>
              <a:t>covered at </a:t>
            </a:r>
            <a:r>
              <a:rPr lang="en-US" sz="1999" b="1" dirty="0">
                <a:solidFill>
                  <a:schemeClr val="tx2"/>
                </a:solidFill>
              </a:rPr>
              <a:t>100</a:t>
            </a:r>
            <a:r>
              <a:rPr lang="en-US" sz="1999" b="1" baseline="30000" dirty="0">
                <a:solidFill>
                  <a:schemeClr val="tx2"/>
                </a:solidFill>
              </a:rPr>
              <a:t>%</a:t>
            </a:r>
            <a:r>
              <a:rPr lang="en-US" sz="1999" b="1" dirty="0">
                <a:solidFill>
                  <a:schemeClr val="tx2"/>
                </a:solidFill>
              </a:rPr>
              <a:t> </a:t>
            </a:r>
            <a:r>
              <a:rPr lang="en-US" sz="1999" dirty="0"/>
              <a:t>no deductible</a:t>
            </a:r>
          </a:p>
        </p:txBody>
      </p:sp>
      <p:sp>
        <p:nvSpPr>
          <p:cNvPr id="4" name="Slide Number Placeholder 3"/>
          <p:cNvSpPr>
            <a:spLocks noGrp="1"/>
          </p:cNvSpPr>
          <p:nvPr>
            <p:ph type="sldNum" sz="quarter" idx="12"/>
          </p:nvPr>
        </p:nvSpPr>
        <p:spPr/>
        <p:txBody>
          <a:bodyPr/>
          <a:lstStyle/>
          <a:p>
            <a:fld id="{414A05AA-F526-4370-8B70-C2352912CEA3}" type="slidenum">
              <a:rPr lang="en-US">
                <a:solidFill>
                  <a:srgbClr val="7F7F7F"/>
                </a:solidFill>
                <a:latin typeface="Arial"/>
              </a:rPr>
              <a:pPr/>
              <a:t>4</a:t>
            </a:fld>
            <a:endParaRPr lang="en-US" dirty="0">
              <a:solidFill>
                <a:srgbClr val="7F7F7F"/>
              </a:solidFill>
              <a:latin typeface="Arial"/>
            </a:endParaRPr>
          </a:p>
        </p:txBody>
      </p:sp>
    </p:spTree>
    <p:custDataLst>
      <p:tags r:id="rId1"/>
    </p:custDataLst>
    <p:extLst>
      <p:ext uri="{BB962C8B-B14F-4D97-AF65-F5344CB8AC3E}">
        <p14:creationId xmlns:p14="http://schemas.microsoft.com/office/powerpoint/2010/main" val="3963503715"/>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0835014" y="6413933"/>
            <a:ext cx="756896" cy="365125"/>
          </a:xfrm>
        </p:spPr>
        <p:txBody>
          <a:bodyPr/>
          <a:lstStyle/>
          <a:p>
            <a:fld id="{414A05AA-F526-4370-8B70-C2352912CEA3}" type="slidenum">
              <a:rPr lang="en-US" smtClean="0"/>
              <a:t>5</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4619054"/>
              </p:ext>
            </p:extLst>
          </p:nvPr>
        </p:nvGraphicFramePr>
        <p:xfrm>
          <a:off x="609441" y="943777"/>
          <a:ext cx="10868370" cy="5479233"/>
        </p:xfrm>
        <a:graphic>
          <a:graphicData uri="http://schemas.openxmlformats.org/drawingml/2006/table">
            <a:tbl>
              <a:tblPr bandRow="1">
                <a:tableStyleId>{5C22544A-7EE6-4342-B048-85BDC9FD1C3A}</a:tableStyleId>
              </a:tblPr>
              <a:tblGrid>
                <a:gridCol w="2742486">
                  <a:extLst>
                    <a:ext uri="{9D8B030D-6E8A-4147-A177-3AD203B41FA5}">
                      <a16:colId xmlns:a16="http://schemas.microsoft.com/office/drawing/2014/main" val="20000"/>
                    </a:ext>
                  </a:extLst>
                </a:gridCol>
                <a:gridCol w="2031471">
                  <a:extLst>
                    <a:ext uri="{9D8B030D-6E8A-4147-A177-3AD203B41FA5}">
                      <a16:colId xmlns:a16="http://schemas.microsoft.com/office/drawing/2014/main" val="20001"/>
                    </a:ext>
                  </a:extLst>
                </a:gridCol>
                <a:gridCol w="2031471">
                  <a:extLst>
                    <a:ext uri="{9D8B030D-6E8A-4147-A177-3AD203B41FA5}">
                      <a16:colId xmlns:a16="http://schemas.microsoft.com/office/drawing/2014/main" val="20002"/>
                    </a:ext>
                  </a:extLst>
                </a:gridCol>
                <a:gridCol w="2031471">
                  <a:extLst>
                    <a:ext uri="{9D8B030D-6E8A-4147-A177-3AD203B41FA5}">
                      <a16:colId xmlns:a16="http://schemas.microsoft.com/office/drawing/2014/main" val="20003"/>
                    </a:ext>
                  </a:extLst>
                </a:gridCol>
                <a:gridCol w="2031471">
                  <a:extLst>
                    <a:ext uri="{9D8B030D-6E8A-4147-A177-3AD203B41FA5}">
                      <a16:colId xmlns:a16="http://schemas.microsoft.com/office/drawing/2014/main" val="20004"/>
                    </a:ext>
                  </a:extLst>
                </a:gridCol>
              </a:tblGrid>
              <a:tr h="365665">
                <a:tc>
                  <a:txBody>
                    <a:bodyPr/>
                    <a:lstStyle/>
                    <a:p>
                      <a:pPr algn="l"/>
                      <a:r>
                        <a:rPr lang="en-US" sz="1600" b="1">
                          <a:solidFill>
                            <a:schemeClr val="bg1"/>
                          </a:solidFill>
                          <a:latin typeface="Arial" panose="020B0604020202020204" pitchFamily="34" charset="0"/>
                          <a:cs typeface="Arial" panose="020B0604020202020204" pitchFamily="34" charset="0"/>
                        </a:rPr>
                        <a:t>Benefits</a:t>
                      </a:r>
                    </a:p>
                  </a:txBody>
                  <a:tcPr marL="121888" marR="121888" marT="60944" marB="60944"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p>
                      <a:pPr algn="l"/>
                      <a:r>
                        <a:rPr lang="en-US" sz="1600" b="1" dirty="0">
                          <a:solidFill>
                            <a:schemeClr val="bg1"/>
                          </a:solidFill>
                          <a:latin typeface="Arial" panose="020B0604020202020204" pitchFamily="34" charset="0"/>
                          <a:cs typeface="Arial" panose="020B0604020202020204" pitchFamily="34" charset="0"/>
                        </a:rPr>
                        <a:t>PPO $500</a:t>
                      </a:r>
                    </a:p>
                  </a:txBody>
                  <a:tcPr marL="121888" marR="121888" marT="60944" marB="6094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tc gridSpan="2">
                  <a:txBody>
                    <a:bodyPr/>
                    <a:lstStyle/>
                    <a:p>
                      <a:pPr algn="l"/>
                      <a:r>
                        <a:rPr lang="en-US" sz="1600" b="1" dirty="0">
                          <a:solidFill>
                            <a:schemeClr val="bg1"/>
                          </a:solidFill>
                          <a:latin typeface="Arial" panose="020B0604020202020204" pitchFamily="34" charset="0"/>
                          <a:cs typeface="Arial" panose="020B0604020202020204" pitchFamily="34" charset="0"/>
                        </a:rPr>
                        <a:t>HSA HDHP $2,000</a:t>
                      </a:r>
                    </a:p>
                  </a:txBody>
                  <a:tcPr marL="121888" marR="121888" marT="60944" marB="60944"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extLst>
                  <a:ext uri="{0D108BD9-81ED-4DB2-BD59-A6C34878D82A}">
                    <a16:rowId xmlns:a16="http://schemas.microsoft.com/office/drawing/2014/main" val="10000"/>
                  </a:ext>
                </a:extLst>
              </a:tr>
              <a:tr h="365665">
                <a:tc>
                  <a:txBody>
                    <a:bodyPr/>
                    <a:lstStyle/>
                    <a:p>
                      <a:pPr algn="l"/>
                      <a:endParaRPr lang="en-US" sz="1400" b="0">
                        <a:solidFill>
                          <a:srgbClr val="009EF0"/>
                        </a:solidFill>
                        <a:latin typeface="Arial" panose="020B0604020202020204" pitchFamily="34" charset="0"/>
                        <a:cs typeface="Arial" panose="020B0604020202020204" pitchFamily="34" charset="0"/>
                      </a:endParaRPr>
                    </a:p>
                  </a:txBody>
                  <a:tcPr marL="121888" marR="121888" marT="0" marB="0" anchor="ctr">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b="0">
                          <a:solidFill>
                            <a:schemeClr val="tx2"/>
                          </a:solidFill>
                          <a:latin typeface="Arial" panose="020B0604020202020204" pitchFamily="34" charset="0"/>
                          <a:cs typeface="Arial" panose="020B0604020202020204" pitchFamily="34" charset="0"/>
                        </a:rPr>
                        <a:t>In</a:t>
                      </a:r>
                      <a:r>
                        <a:rPr lang="en-US" sz="1400" b="0" baseline="0">
                          <a:solidFill>
                            <a:schemeClr val="tx2"/>
                          </a:solidFill>
                          <a:latin typeface="Arial" panose="020B0604020202020204" pitchFamily="34" charset="0"/>
                          <a:cs typeface="Arial" panose="020B0604020202020204" pitchFamily="34" charset="0"/>
                        </a:rPr>
                        <a:t> Network</a:t>
                      </a:r>
                      <a:endParaRPr lang="en-US" sz="1400" b="0">
                        <a:solidFill>
                          <a:schemeClr val="tx2"/>
                        </a:solidFill>
                        <a:latin typeface="Arial" panose="020B0604020202020204" pitchFamily="34" charset="0"/>
                        <a:cs typeface="Arial" panose="020B0604020202020204" pitchFamily="34" charset="0"/>
                      </a:endParaRPr>
                    </a:p>
                  </a:txBody>
                  <a:tcPr marL="121888" marR="121888"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b="0">
                          <a:solidFill>
                            <a:schemeClr val="tx2"/>
                          </a:solidFill>
                          <a:latin typeface="Arial" panose="020B0604020202020204" pitchFamily="34" charset="0"/>
                          <a:cs typeface="Arial" panose="020B0604020202020204" pitchFamily="34" charset="0"/>
                        </a:rPr>
                        <a:t>Out</a:t>
                      </a:r>
                      <a:r>
                        <a:rPr lang="en-US" sz="1400" b="0" baseline="0">
                          <a:solidFill>
                            <a:schemeClr val="tx2"/>
                          </a:solidFill>
                          <a:latin typeface="Arial" panose="020B0604020202020204" pitchFamily="34" charset="0"/>
                          <a:cs typeface="Arial" panose="020B0604020202020204" pitchFamily="34" charset="0"/>
                        </a:rPr>
                        <a:t> of Network</a:t>
                      </a:r>
                      <a:endParaRPr lang="en-US" sz="1400" b="0">
                        <a:solidFill>
                          <a:schemeClr val="tx2"/>
                        </a:solidFill>
                        <a:latin typeface="Arial" panose="020B0604020202020204" pitchFamily="34" charset="0"/>
                        <a:cs typeface="Arial" panose="020B0604020202020204" pitchFamily="34" charset="0"/>
                      </a:endParaRPr>
                    </a:p>
                  </a:txBody>
                  <a:tcPr marL="121888" marR="121888"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a:solidFill>
                            <a:schemeClr val="tx2"/>
                          </a:solidFill>
                          <a:latin typeface="Arial" panose="020B0604020202020204" pitchFamily="34" charset="0"/>
                          <a:cs typeface="Arial" panose="020B0604020202020204" pitchFamily="34" charset="0"/>
                        </a:rPr>
                        <a:t>In</a:t>
                      </a:r>
                      <a:r>
                        <a:rPr lang="en-US" sz="1400" b="0" baseline="0">
                          <a:solidFill>
                            <a:schemeClr val="tx2"/>
                          </a:solidFill>
                          <a:latin typeface="Arial" panose="020B0604020202020204" pitchFamily="34" charset="0"/>
                          <a:cs typeface="Arial" panose="020B0604020202020204" pitchFamily="34" charset="0"/>
                        </a:rPr>
                        <a:t> Network</a:t>
                      </a:r>
                      <a:endParaRPr lang="en-US" sz="1400" b="0">
                        <a:solidFill>
                          <a:schemeClr val="tx2"/>
                        </a:solidFill>
                        <a:latin typeface="Arial" panose="020B0604020202020204" pitchFamily="34" charset="0"/>
                        <a:cs typeface="Arial" panose="020B0604020202020204" pitchFamily="34" charset="0"/>
                      </a:endParaRPr>
                    </a:p>
                  </a:txBody>
                  <a:tcPr marL="121888" marR="121888"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a:solidFill>
                            <a:schemeClr val="tx2"/>
                          </a:solidFill>
                          <a:latin typeface="Arial" panose="020B0604020202020204" pitchFamily="34" charset="0"/>
                          <a:cs typeface="Arial" panose="020B0604020202020204" pitchFamily="34" charset="0"/>
                        </a:rPr>
                        <a:t>Out</a:t>
                      </a:r>
                      <a:r>
                        <a:rPr lang="en-US" sz="1400" b="0" baseline="0">
                          <a:solidFill>
                            <a:schemeClr val="tx2"/>
                          </a:solidFill>
                          <a:latin typeface="Arial" panose="020B0604020202020204" pitchFamily="34" charset="0"/>
                          <a:cs typeface="Arial" panose="020B0604020202020204" pitchFamily="34" charset="0"/>
                        </a:rPr>
                        <a:t> of Network</a:t>
                      </a:r>
                      <a:endParaRPr lang="en-US" sz="1400" b="0">
                        <a:solidFill>
                          <a:schemeClr val="tx2"/>
                        </a:solidFill>
                        <a:latin typeface="Arial" panose="020B0604020202020204" pitchFamily="34" charset="0"/>
                        <a:cs typeface="Arial" panose="020B0604020202020204" pitchFamily="34" charset="0"/>
                      </a:endParaRPr>
                    </a:p>
                  </a:txBody>
                  <a:tcPr marL="121888" marR="121888" marT="0" marB="0" anchor="ctr">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0463">
                <a:tc>
                  <a:txBody>
                    <a:bodyPr/>
                    <a:lstStyle/>
                    <a:p>
                      <a:r>
                        <a:rPr lang="en-US" sz="1300" b="1" dirty="0">
                          <a:solidFill>
                            <a:schemeClr val="tx2"/>
                          </a:solidFill>
                          <a:latin typeface="Arial" panose="020B0604020202020204" pitchFamily="34" charset="0"/>
                          <a:cs typeface="Arial" panose="020B0604020202020204" pitchFamily="34" charset="0"/>
                        </a:rPr>
                        <a:t>Deductible</a:t>
                      </a:r>
                      <a:r>
                        <a:rPr lang="en-US" sz="1300" b="1" baseline="0" dirty="0">
                          <a:solidFill>
                            <a:srgbClr val="009EF0"/>
                          </a:solidFill>
                          <a:latin typeface="Arial" panose="020B0604020202020204" pitchFamily="34" charset="0"/>
                          <a:cs typeface="Arial" panose="020B0604020202020204" pitchFamily="34" charset="0"/>
                        </a:rPr>
                        <a:t> </a:t>
                      </a:r>
                      <a:r>
                        <a:rPr lang="en-US" sz="1300" baseline="0" dirty="0">
                          <a:solidFill>
                            <a:schemeClr val="tx1"/>
                          </a:solidFill>
                          <a:latin typeface="Arial" panose="020B0604020202020204" pitchFamily="34" charset="0"/>
                          <a:cs typeface="Arial" panose="020B0604020202020204" pitchFamily="34" charset="0"/>
                        </a:rPr>
                        <a:t>(Single/Family)</a:t>
                      </a:r>
                      <a:endParaRPr lang="en-US" sz="1300" dirty="0">
                        <a:solidFill>
                          <a:schemeClr val="tx1"/>
                        </a:solidFill>
                        <a:latin typeface="Arial" panose="020B060402020202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$500/$1,000 (Embedded)</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$5,000/$10,000</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$2,000/$4,000 (Aggregate)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$5,000/$10,000</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40463">
                <a:tc>
                  <a:txBody>
                    <a:bodyPr/>
                    <a:lstStyle/>
                    <a:p>
                      <a:r>
                        <a:rPr lang="en-US" sz="1300" b="1">
                          <a:solidFill>
                            <a:schemeClr val="tx2"/>
                          </a:solidFill>
                          <a:latin typeface="Arial" panose="020B0604020202020204" pitchFamily="34" charset="0"/>
                          <a:cs typeface="Arial" panose="020B0604020202020204" pitchFamily="34" charset="0"/>
                        </a:rPr>
                        <a:t>Coinsurance</a:t>
                      </a: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0%</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50%</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10%</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50%</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28182">
                <a:tc>
                  <a:txBody>
                    <a:bodyPr/>
                    <a:lstStyle/>
                    <a:p>
                      <a:r>
                        <a:rPr lang="en-US" sz="1300" b="1">
                          <a:solidFill>
                            <a:schemeClr val="tx2"/>
                          </a:solidFill>
                          <a:latin typeface="Arial" panose="020B0604020202020204" pitchFamily="34" charset="0"/>
                          <a:cs typeface="Arial" panose="020B0604020202020204" pitchFamily="34" charset="0"/>
                        </a:rPr>
                        <a:t>Annual Out-of-Pocket Limit </a:t>
                      </a:r>
                      <a:r>
                        <a:rPr lang="en-US" sz="1300">
                          <a:solidFill>
                            <a:schemeClr val="tx1"/>
                          </a:solidFill>
                          <a:latin typeface="Arial" panose="020B0604020202020204" pitchFamily="34" charset="0"/>
                          <a:cs typeface="Arial" panose="020B0604020202020204" pitchFamily="34" charset="0"/>
                        </a:rPr>
                        <a:t>(Individual/Family)</a:t>
                      </a: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$6,600/$13,200</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$15,000/$30,000</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$4,000/$8,000</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$10,000/$20,000</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40463">
                <a:tc>
                  <a:txBody>
                    <a:bodyPr/>
                    <a:lstStyle/>
                    <a:p>
                      <a:r>
                        <a:rPr lang="en-US" sz="1300" b="1">
                          <a:solidFill>
                            <a:schemeClr val="tx2"/>
                          </a:solidFill>
                          <a:latin typeface="Arial" panose="020B0604020202020204" pitchFamily="34" charset="0"/>
                          <a:cs typeface="Arial" panose="020B0604020202020204" pitchFamily="34" charset="0"/>
                        </a:rPr>
                        <a:t>PCP Visit</a:t>
                      </a: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$20 Copay</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10%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40463">
                <a:tc>
                  <a:txBody>
                    <a:bodyPr/>
                    <a:lstStyle/>
                    <a:p>
                      <a:r>
                        <a:rPr lang="en-US" sz="1300" b="1">
                          <a:solidFill>
                            <a:schemeClr val="tx2"/>
                          </a:solidFill>
                          <a:latin typeface="Arial" panose="020B0604020202020204" pitchFamily="34" charset="0"/>
                          <a:cs typeface="Arial" panose="020B0604020202020204" pitchFamily="34" charset="0"/>
                        </a:rPr>
                        <a:t>Specialist Visit</a:t>
                      </a: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$40 Copay</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10%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40463">
                <a:tc>
                  <a:txBody>
                    <a:bodyPr/>
                    <a:lstStyle/>
                    <a:p>
                      <a:r>
                        <a:rPr lang="en-US" sz="1300" b="1">
                          <a:solidFill>
                            <a:schemeClr val="tx2"/>
                          </a:solidFill>
                          <a:latin typeface="Arial" panose="020B0604020202020204" pitchFamily="34" charset="0"/>
                          <a:cs typeface="Arial" panose="020B0604020202020204" pitchFamily="34" charset="0"/>
                        </a:rPr>
                        <a:t>Routine GYN</a:t>
                      </a: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$20 Copay</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10%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40463">
                <a:tc>
                  <a:txBody>
                    <a:bodyPr/>
                    <a:lstStyle/>
                    <a:p>
                      <a:r>
                        <a:rPr lang="en-US" sz="1300" b="1">
                          <a:solidFill>
                            <a:schemeClr val="tx2"/>
                          </a:solidFill>
                          <a:latin typeface="Arial" panose="020B0604020202020204" pitchFamily="34" charset="0"/>
                          <a:cs typeface="Arial" panose="020B0604020202020204" pitchFamily="34" charset="0"/>
                        </a:rPr>
                        <a:t>Inpatient Hospital</a:t>
                      </a: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$250 Copay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10%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40463">
                <a:tc>
                  <a:txBody>
                    <a:bodyPr/>
                    <a:lstStyle/>
                    <a:p>
                      <a:r>
                        <a:rPr lang="en-US" sz="1300" b="1">
                          <a:solidFill>
                            <a:schemeClr val="tx2"/>
                          </a:solidFill>
                          <a:latin typeface="Arial" panose="020B0604020202020204" pitchFamily="34" charset="0"/>
                          <a:cs typeface="Arial" panose="020B0604020202020204" pitchFamily="34" charset="0"/>
                        </a:rPr>
                        <a:t>Outpatient Surgery</a:t>
                      </a: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$75 Copay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10%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40463">
                <a:tc>
                  <a:txBody>
                    <a:bodyPr/>
                    <a:lstStyle/>
                    <a:p>
                      <a:r>
                        <a:rPr lang="en-US" sz="1300" b="1">
                          <a:solidFill>
                            <a:schemeClr val="tx2"/>
                          </a:solidFill>
                          <a:latin typeface="Arial" panose="020B0604020202020204" pitchFamily="34" charset="0"/>
                          <a:cs typeface="Arial" panose="020B0604020202020204" pitchFamily="34" charset="0"/>
                        </a:rPr>
                        <a:t>X-ray/Radiology</a:t>
                      </a: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$50 Copay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10%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40463">
                <a:tc>
                  <a:txBody>
                    <a:bodyPr/>
                    <a:lstStyle/>
                    <a:p>
                      <a:r>
                        <a:rPr lang="en-US" sz="1300" b="1">
                          <a:solidFill>
                            <a:schemeClr val="tx2"/>
                          </a:solidFill>
                          <a:latin typeface="Arial" panose="020B0604020202020204" pitchFamily="34" charset="0"/>
                          <a:cs typeface="Arial" panose="020B0604020202020204" pitchFamily="34" charset="0"/>
                        </a:rPr>
                        <a:t>Laboratory</a:t>
                      </a: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100%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10%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363043">
                <a:tc>
                  <a:txBody>
                    <a:bodyPr/>
                    <a:lstStyle/>
                    <a:p>
                      <a:pPr algn="l"/>
                      <a:r>
                        <a:rPr lang="en-US" sz="1300" b="1" dirty="0">
                          <a:solidFill>
                            <a:schemeClr val="tx2"/>
                          </a:solidFill>
                          <a:latin typeface="Arial" panose="020B0604020202020204" pitchFamily="34" charset="0"/>
                          <a:cs typeface="Arial" panose="020B0604020202020204" pitchFamily="34" charset="0"/>
                        </a:rPr>
                        <a:t>Emergency Room</a:t>
                      </a:r>
                      <a:r>
                        <a:rPr lang="en-US" sz="1300" b="1" baseline="0" dirty="0">
                          <a:solidFill>
                            <a:schemeClr val="tx2"/>
                          </a:solidFill>
                          <a:latin typeface="Arial" panose="020B0604020202020204" pitchFamily="34" charset="0"/>
                          <a:cs typeface="Arial" panose="020B0604020202020204" pitchFamily="34" charset="0"/>
                        </a:rPr>
                        <a:t> Copay </a:t>
                      </a:r>
                      <a:endParaRPr lang="en-US" sz="1300" dirty="0">
                        <a:solidFill>
                          <a:schemeClr val="tx1"/>
                        </a:solidFill>
                        <a:latin typeface="Arial" panose="020B060402020202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$150 Copay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10%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50% after deductible</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389335">
                <a:tc>
                  <a:txBody>
                    <a:bodyPr/>
                    <a:lstStyle/>
                    <a:p>
                      <a:r>
                        <a:rPr lang="en-US" sz="1300" b="1" dirty="0">
                          <a:solidFill>
                            <a:schemeClr val="accent1"/>
                          </a:solidFill>
                          <a:latin typeface="Arial" panose="020B0604020202020204" pitchFamily="34" charset="0"/>
                          <a:cs typeface="Arial" panose="020B0604020202020204" pitchFamily="34" charset="0"/>
                        </a:rPr>
                        <a:t>Virtual Care</a:t>
                      </a:r>
                    </a:p>
                    <a:p>
                      <a:r>
                        <a:rPr lang="en-US" sz="1300" b="0" dirty="0">
                          <a:solidFill>
                            <a:schemeClr val="tx1"/>
                          </a:solidFill>
                          <a:latin typeface="Arial" panose="020B0604020202020204" pitchFamily="34" charset="0"/>
                          <a:cs typeface="Arial" panose="020B0604020202020204" pitchFamily="34" charset="0"/>
                        </a:rPr>
                        <a:t>(</a:t>
                      </a:r>
                      <a:r>
                        <a:rPr lang="en-US" sz="1300" b="0" kern="1200" dirty="0">
                          <a:solidFill>
                            <a:schemeClr val="tx1"/>
                          </a:solidFill>
                          <a:latin typeface="+mn-lt"/>
                          <a:ea typeface="+mn-ea"/>
                          <a:cs typeface="+mn-cs"/>
                        </a:rPr>
                        <a:t>Telemedicine, </a:t>
                      </a:r>
                      <a:r>
                        <a:rPr lang="en-US" sz="1300" b="0" kern="1200" dirty="0" err="1">
                          <a:solidFill>
                            <a:schemeClr val="tx1"/>
                          </a:solidFill>
                          <a:latin typeface="+mn-lt"/>
                          <a:ea typeface="+mn-ea"/>
                          <a:cs typeface="+mn-cs"/>
                        </a:rPr>
                        <a:t>Telebehavioral</a:t>
                      </a:r>
                      <a:r>
                        <a:rPr lang="en-US" sz="1300" b="0" kern="1200" dirty="0">
                          <a:solidFill>
                            <a:schemeClr val="tx1"/>
                          </a:solidFill>
                          <a:latin typeface="+mn-lt"/>
                          <a:ea typeface="+mn-ea"/>
                          <a:cs typeface="+mn-cs"/>
                        </a:rPr>
                        <a:t> health and </a:t>
                      </a:r>
                      <a:r>
                        <a:rPr lang="en-US" sz="1300" b="0" kern="1200" dirty="0" err="1">
                          <a:solidFill>
                            <a:schemeClr val="tx1"/>
                          </a:solidFill>
                          <a:latin typeface="+mn-lt"/>
                          <a:ea typeface="+mn-ea"/>
                          <a:cs typeface="+mn-cs"/>
                        </a:rPr>
                        <a:t>Teledermatology</a:t>
                      </a:r>
                      <a:r>
                        <a:rPr lang="en-US" sz="1300" b="0" kern="1200" dirty="0">
                          <a:solidFill>
                            <a:schemeClr val="tx1"/>
                          </a:solidFill>
                          <a:latin typeface="+mn-lt"/>
                          <a:ea typeface="+mn-ea"/>
                          <a:cs typeface="+mn-cs"/>
                        </a:rPr>
                        <a:t>)</a:t>
                      </a:r>
                      <a:endParaRPr lang="en-US" sz="1300" b="0" dirty="0">
                        <a:solidFill>
                          <a:schemeClr val="tx1"/>
                        </a:solidFill>
                        <a:latin typeface="Arial" panose="020B0604020202020204" pitchFamily="34" charset="0"/>
                        <a:cs typeface="Arial" panose="020B0604020202020204" pitchFamily="34" charset="0"/>
                      </a:endParaRPr>
                    </a:p>
                  </a:txBody>
                  <a:tcPr marL="121888" marR="121888" marT="60944" marB="60944">
                    <a:lnL w="12700"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solidFill>
                            <a:schemeClr val="tx1"/>
                          </a:solidFill>
                          <a:latin typeface="Arial" panose="020B0604020202020204" pitchFamily="34" charset="0"/>
                          <a:cs typeface="Arial" panose="020B0604020202020204" pitchFamily="34" charset="0"/>
                        </a:rPr>
                        <a:t>Telemed $20 copay </a:t>
                      </a:r>
                    </a:p>
                    <a:p>
                      <a:r>
                        <a:rPr lang="en-US" sz="1100" dirty="0" err="1">
                          <a:solidFill>
                            <a:schemeClr val="tx1"/>
                          </a:solidFill>
                          <a:latin typeface="Arial" panose="020B0604020202020204" pitchFamily="34" charset="0"/>
                          <a:cs typeface="Arial" panose="020B0604020202020204" pitchFamily="34" charset="0"/>
                        </a:rPr>
                        <a:t>Telederm</a:t>
                      </a:r>
                      <a:r>
                        <a:rPr lang="en-US" sz="1100" dirty="0">
                          <a:solidFill>
                            <a:schemeClr val="tx1"/>
                          </a:solidFill>
                          <a:latin typeface="Arial" panose="020B0604020202020204" pitchFamily="34" charset="0"/>
                          <a:cs typeface="Arial" panose="020B0604020202020204" pitchFamily="34" charset="0"/>
                        </a:rPr>
                        <a:t> $40 copay</a:t>
                      </a:r>
                    </a:p>
                    <a:p>
                      <a:r>
                        <a:rPr lang="en-US" sz="1100" dirty="0" err="1">
                          <a:solidFill>
                            <a:schemeClr val="tx1"/>
                          </a:solidFill>
                          <a:latin typeface="Arial" panose="020B0604020202020204" pitchFamily="34" charset="0"/>
                          <a:cs typeface="Arial" panose="020B0604020202020204" pitchFamily="34" charset="0"/>
                        </a:rPr>
                        <a:t>Telebehavioral</a:t>
                      </a:r>
                      <a:r>
                        <a:rPr lang="en-US" sz="1100" dirty="0">
                          <a:solidFill>
                            <a:schemeClr val="tx1"/>
                          </a:solidFill>
                          <a:latin typeface="Arial" panose="020B0604020202020204" pitchFamily="34" charset="0"/>
                          <a:cs typeface="Arial" panose="020B0604020202020204" pitchFamily="34" charset="0"/>
                        </a:rPr>
                        <a:t> $40 copay</a:t>
                      </a:r>
                    </a:p>
                    <a:p>
                      <a:endParaRPr lang="en-US" sz="1100" dirty="0">
                        <a:solidFill>
                          <a:schemeClr val="tx1"/>
                        </a:solidFill>
                        <a:latin typeface="Arial" panose="020B0604020202020204" pitchFamily="34" charset="0"/>
                        <a:cs typeface="Arial" panose="020B0604020202020204" pitchFamily="34" charset="0"/>
                      </a:endParaRP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Not Covered</a:t>
                      </a:r>
                    </a:p>
                    <a:p>
                      <a:endParaRPr lang="en-US" sz="1100" dirty="0">
                        <a:solidFill>
                          <a:schemeClr val="tx1"/>
                        </a:solidFill>
                        <a:latin typeface="Arial" panose="020B0604020202020204" pitchFamily="34" charset="0"/>
                        <a:cs typeface="Arial" panose="020B0604020202020204" pitchFamily="34" charset="0"/>
                      </a:endParaRP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panose="020B0604020202020204" pitchFamily="34" charset="0"/>
                          <a:cs typeface="Arial" panose="020B0604020202020204" pitchFamily="34" charset="0"/>
                        </a:rPr>
                        <a:t>10% after deductible</a:t>
                      </a:r>
                    </a:p>
                  </a:txBody>
                  <a:tcPr marL="121888" marR="121888" marT="60944" marB="60944">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1100" dirty="0">
                          <a:solidFill>
                            <a:schemeClr val="tx1"/>
                          </a:solidFill>
                          <a:latin typeface="Arial" panose="020B0604020202020204" pitchFamily="34" charset="0"/>
                          <a:cs typeface="Arial" panose="020B0604020202020204" pitchFamily="34" charset="0"/>
                        </a:rPr>
                        <a:t>Not Covered</a:t>
                      </a:r>
                    </a:p>
                  </a:txBody>
                  <a:tcPr marL="121888" marR="121888" marT="60944" marB="60944">
                    <a:lnL w="762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2181137"/>
                  </a:ext>
                </a:extLst>
              </a:tr>
            </a:tbl>
          </a:graphicData>
        </a:graphic>
      </p:graphicFrame>
      <p:sp>
        <p:nvSpPr>
          <p:cNvPr id="8" name="Title 1"/>
          <p:cNvSpPr txBox="1">
            <a:spLocks/>
          </p:cNvSpPr>
          <p:nvPr/>
        </p:nvSpPr>
        <p:spPr>
          <a:xfrm>
            <a:off x="448516" y="218118"/>
            <a:ext cx="10969943" cy="715775"/>
          </a:xfrm>
          <a:prstGeom prst="rect">
            <a:avLst/>
          </a:prstGeom>
        </p:spPr>
        <p:txBody>
          <a:bodyPr vert="horz" lIns="121888" tIns="60944" rIns="121888" bIns="60944" rtlCol="0" anchor="ctr">
            <a:noAutofit/>
          </a:bodyPr>
          <a:lstStyle>
            <a:lvl1pPr algn="l" defTabSz="914400" rtl="0" eaLnBrk="1" latinLnBrk="0" hangingPunct="1">
              <a:spcBef>
                <a:spcPct val="0"/>
              </a:spcBef>
              <a:buNone/>
              <a:defRPr sz="4400" kern="1200">
                <a:solidFill>
                  <a:srgbClr val="009EF0"/>
                </a:solidFill>
                <a:latin typeface="Arial" panose="020B0604020202020204" pitchFamily="34" charset="0"/>
                <a:ea typeface="+mj-ea"/>
                <a:cs typeface="Arial" panose="020B0604020202020204" pitchFamily="34" charset="0"/>
              </a:defRPr>
            </a:lvl1pPr>
          </a:lstStyle>
          <a:p>
            <a:r>
              <a:rPr lang="en-US" sz="3600" b="1">
                <a:solidFill>
                  <a:schemeClr val="tx2"/>
                </a:solidFill>
              </a:rPr>
              <a:t>Plan Comparison Chart</a:t>
            </a:r>
          </a:p>
        </p:txBody>
      </p:sp>
    </p:spTree>
    <p:custDataLst>
      <p:tags r:id="rId1"/>
    </p:custDataLst>
    <p:extLst>
      <p:ext uri="{BB962C8B-B14F-4D97-AF65-F5344CB8AC3E}">
        <p14:creationId xmlns:p14="http://schemas.microsoft.com/office/powerpoint/2010/main" val="2707203474"/>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her eyes closed&#10;&#10;Description automatically generated">
            <a:extLst>
              <a:ext uri="{FF2B5EF4-FFF2-40B4-BE49-F238E27FC236}">
                <a16:creationId xmlns:a16="http://schemas.microsoft.com/office/drawing/2014/main" id="{112CFEC0-BB66-68A2-1D12-A34CE9772F4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2" y="-3"/>
            <a:ext cx="12188823" cy="6858001"/>
          </a:xfrm>
          <a:prstGeom prst="rect">
            <a:avLst/>
          </a:prstGeom>
        </p:spPr>
      </p:pic>
      <p:sp>
        <p:nvSpPr>
          <p:cNvPr id="42" name="Title 41"/>
          <p:cNvSpPr>
            <a:spLocks noGrp="1"/>
          </p:cNvSpPr>
          <p:nvPr>
            <p:ph type="title"/>
          </p:nvPr>
        </p:nvSpPr>
        <p:spPr>
          <a:xfrm>
            <a:off x="736442" y="0"/>
            <a:ext cx="5749418" cy="6857999"/>
          </a:xfrm>
        </p:spPr>
        <p:txBody>
          <a:bodyPr anchor="ctr"/>
          <a:lstStyle/>
          <a:p>
            <a:r>
              <a:rPr lang="en-US" sz="7200">
                <a:solidFill>
                  <a:schemeClr val="bg1"/>
                </a:solidFill>
              </a:rPr>
              <a:t>Health and Well-being Programs</a:t>
            </a:r>
          </a:p>
        </p:txBody>
      </p:sp>
      <p:sp>
        <p:nvSpPr>
          <p:cNvPr id="5"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5CFE9-5DC3-4EF6-9037-750C00D11729}" type="slidenum">
              <a:rPr kumimoji="0" lang="en-US" sz="1200" b="0" i="0" u="none" strike="noStrike" kern="1200" cap="none" spc="0" normalizeH="0" baseline="0" noProof="0" smtClean="0">
                <a:ln>
                  <a:noFill/>
                </a:ln>
                <a:solidFill>
                  <a:srgbClr val="7F7F7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22929644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848" y="2508884"/>
            <a:ext cx="2214130" cy="1155083"/>
          </a:xfrm>
          <a:prstGeom prst="rect">
            <a:avLst/>
          </a:prstGeom>
        </p:spPr>
        <p:txBody>
          <a:bodyPr vert="horz" wrap="square" lIns="0" tIns="8659" rIns="0" bIns="0" rtlCol="0">
            <a:spAutoFit/>
          </a:bodyPr>
          <a:lstStyle/>
          <a:p>
            <a:pPr marL="8659" marR="3464" defTabSz="623438">
              <a:lnSpc>
                <a:spcPct val="107100"/>
              </a:lnSpc>
              <a:spcBef>
                <a:spcPts val="68"/>
              </a:spcBef>
            </a:pPr>
            <a:r>
              <a:rPr sz="955" b="1" kern="0" spc="-41" dirty="0">
                <a:solidFill>
                  <a:srgbClr val="004F6E"/>
                </a:solidFill>
                <a:latin typeface="Arial"/>
                <a:cs typeface="Arial"/>
              </a:rPr>
              <a:t>Preventive</a:t>
            </a:r>
            <a:r>
              <a:rPr sz="955" b="1" kern="0" spc="-34" dirty="0">
                <a:solidFill>
                  <a:srgbClr val="004F6E"/>
                </a:solidFill>
                <a:latin typeface="Arial"/>
                <a:cs typeface="Arial"/>
              </a:rPr>
              <a:t> </a:t>
            </a:r>
            <a:r>
              <a:rPr sz="955" b="1" kern="0" spc="-41" dirty="0">
                <a:solidFill>
                  <a:srgbClr val="004F6E"/>
                </a:solidFill>
                <a:latin typeface="Arial"/>
                <a:cs typeface="Arial"/>
              </a:rPr>
              <a:t>care</a:t>
            </a:r>
            <a:r>
              <a:rPr sz="955" b="1" kern="0" spc="-34" dirty="0">
                <a:solidFill>
                  <a:srgbClr val="004F6E"/>
                </a:solidFill>
                <a:latin typeface="Arial"/>
                <a:cs typeface="Arial"/>
              </a:rPr>
              <a:t> </a:t>
            </a:r>
            <a:r>
              <a:rPr sz="955" b="1" kern="0" spc="-68" dirty="0">
                <a:solidFill>
                  <a:srgbClr val="004F6E"/>
                </a:solidFill>
                <a:latin typeface="Arial"/>
                <a:cs typeface="Arial"/>
              </a:rPr>
              <a:t>is</a:t>
            </a:r>
            <a:r>
              <a:rPr sz="955" b="1" kern="0" spc="-34" dirty="0">
                <a:solidFill>
                  <a:srgbClr val="004F6E"/>
                </a:solidFill>
                <a:latin typeface="Arial"/>
                <a:cs typeface="Arial"/>
              </a:rPr>
              <a:t> </a:t>
            </a:r>
            <a:r>
              <a:rPr sz="955" b="1" kern="0" spc="-27" dirty="0">
                <a:solidFill>
                  <a:srgbClr val="004F6E"/>
                </a:solidFill>
                <a:latin typeface="Arial"/>
                <a:cs typeface="Arial"/>
              </a:rPr>
              <a:t>the</a:t>
            </a:r>
            <a:r>
              <a:rPr sz="955" b="1" kern="0" spc="-34" dirty="0">
                <a:solidFill>
                  <a:srgbClr val="004F6E"/>
                </a:solidFill>
                <a:latin typeface="Arial"/>
                <a:cs typeface="Arial"/>
              </a:rPr>
              <a:t> routine </a:t>
            </a:r>
            <a:r>
              <a:rPr sz="955" b="1" kern="0" spc="-41" dirty="0">
                <a:solidFill>
                  <a:srgbClr val="004F6E"/>
                </a:solidFill>
                <a:latin typeface="Arial"/>
                <a:cs typeface="Arial"/>
              </a:rPr>
              <a:t>care</a:t>
            </a:r>
            <a:r>
              <a:rPr sz="955" b="1" kern="0" spc="-34" dirty="0">
                <a:solidFill>
                  <a:srgbClr val="004F6E"/>
                </a:solidFill>
                <a:latin typeface="Arial"/>
                <a:cs typeface="Arial"/>
              </a:rPr>
              <a:t> </a:t>
            </a:r>
            <a:r>
              <a:rPr sz="955" b="1" kern="0" spc="-17" dirty="0">
                <a:solidFill>
                  <a:srgbClr val="004F6E"/>
                </a:solidFill>
                <a:latin typeface="Arial"/>
                <a:cs typeface="Arial"/>
              </a:rPr>
              <a:t>and </a:t>
            </a:r>
            <a:r>
              <a:rPr sz="955" b="1" kern="0" spc="-61" dirty="0">
                <a:solidFill>
                  <a:srgbClr val="004F6E"/>
                </a:solidFill>
                <a:latin typeface="Arial"/>
                <a:cs typeface="Arial"/>
              </a:rPr>
              <a:t>counseling</a:t>
            </a:r>
            <a:r>
              <a:rPr sz="955" b="1" kern="0" spc="-31" dirty="0">
                <a:solidFill>
                  <a:srgbClr val="004F6E"/>
                </a:solidFill>
                <a:latin typeface="Arial"/>
                <a:cs typeface="Arial"/>
              </a:rPr>
              <a:t> </a:t>
            </a:r>
            <a:r>
              <a:rPr sz="955" b="1" kern="0" spc="-78" dirty="0">
                <a:solidFill>
                  <a:srgbClr val="004F6E"/>
                </a:solidFill>
                <a:latin typeface="Arial"/>
                <a:cs typeface="Arial"/>
              </a:rPr>
              <a:t>you</a:t>
            </a:r>
            <a:r>
              <a:rPr sz="955" b="1" kern="0" spc="-31" dirty="0">
                <a:solidFill>
                  <a:srgbClr val="004F6E"/>
                </a:solidFill>
                <a:latin typeface="Arial"/>
                <a:cs typeface="Arial"/>
              </a:rPr>
              <a:t> </a:t>
            </a:r>
            <a:r>
              <a:rPr sz="955" b="1" kern="0" spc="-51" dirty="0">
                <a:solidFill>
                  <a:srgbClr val="004F6E"/>
                </a:solidFill>
                <a:latin typeface="Arial"/>
                <a:cs typeface="Arial"/>
              </a:rPr>
              <a:t>receive</a:t>
            </a:r>
            <a:r>
              <a:rPr sz="955" b="1" kern="0" spc="-27" dirty="0">
                <a:solidFill>
                  <a:srgbClr val="004F6E"/>
                </a:solidFill>
                <a:latin typeface="Arial"/>
                <a:cs typeface="Arial"/>
              </a:rPr>
              <a:t> </a:t>
            </a:r>
            <a:r>
              <a:rPr sz="955" b="1" kern="0" spc="-24" dirty="0">
                <a:solidFill>
                  <a:srgbClr val="004F6E"/>
                </a:solidFill>
                <a:latin typeface="Arial"/>
                <a:cs typeface="Arial"/>
              </a:rPr>
              <a:t>to</a:t>
            </a:r>
            <a:r>
              <a:rPr sz="955" b="1" kern="0" spc="-31" dirty="0">
                <a:solidFill>
                  <a:srgbClr val="004F6E"/>
                </a:solidFill>
                <a:latin typeface="Arial"/>
                <a:cs typeface="Arial"/>
              </a:rPr>
              <a:t> </a:t>
            </a:r>
            <a:r>
              <a:rPr sz="955" b="1" kern="0" spc="-41" dirty="0">
                <a:solidFill>
                  <a:srgbClr val="004F6E"/>
                </a:solidFill>
                <a:latin typeface="Arial"/>
                <a:cs typeface="Arial"/>
              </a:rPr>
              <a:t>prevent</a:t>
            </a:r>
            <a:r>
              <a:rPr sz="955" b="1" kern="0" spc="-31" dirty="0">
                <a:solidFill>
                  <a:srgbClr val="004F6E"/>
                </a:solidFill>
                <a:latin typeface="Arial"/>
                <a:cs typeface="Arial"/>
              </a:rPr>
              <a:t> </a:t>
            </a:r>
            <a:r>
              <a:rPr sz="955" b="1" kern="0" spc="-7" dirty="0">
                <a:solidFill>
                  <a:srgbClr val="004F6E"/>
                </a:solidFill>
                <a:latin typeface="Arial"/>
                <a:cs typeface="Arial"/>
              </a:rPr>
              <a:t>health </a:t>
            </a:r>
            <a:r>
              <a:rPr sz="955" b="1" kern="0" spc="-48" dirty="0">
                <a:solidFill>
                  <a:srgbClr val="004F6E"/>
                </a:solidFill>
                <a:latin typeface="Arial"/>
                <a:cs typeface="Arial"/>
              </a:rPr>
              <a:t>problems.</a:t>
            </a:r>
            <a:r>
              <a:rPr sz="955" b="1" kern="0" spc="-24" dirty="0">
                <a:solidFill>
                  <a:srgbClr val="004F6E"/>
                </a:solidFill>
                <a:latin typeface="Arial"/>
                <a:cs typeface="Arial"/>
              </a:rPr>
              <a:t> </a:t>
            </a:r>
            <a:r>
              <a:rPr sz="955" b="1" kern="0" dirty="0">
                <a:solidFill>
                  <a:srgbClr val="004F6E"/>
                </a:solidFill>
                <a:latin typeface="Arial"/>
                <a:cs typeface="Arial"/>
              </a:rPr>
              <a:t>It’s</a:t>
            </a:r>
            <a:r>
              <a:rPr sz="955" b="1" kern="0" spc="-20" dirty="0">
                <a:solidFill>
                  <a:srgbClr val="004F6E"/>
                </a:solidFill>
                <a:latin typeface="Arial"/>
                <a:cs typeface="Arial"/>
              </a:rPr>
              <a:t> </a:t>
            </a:r>
            <a:r>
              <a:rPr sz="955" b="1" kern="0" spc="-75" dirty="0">
                <a:solidFill>
                  <a:srgbClr val="004F6E"/>
                </a:solidFill>
                <a:latin typeface="Arial"/>
                <a:cs typeface="Arial"/>
              </a:rPr>
              <a:t>one</a:t>
            </a:r>
            <a:r>
              <a:rPr sz="955" b="1" kern="0" spc="-24" dirty="0">
                <a:solidFill>
                  <a:srgbClr val="004F6E"/>
                </a:solidFill>
                <a:latin typeface="Arial"/>
                <a:cs typeface="Arial"/>
              </a:rPr>
              <a:t> of</a:t>
            </a:r>
            <a:r>
              <a:rPr sz="955" b="1" kern="0" spc="-20" dirty="0">
                <a:solidFill>
                  <a:srgbClr val="004F6E"/>
                </a:solidFill>
                <a:latin typeface="Arial"/>
                <a:cs typeface="Arial"/>
              </a:rPr>
              <a:t> </a:t>
            </a:r>
            <a:r>
              <a:rPr sz="955" b="1" kern="0" spc="-27" dirty="0">
                <a:solidFill>
                  <a:srgbClr val="004F6E"/>
                </a:solidFill>
                <a:latin typeface="Arial"/>
                <a:cs typeface="Arial"/>
              </a:rPr>
              <a:t>the</a:t>
            </a:r>
            <a:r>
              <a:rPr sz="955" b="1" kern="0" spc="-24" dirty="0">
                <a:solidFill>
                  <a:srgbClr val="004F6E"/>
                </a:solidFill>
                <a:latin typeface="Arial"/>
                <a:cs typeface="Arial"/>
              </a:rPr>
              <a:t> </a:t>
            </a:r>
            <a:r>
              <a:rPr sz="955" b="1" kern="0" spc="-48" dirty="0">
                <a:solidFill>
                  <a:srgbClr val="004F6E"/>
                </a:solidFill>
                <a:latin typeface="Arial"/>
                <a:cs typeface="Arial"/>
              </a:rPr>
              <a:t>best</a:t>
            </a:r>
            <a:r>
              <a:rPr sz="955" b="1" kern="0" spc="-20" dirty="0">
                <a:solidFill>
                  <a:srgbClr val="004F6E"/>
                </a:solidFill>
                <a:latin typeface="Arial"/>
                <a:cs typeface="Arial"/>
              </a:rPr>
              <a:t> </a:t>
            </a:r>
            <a:r>
              <a:rPr sz="955" b="1" kern="0" spc="-82" dirty="0">
                <a:solidFill>
                  <a:srgbClr val="004F6E"/>
                </a:solidFill>
                <a:latin typeface="Arial"/>
                <a:cs typeface="Arial"/>
              </a:rPr>
              <a:t>ways</a:t>
            </a:r>
            <a:r>
              <a:rPr sz="955" b="1" kern="0" spc="-24" dirty="0">
                <a:solidFill>
                  <a:srgbClr val="004F6E"/>
                </a:solidFill>
                <a:latin typeface="Arial"/>
                <a:cs typeface="Arial"/>
              </a:rPr>
              <a:t> </a:t>
            </a:r>
            <a:r>
              <a:rPr sz="955" b="1" kern="0" spc="-17" dirty="0">
                <a:solidFill>
                  <a:srgbClr val="004F6E"/>
                </a:solidFill>
                <a:latin typeface="Arial"/>
                <a:cs typeface="Arial"/>
              </a:rPr>
              <a:t>to </a:t>
            </a:r>
            <a:r>
              <a:rPr sz="955" b="1" kern="0" spc="-41" dirty="0">
                <a:solidFill>
                  <a:srgbClr val="004F6E"/>
                </a:solidFill>
                <a:latin typeface="Arial"/>
                <a:cs typeface="Arial"/>
              </a:rPr>
              <a:t>prevent</a:t>
            </a:r>
            <a:r>
              <a:rPr sz="955" b="1" kern="0" spc="-31" dirty="0">
                <a:solidFill>
                  <a:srgbClr val="004F6E"/>
                </a:solidFill>
                <a:latin typeface="Arial"/>
                <a:cs typeface="Arial"/>
              </a:rPr>
              <a:t> </a:t>
            </a:r>
            <a:r>
              <a:rPr sz="955" b="1" kern="0" spc="-55" dirty="0">
                <a:solidFill>
                  <a:srgbClr val="004F6E"/>
                </a:solidFill>
                <a:latin typeface="Arial"/>
                <a:cs typeface="Arial"/>
              </a:rPr>
              <a:t>illness</a:t>
            </a:r>
            <a:r>
              <a:rPr sz="955" b="1" kern="0" spc="-31" dirty="0">
                <a:solidFill>
                  <a:srgbClr val="004F6E"/>
                </a:solidFill>
                <a:latin typeface="Arial"/>
                <a:cs typeface="Arial"/>
              </a:rPr>
              <a:t> </a:t>
            </a:r>
            <a:r>
              <a:rPr sz="955" b="1" kern="0" spc="-61" dirty="0">
                <a:solidFill>
                  <a:srgbClr val="004F6E"/>
                </a:solidFill>
                <a:latin typeface="Arial"/>
                <a:cs typeface="Arial"/>
              </a:rPr>
              <a:t>and</a:t>
            </a:r>
            <a:r>
              <a:rPr sz="955" b="1" kern="0" spc="-27" dirty="0">
                <a:solidFill>
                  <a:srgbClr val="004F6E"/>
                </a:solidFill>
                <a:latin typeface="Arial"/>
                <a:cs typeface="Arial"/>
              </a:rPr>
              <a:t> </a:t>
            </a:r>
            <a:r>
              <a:rPr sz="955" b="1" kern="0" spc="-24" dirty="0">
                <a:solidFill>
                  <a:srgbClr val="004F6E"/>
                </a:solidFill>
                <a:latin typeface="Arial"/>
                <a:cs typeface="Arial"/>
              </a:rPr>
              <a:t>detect</a:t>
            </a:r>
            <a:r>
              <a:rPr sz="955" b="1" kern="0" spc="-31" dirty="0">
                <a:solidFill>
                  <a:srgbClr val="004F6E"/>
                </a:solidFill>
                <a:latin typeface="Arial"/>
                <a:cs typeface="Arial"/>
              </a:rPr>
              <a:t> </a:t>
            </a:r>
            <a:r>
              <a:rPr sz="955" b="1" kern="0" spc="-75" dirty="0">
                <a:solidFill>
                  <a:srgbClr val="004F6E"/>
                </a:solidFill>
                <a:latin typeface="Arial"/>
                <a:cs typeface="Arial"/>
              </a:rPr>
              <a:t>diseases</a:t>
            </a:r>
            <a:r>
              <a:rPr sz="955" b="1" kern="0" spc="-31" dirty="0">
                <a:solidFill>
                  <a:srgbClr val="004F6E"/>
                </a:solidFill>
                <a:latin typeface="Arial"/>
                <a:cs typeface="Arial"/>
              </a:rPr>
              <a:t> </a:t>
            </a:r>
            <a:r>
              <a:rPr sz="955" b="1" kern="0" spc="-24" dirty="0">
                <a:solidFill>
                  <a:srgbClr val="004F6E"/>
                </a:solidFill>
                <a:latin typeface="Arial"/>
                <a:cs typeface="Arial"/>
              </a:rPr>
              <a:t>before </a:t>
            </a:r>
            <a:r>
              <a:rPr sz="955" b="1" kern="0" spc="-37" dirty="0">
                <a:solidFill>
                  <a:srgbClr val="004F6E"/>
                </a:solidFill>
                <a:latin typeface="Arial"/>
                <a:cs typeface="Arial"/>
              </a:rPr>
              <a:t>they</a:t>
            </a:r>
            <a:r>
              <a:rPr sz="955" b="1" kern="0" spc="-34" dirty="0">
                <a:solidFill>
                  <a:srgbClr val="004F6E"/>
                </a:solidFill>
                <a:latin typeface="Arial"/>
                <a:cs typeface="Arial"/>
              </a:rPr>
              <a:t> </a:t>
            </a:r>
            <a:r>
              <a:rPr sz="955" b="1" kern="0" spc="-68" dirty="0">
                <a:solidFill>
                  <a:srgbClr val="004F6E"/>
                </a:solidFill>
                <a:latin typeface="Arial"/>
                <a:cs typeface="Arial"/>
              </a:rPr>
              <a:t>become</a:t>
            </a:r>
            <a:r>
              <a:rPr sz="955" b="1" kern="0" spc="-34" dirty="0">
                <a:solidFill>
                  <a:srgbClr val="004F6E"/>
                </a:solidFill>
                <a:latin typeface="Arial"/>
                <a:cs typeface="Arial"/>
              </a:rPr>
              <a:t> </a:t>
            </a:r>
            <a:r>
              <a:rPr sz="955" b="1" kern="0" spc="-68" dirty="0">
                <a:solidFill>
                  <a:srgbClr val="004F6E"/>
                </a:solidFill>
                <a:latin typeface="Arial"/>
                <a:cs typeface="Arial"/>
              </a:rPr>
              <a:t>serious</a:t>
            </a:r>
            <a:r>
              <a:rPr sz="955" b="1" kern="0" spc="-31" dirty="0">
                <a:solidFill>
                  <a:srgbClr val="004F6E"/>
                </a:solidFill>
                <a:latin typeface="Arial"/>
                <a:cs typeface="Arial"/>
              </a:rPr>
              <a:t> </a:t>
            </a:r>
            <a:r>
              <a:rPr sz="955" b="1" kern="0" spc="-48" dirty="0">
                <a:solidFill>
                  <a:srgbClr val="004F6E"/>
                </a:solidFill>
                <a:latin typeface="Arial"/>
                <a:cs typeface="Arial"/>
              </a:rPr>
              <a:t>medical</a:t>
            </a:r>
            <a:r>
              <a:rPr sz="955" b="1" kern="0" spc="-34" dirty="0">
                <a:solidFill>
                  <a:srgbClr val="004F6E"/>
                </a:solidFill>
                <a:latin typeface="Arial"/>
                <a:cs typeface="Arial"/>
              </a:rPr>
              <a:t> </a:t>
            </a:r>
            <a:r>
              <a:rPr sz="955" b="1" kern="0" spc="-7" dirty="0">
                <a:solidFill>
                  <a:srgbClr val="004F6E"/>
                </a:solidFill>
                <a:latin typeface="Arial"/>
                <a:cs typeface="Arial"/>
              </a:rPr>
              <a:t>conditions.</a:t>
            </a:r>
            <a:endParaRPr sz="955" kern="0" dirty="0">
              <a:solidFill>
                <a:sysClr val="windowText" lastClr="000000"/>
              </a:solidFill>
              <a:latin typeface="Arial"/>
              <a:cs typeface="Arial"/>
            </a:endParaRPr>
          </a:p>
          <a:p>
            <a:pPr defTabSz="623438">
              <a:spcBef>
                <a:spcPts val="607"/>
              </a:spcBef>
            </a:pPr>
            <a:endParaRPr sz="955" kern="0" dirty="0">
              <a:solidFill>
                <a:sysClr val="windowText" lastClr="000000"/>
              </a:solidFill>
              <a:latin typeface="Arial"/>
              <a:cs typeface="Arial"/>
            </a:endParaRPr>
          </a:p>
          <a:p>
            <a:pPr marL="8659" defTabSz="623438"/>
            <a:r>
              <a:rPr sz="886" kern="0" spc="-58" dirty="0">
                <a:solidFill>
                  <a:srgbClr val="0083C9"/>
                </a:solidFill>
                <a:latin typeface="Arial Black"/>
                <a:cs typeface="Arial Black"/>
              </a:rPr>
              <a:t>Preventive</a:t>
            </a:r>
            <a:r>
              <a:rPr sz="886" kern="0" spc="-92" dirty="0">
                <a:solidFill>
                  <a:srgbClr val="0083C9"/>
                </a:solidFill>
                <a:latin typeface="Arial Black"/>
                <a:cs typeface="Arial Black"/>
              </a:rPr>
              <a:t> </a:t>
            </a:r>
            <a:r>
              <a:rPr sz="886" kern="0" spc="-72" dirty="0">
                <a:solidFill>
                  <a:srgbClr val="0083C9"/>
                </a:solidFill>
                <a:latin typeface="Arial Black"/>
                <a:cs typeface="Arial Black"/>
              </a:rPr>
              <a:t>care</a:t>
            </a:r>
            <a:r>
              <a:rPr sz="886" kern="0" spc="-92" dirty="0">
                <a:solidFill>
                  <a:srgbClr val="0083C9"/>
                </a:solidFill>
                <a:latin typeface="Arial Black"/>
                <a:cs typeface="Arial Black"/>
              </a:rPr>
              <a:t> </a:t>
            </a:r>
            <a:r>
              <a:rPr sz="886" kern="0" spc="-85" dirty="0">
                <a:solidFill>
                  <a:srgbClr val="0083C9"/>
                </a:solidFill>
                <a:latin typeface="Arial Black"/>
                <a:cs typeface="Arial Black"/>
              </a:rPr>
              <a:t>can</a:t>
            </a:r>
            <a:r>
              <a:rPr sz="886" kern="0" spc="-89" dirty="0">
                <a:solidFill>
                  <a:srgbClr val="0083C9"/>
                </a:solidFill>
                <a:latin typeface="Arial Black"/>
                <a:cs typeface="Arial Black"/>
              </a:rPr>
              <a:t> </a:t>
            </a:r>
            <a:r>
              <a:rPr sz="886" kern="0" spc="-7" dirty="0">
                <a:solidFill>
                  <a:srgbClr val="0083C9"/>
                </a:solidFill>
                <a:latin typeface="Arial Black"/>
                <a:cs typeface="Arial Black"/>
              </a:rPr>
              <a:t>include:</a:t>
            </a:r>
            <a:endParaRPr sz="886" kern="0" dirty="0">
              <a:solidFill>
                <a:sysClr val="windowText" lastClr="000000"/>
              </a:solidFill>
              <a:latin typeface="Arial Black"/>
              <a:cs typeface="Arial Black"/>
            </a:endParaRPr>
          </a:p>
        </p:txBody>
      </p:sp>
      <p:sp>
        <p:nvSpPr>
          <p:cNvPr id="3" name="object 3"/>
          <p:cNvSpPr txBox="1"/>
          <p:nvPr/>
        </p:nvSpPr>
        <p:spPr>
          <a:xfrm>
            <a:off x="167849" y="4166561"/>
            <a:ext cx="2305484" cy="1386493"/>
          </a:xfrm>
          <a:prstGeom prst="rect">
            <a:avLst/>
          </a:prstGeom>
        </p:spPr>
        <p:txBody>
          <a:bodyPr vert="horz" wrap="square" lIns="0" tIns="8659" rIns="0" bIns="0" rtlCol="0">
            <a:spAutoFit/>
          </a:bodyPr>
          <a:lstStyle/>
          <a:p>
            <a:pPr marL="8659" marR="878441" algn="just" defTabSz="623438">
              <a:spcBef>
                <a:spcPts val="68"/>
              </a:spcBef>
              <a:tabLst>
                <a:tab pos="725180" algn="l"/>
              </a:tabLst>
            </a:pPr>
            <a:r>
              <a:rPr sz="682" b="1" kern="0" spc="-7" dirty="0">
                <a:solidFill>
                  <a:srgbClr val="231F20"/>
                </a:solidFill>
                <a:latin typeface="Arial"/>
                <a:cs typeface="Arial"/>
              </a:rPr>
              <a:t>Checkups</a:t>
            </a:r>
            <a:r>
              <a:rPr sz="682" b="1" kern="0" dirty="0">
                <a:solidFill>
                  <a:srgbClr val="231F20"/>
                </a:solidFill>
                <a:latin typeface="Arial"/>
                <a:cs typeface="Arial"/>
              </a:rPr>
              <a:t>	</a:t>
            </a:r>
            <a:r>
              <a:rPr sz="682" b="1" kern="0" spc="-34" dirty="0">
                <a:solidFill>
                  <a:srgbClr val="231F20"/>
                </a:solidFill>
                <a:latin typeface="Arial"/>
                <a:cs typeface="Arial"/>
              </a:rPr>
              <a:t>Cancer</a:t>
            </a:r>
            <a:r>
              <a:rPr sz="682" b="1" kern="0" spc="3" dirty="0">
                <a:solidFill>
                  <a:srgbClr val="231F20"/>
                </a:solidFill>
                <a:latin typeface="Arial"/>
                <a:cs typeface="Arial"/>
              </a:rPr>
              <a:t> </a:t>
            </a:r>
            <a:r>
              <a:rPr sz="682" b="1" kern="0" spc="-51" dirty="0">
                <a:solidFill>
                  <a:srgbClr val="231F20"/>
                </a:solidFill>
                <a:latin typeface="Arial"/>
                <a:cs typeface="Arial"/>
              </a:rPr>
              <a:t>and</a:t>
            </a:r>
            <a:r>
              <a:rPr sz="682" b="1" kern="0" spc="7" dirty="0">
                <a:solidFill>
                  <a:srgbClr val="231F20"/>
                </a:solidFill>
                <a:latin typeface="Arial"/>
                <a:cs typeface="Arial"/>
              </a:rPr>
              <a:t> </a:t>
            </a:r>
            <a:r>
              <a:rPr sz="682" b="1" kern="0" spc="-14" dirty="0">
                <a:solidFill>
                  <a:srgbClr val="231F20"/>
                </a:solidFill>
                <a:latin typeface="Arial"/>
                <a:cs typeface="Arial"/>
              </a:rPr>
              <a:t>other </a:t>
            </a:r>
            <a:r>
              <a:rPr sz="682" kern="0" dirty="0">
                <a:solidFill>
                  <a:srgbClr val="231F20"/>
                </a:solidFill>
                <a:latin typeface="Calibri"/>
                <a:cs typeface="Calibri"/>
              </a:rPr>
              <a:t>(annual</a:t>
            </a:r>
            <a:r>
              <a:rPr sz="682" kern="0" spc="24" dirty="0">
                <a:solidFill>
                  <a:srgbClr val="231F20"/>
                </a:solidFill>
                <a:latin typeface="Calibri"/>
                <a:cs typeface="Calibri"/>
              </a:rPr>
              <a:t> </a:t>
            </a:r>
            <a:r>
              <a:rPr sz="682" kern="0" dirty="0">
                <a:solidFill>
                  <a:srgbClr val="231F20"/>
                </a:solidFill>
                <a:latin typeface="Calibri"/>
                <a:cs typeface="Calibri"/>
              </a:rPr>
              <a:t>physicals</a:t>
            </a:r>
            <a:r>
              <a:rPr sz="682" kern="0" spc="283" dirty="0">
                <a:solidFill>
                  <a:srgbClr val="231F20"/>
                </a:solidFill>
                <a:latin typeface="Calibri"/>
                <a:cs typeface="Calibri"/>
              </a:rPr>
              <a:t>  </a:t>
            </a:r>
            <a:r>
              <a:rPr sz="682" b="1" kern="0" spc="-20" dirty="0">
                <a:solidFill>
                  <a:srgbClr val="231F20"/>
                </a:solidFill>
                <a:latin typeface="Arial"/>
                <a:cs typeface="Arial"/>
              </a:rPr>
              <a:t>health</a:t>
            </a:r>
            <a:r>
              <a:rPr sz="682" b="1" kern="0" spc="-10" dirty="0">
                <a:solidFill>
                  <a:srgbClr val="231F20"/>
                </a:solidFill>
                <a:latin typeface="Arial"/>
                <a:cs typeface="Arial"/>
              </a:rPr>
              <a:t> </a:t>
            </a:r>
            <a:r>
              <a:rPr sz="682" b="1" kern="0" spc="-20" dirty="0">
                <a:solidFill>
                  <a:srgbClr val="231F20"/>
                </a:solidFill>
                <a:latin typeface="Arial"/>
                <a:cs typeface="Arial"/>
              </a:rPr>
              <a:t>screenings </a:t>
            </a:r>
            <a:r>
              <a:rPr sz="682" kern="0" dirty="0">
                <a:solidFill>
                  <a:srgbClr val="231F20"/>
                </a:solidFill>
                <a:latin typeface="Calibri"/>
                <a:cs typeface="Calibri"/>
              </a:rPr>
              <a:t>and</a:t>
            </a:r>
            <a:r>
              <a:rPr sz="682" kern="0" spc="7" dirty="0">
                <a:solidFill>
                  <a:srgbClr val="231F20"/>
                </a:solidFill>
                <a:latin typeface="Calibri"/>
                <a:cs typeface="Calibri"/>
              </a:rPr>
              <a:t> </a:t>
            </a:r>
            <a:r>
              <a:rPr sz="682" kern="0" dirty="0">
                <a:solidFill>
                  <a:srgbClr val="231F20"/>
                </a:solidFill>
                <a:latin typeface="Calibri"/>
                <a:cs typeface="Calibri"/>
              </a:rPr>
              <a:t>well</a:t>
            </a:r>
            <a:r>
              <a:rPr sz="682" kern="0" spc="10" dirty="0">
                <a:solidFill>
                  <a:srgbClr val="231F20"/>
                </a:solidFill>
                <a:latin typeface="Calibri"/>
                <a:cs typeface="Calibri"/>
              </a:rPr>
              <a:t> </a:t>
            </a:r>
            <a:r>
              <a:rPr sz="682" kern="0" dirty="0">
                <a:solidFill>
                  <a:srgbClr val="231F20"/>
                </a:solidFill>
                <a:latin typeface="Calibri"/>
                <a:cs typeface="Calibri"/>
              </a:rPr>
              <a:t>visits)</a:t>
            </a:r>
            <a:r>
              <a:rPr sz="682" kern="0" spc="225" dirty="0">
                <a:solidFill>
                  <a:srgbClr val="231F20"/>
                </a:solidFill>
                <a:latin typeface="Calibri"/>
                <a:cs typeface="Calibri"/>
              </a:rPr>
              <a:t>    </a:t>
            </a:r>
            <a:r>
              <a:rPr sz="682" kern="0" dirty="0">
                <a:solidFill>
                  <a:srgbClr val="231F20"/>
                </a:solidFill>
                <a:latin typeface="Calibri"/>
                <a:cs typeface="Calibri"/>
              </a:rPr>
              <a:t>(e.g.,</a:t>
            </a:r>
            <a:r>
              <a:rPr sz="682" kern="0" spc="-3" dirty="0">
                <a:solidFill>
                  <a:srgbClr val="231F20"/>
                </a:solidFill>
                <a:latin typeface="Calibri"/>
                <a:cs typeface="Calibri"/>
              </a:rPr>
              <a:t> </a:t>
            </a:r>
            <a:r>
              <a:rPr sz="682" kern="0" spc="-7" dirty="0">
                <a:solidFill>
                  <a:srgbClr val="231F20"/>
                </a:solidFill>
                <a:latin typeface="Calibri"/>
                <a:cs typeface="Calibri"/>
              </a:rPr>
              <a:t>mammogram,</a:t>
            </a:r>
            <a:endParaRPr sz="682" kern="0" dirty="0">
              <a:solidFill>
                <a:sysClr val="windowText" lastClr="000000"/>
              </a:solidFill>
              <a:latin typeface="Calibri"/>
              <a:cs typeface="Calibri"/>
            </a:endParaRPr>
          </a:p>
          <a:p>
            <a:pPr marL="725612" marR="1115261" algn="just" defTabSz="623438"/>
            <a:r>
              <a:rPr sz="682" kern="0" spc="-7" dirty="0">
                <a:solidFill>
                  <a:srgbClr val="231F20"/>
                </a:solidFill>
                <a:latin typeface="Calibri"/>
                <a:cs typeface="Calibri"/>
              </a:rPr>
              <a:t>colonoscopy, </a:t>
            </a:r>
            <a:r>
              <a:rPr sz="682" kern="0" dirty="0">
                <a:solidFill>
                  <a:srgbClr val="231F20"/>
                </a:solidFill>
                <a:latin typeface="Calibri"/>
                <a:cs typeface="Calibri"/>
              </a:rPr>
              <a:t>heart</a:t>
            </a:r>
            <a:r>
              <a:rPr sz="682" kern="0" spc="-20" dirty="0">
                <a:solidFill>
                  <a:srgbClr val="231F20"/>
                </a:solidFill>
                <a:latin typeface="Calibri"/>
                <a:cs typeface="Calibri"/>
              </a:rPr>
              <a:t> </a:t>
            </a:r>
            <a:r>
              <a:rPr sz="682" kern="0" spc="-7" dirty="0">
                <a:solidFill>
                  <a:srgbClr val="231F20"/>
                </a:solidFill>
                <a:latin typeface="Calibri"/>
                <a:cs typeface="Calibri"/>
              </a:rPr>
              <a:t>health)</a:t>
            </a:r>
            <a:endParaRPr sz="682" kern="0" dirty="0">
              <a:solidFill>
                <a:sysClr val="windowText" lastClr="000000"/>
              </a:solidFill>
              <a:latin typeface="Calibri"/>
              <a:cs typeface="Calibri"/>
            </a:endParaRPr>
          </a:p>
          <a:p>
            <a:pPr defTabSz="623438">
              <a:spcBef>
                <a:spcPts val="89"/>
              </a:spcBef>
            </a:pPr>
            <a:endParaRPr sz="682" kern="0" dirty="0">
              <a:solidFill>
                <a:sysClr val="windowText" lastClr="000000"/>
              </a:solidFill>
              <a:latin typeface="Calibri"/>
              <a:cs typeface="Calibri"/>
            </a:endParaRPr>
          </a:p>
          <a:p>
            <a:pPr marL="8659" marR="139408" defTabSz="623438"/>
            <a:r>
              <a:rPr sz="682" kern="0" dirty="0">
                <a:solidFill>
                  <a:srgbClr val="231F20"/>
                </a:solidFill>
                <a:latin typeface="Calibri"/>
                <a:cs typeface="Calibri"/>
              </a:rPr>
              <a:t>Preventive</a:t>
            </a:r>
            <a:r>
              <a:rPr sz="682" kern="0" spc="14" dirty="0">
                <a:solidFill>
                  <a:srgbClr val="231F20"/>
                </a:solidFill>
                <a:latin typeface="Calibri"/>
                <a:cs typeface="Calibri"/>
              </a:rPr>
              <a:t> </a:t>
            </a:r>
            <a:r>
              <a:rPr sz="682" kern="0" dirty="0">
                <a:solidFill>
                  <a:srgbClr val="231F20"/>
                </a:solidFill>
                <a:latin typeface="Calibri"/>
                <a:cs typeface="Calibri"/>
              </a:rPr>
              <a:t>care</a:t>
            </a:r>
            <a:r>
              <a:rPr sz="682" kern="0" spc="17" dirty="0">
                <a:solidFill>
                  <a:srgbClr val="231F20"/>
                </a:solidFill>
                <a:latin typeface="Calibri"/>
                <a:cs typeface="Calibri"/>
              </a:rPr>
              <a:t> </a:t>
            </a:r>
            <a:r>
              <a:rPr sz="682" kern="0" spc="-7" dirty="0">
                <a:solidFill>
                  <a:srgbClr val="231F20"/>
                </a:solidFill>
                <a:latin typeface="Calibri"/>
                <a:cs typeface="Calibri"/>
              </a:rPr>
              <a:t>recommendations</a:t>
            </a:r>
            <a:r>
              <a:rPr sz="682" kern="0" spc="14" dirty="0">
                <a:solidFill>
                  <a:srgbClr val="231F20"/>
                </a:solidFill>
                <a:latin typeface="Calibri"/>
                <a:cs typeface="Calibri"/>
              </a:rPr>
              <a:t> </a:t>
            </a:r>
            <a:r>
              <a:rPr sz="682" kern="0" dirty="0">
                <a:solidFill>
                  <a:srgbClr val="231F20"/>
                </a:solidFill>
                <a:latin typeface="Calibri"/>
                <a:cs typeface="Calibri"/>
              </a:rPr>
              <a:t>are</a:t>
            </a:r>
            <a:r>
              <a:rPr sz="682" kern="0" spc="17" dirty="0">
                <a:solidFill>
                  <a:srgbClr val="231F20"/>
                </a:solidFill>
                <a:latin typeface="Calibri"/>
                <a:cs typeface="Calibri"/>
              </a:rPr>
              <a:t> </a:t>
            </a:r>
            <a:r>
              <a:rPr sz="682" kern="0" dirty="0">
                <a:solidFill>
                  <a:srgbClr val="231F20"/>
                </a:solidFill>
                <a:latin typeface="Calibri"/>
                <a:cs typeface="Calibri"/>
              </a:rPr>
              <a:t>based</a:t>
            </a:r>
            <a:r>
              <a:rPr sz="682" kern="0" spc="17" dirty="0">
                <a:solidFill>
                  <a:srgbClr val="231F20"/>
                </a:solidFill>
                <a:latin typeface="Calibri"/>
                <a:cs typeface="Calibri"/>
              </a:rPr>
              <a:t> </a:t>
            </a:r>
            <a:r>
              <a:rPr sz="682" kern="0" spc="-7" dirty="0">
                <a:solidFill>
                  <a:srgbClr val="231F20"/>
                </a:solidFill>
                <a:latin typeface="Calibri"/>
                <a:cs typeface="Calibri"/>
              </a:rPr>
              <a:t>on</a:t>
            </a:r>
            <a:r>
              <a:rPr sz="682" kern="0" spc="14" dirty="0">
                <a:solidFill>
                  <a:srgbClr val="231F20"/>
                </a:solidFill>
                <a:latin typeface="Calibri"/>
                <a:cs typeface="Calibri"/>
              </a:rPr>
              <a:t> </a:t>
            </a:r>
            <a:r>
              <a:rPr sz="682" kern="0" dirty="0">
                <a:solidFill>
                  <a:srgbClr val="231F20"/>
                </a:solidFill>
                <a:latin typeface="Calibri"/>
                <a:cs typeface="Calibri"/>
              </a:rPr>
              <a:t>age,</a:t>
            </a:r>
            <a:r>
              <a:rPr sz="682" kern="0" spc="17" dirty="0">
                <a:solidFill>
                  <a:srgbClr val="231F20"/>
                </a:solidFill>
                <a:latin typeface="Calibri"/>
                <a:cs typeface="Calibri"/>
              </a:rPr>
              <a:t> </a:t>
            </a:r>
            <a:r>
              <a:rPr sz="682" kern="0" spc="-7" dirty="0">
                <a:solidFill>
                  <a:srgbClr val="231F20"/>
                </a:solidFill>
                <a:latin typeface="Calibri"/>
                <a:cs typeface="Calibri"/>
              </a:rPr>
              <a:t>gender, </a:t>
            </a:r>
            <a:r>
              <a:rPr sz="682" kern="0" dirty="0">
                <a:solidFill>
                  <a:srgbClr val="231F20"/>
                </a:solidFill>
                <a:latin typeface="Calibri"/>
                <a:cs typeface="Calibri"/>
              </a:rPr>
              <a:t>family</a:t>
            </a:r>
            <a:r>
              <a:rPr sz="682" kern="0" spc="14" dirty="0">
                <a:solidFill>
                  <a:srgbClr val="231F20"/>
                </a:solidFill>
                <a:latin typeface="Calibri"/>
                <a:cs typeface="Calibri"/>
              </a:rPr>
              <a:t> </a:t>
            </a:r>
            <a:r>
              <a:rPr sz="682" kern="0" dirty="0">
                <a:solidFill>
                  <a:srgbClr val="231F20"/>
                </a:solidFill>
                <a:latin typeface="Calibri"/>
                <a:cs typeface="Calibri"/>
              </a:rPr>
              <a:t>history,</a:t>
            </a:r>
            <a:r>
              <a:rPr sz="682" kern="0" spc="17" dirty="0">
                <a:solidFill>
                  <a:srgbClr val="231F20"/>
                </a:solidFill>
                <a:latin typeface="Calibri"/>
                <a:cs typeface="Calibri"/>
              </a:rPr>
              <a:t> </a:t>
            </a:r>
            <a:r>
              <a:rPr sz="682" kern="0" dirty="0">
                <a:solidFill>
                  <a:srgbClr val="231F20"/>
                </a:solidFill>
                <a:latin typeface="Calibri"/>
                <a:cs typeface="Calibri"/>
              </a:rPr>
              <a:t>and</a:t>
            </a:r>
            <a:r>
              <a:rPr sz="682" kern="0" spc="14" dirty="0">
                <a:solidFill>
                  <a:srgbClr val="231F20"/>
                </a:solidFill>
                <a:latin typeface="Calibri"/>
                <a:cs typeface="Calibri"/>
              </a:rPr>
              <a:t> </a:t>
            </a:r>
            <a:r>
              <a:rPr sz="682" kern="0" dirty="0">
                <a:solidFill>
                  <a:srgbClr val="231F20"/>
                </a:solidFill>
                <a:latin typeface="Calibri"/>
                <a:cs typeface="Calibri"/>
              </a:rPr>
              <a:t>health.</a:t>
            </a:r>
            <a:r>
              <a:rPr sz="682" kern="0" spc="17" dirty="0">
                <a:solidFill>
                  <a:srgbClr val="231F20"/>
                </a:solidFill>
                <a:latin typeface="Calibri"/>
                <a:cs typeface="Calibri"/>
              </a:rPr>
              <a:t> </a:t>
            </a:r>
            <a:r>
              <a:rPr sz="682" kern="0" dirty="0">
                <a:solidFill>
                  <a:srgbClr val="231F20"/>
                </a:solidFill>
                <a:latin typeface="Calibri"/>
                <a:cs typeface="Calibri"/>
              </a:rPr>
              <a:t>Talk</a:t>
            </a:r>
            <a:r>
              <a:rPr sz="682" kern="0" spc="17" dirty="0">
                <a:solidFill>
                  <a:srgbClr val="231F20"/>
                </a:solidFill>
                <a:latin typeface="Calibri"/>
                <a:cs typeface="Calibri"/>
              </a:rPr>
              <a:t> </a:t>
            </a:r>
            <a:r>
              <a:rPr sz="682" kern="0" dirty="0">
                <a:solidFill>
                  <a:srgbClr val="231F20"/>
                </a:solidFill>
                <a:latin typeface="Calibri"/>
                <a:cs typeface="Calibri"/>
              </a:rPr>
              <a:t>to</a:t>
            </a:r>
            <a:r>
              <a:rPr sz="682" kern="0" spc="14" dirty="0">
                <a:solidFill>
                  <a:srgbClr val="231F20"/>
                </a:solidFill>
                <a:latin typeface="Calibri"/>
                <a:cs typeface="Calibri"/>
              </a:rPr>
              <a:t> </a:t>
            </a:r>
            <a:r>
              <a:rPr sz="682" kern="0" dirty="0">
                <a:solidFill>
                  <a:srgbClr val="231F20"/>
                </a:solidFill>
                <a:latin typeface="Calibri"/>
                <a:cs typeface="Calibri"/>
              </a:rPr>
              <a:t>your</a:t>
            </a:r>
            <a:r>
              <a:rPr sz="682" kern="0" spc="17" dirty="0">
                <a:solidFill>
                  <a:srgbClr val="231F20"/>
                </a:solidFill>
                <a:latin typeface="Calibri"/>
                <a:cs typeface="Calibri"/>
              </a:rPr>
              <a:t> </a:t>
            </a:r>
            <a:r>
              <a:rPr sz="682" kern="0" dirty="0">
                <a:solidFill>
                  <a:srgbClr val="231F20"/>
                </a:solidFill>
                <a:latin typeface="Calibri"/>
                <a:cs typeface="Calibri"/>
              </a:rPr>
              <a:t>doctor</a:t>
            </a:r>
            <a:r>
              <a:rPr sz="682" kern="0" spc="17" dirty="0">
                <a:solidFill>
                  <a:srgbClr val="231F20"/>
                </a:solidFill>
                <a:latin typeface="Calibri"/>
                <a:cs typeface="Calibri"/>
              </a:rPr>
              <a:t> </a:t>
            </a:r>
            <a:r>
              <a:rPr sz="682" kern="0" dirty="0">
                <a:solidFill>
                  <a:srgbClr val="231F20"/>
                </a:solidFill>
                <a:latin typeface="Calibri"/>
                <a:cs typeface="Calibri"/>
              </a:rPr>
              <a:t>about</a:t>
            </a:r>
            <a:r>
              <a:rPr sz="682" kern="0" spc="14" dirty="0">
                <a:solidFill>
                  <a:srgbClr val="231F20"/>
                </a:solidFill>
                <a:latin typeface="Calibri"/>
                <a:cs typeface="Calibri"/>
              </a:rPr>
              <a:t> </a:t>
            </a:r>
            <a:r>
              <a:rPr sz="682" kern="0" spc="-14" dirty="0">
                <a:solidFill>
                  <a:srgbClr val="231F20"/>
                </a:solidFill>
                <a:latin typeface="Calibri"/>
                <a:cs typeface="Calibri"/>
              </a:rPr>
              <a:t>which </a:t>
            </a:r>
            <a:r>
              <a:rPr sz="682" kern="0" spc="-7" dirty="0">
                <a:solidFill>
                  <a:srgbClr val="231F20"/>
                </a:solidFill>
                <a:latin typeface="Calibri"/>
                <a:cs typeface="Calibri"/>
              </a:rPr>
              <a:t>preventive</a:t>
            </a:r>
            <a:r>
              <a:rPr sz="682" kern="0" spc="24" dirty="0">
                <a:solidFill>
                  <a:srgbClr val="231F20"/>
                </a:solidFill>
                <a:latin typeface="Calibri"/>
                <a:cs typeface="Calibri"/>
              </a:rPr>
              <a:t> </a:t>
            </a:r>
            <a:r>
              <a:rPr sz="682" kern="0" dirty="0">
                <a:solidFill>
                  <a:srgbClr val="231F20"/>
                </a:solidFill>
                <a:latin typeface="Calibri"/>
                <a:cs typeface="Calibri"/>
              </a:rPr>
              <a:t>services</a:t>
            </a:r>
            <a:r>
              <a:rPr sz="682" kern="0" spc="24" dirty="0">
                <a:solidFill>
                  <a:srgbClr val="231F20"/>
                </a:solidFill>
                <a:latin typeface="Calibri"/>
                <a:cs typeface="Calibri"/>
              </a:rPr>
              <a:t> </a:t>
            </a:r>
            <a:r>
              <a:rPr sz="682" kern="0" dirty="0">
                <a:solidFill>
                  <a:srgbClr val="231F20"/>
                </a:solidFill>
                <a:latin typeface="Calibri"/>
                <a:cs typeface="Calibri"/>
              </a:rPr>
              <a:t>are</a:t>
            </a:r>
            <a:r>
              <a:rPr sz="682" kern="0" spc="24" dirty="0">
                <a:solidFill>
                  <a:srgbClr val="231F20"/>
                </a:solidFill>
                <a:latin typeface="Calibri"/>
                <a:cs typeface="Calibri"/>
              </a:rPr>
              <a:t> </a:t>
            </a:r>
            <a:r>
              <a:rPr sz="682" kern="0" dirty="0">
                <a:solidFill>
                  <a:srgbClr val="231F20"/>
                </a:solidFill>
                <a:latin typeface="Calibri"/>
                <a:cs typeface="Calibri"/>
              </a:rPr>
              <a:t>appropriate</a:t>
            </a:r>
            <a:r>
              <a:rPr sz="682" kern="0" spc="24" dirty="0">
                <a:solidFill>
                  <a:srgbClr val="231F20"/>
                </a:solidFill>
                <a:latin typeface="Calibri"/>
                <a:cs typeface="Calibri"/>
              </a:rPr>
              <a:t> </a:t>
            </a:r>
            <a:r>
              <a:rPr sz="682" kern="0" dirty="0">
                <a:solidFill>
                  <a:srgbClr val="231F20"/>
                </a:solidFill>
                <a:latin typeface="Calibri"/>
                <a:cs typeface="Calibri"/>
              </a:rPr>
              <a:t>for</a:t>
            </a:r>
            <a:r>
              <a:rPr sz="682" kern="0" spc="24" dirty="0">
                <a:solidFill>
                  <a:srgbClr val="231F20"/>
                </a:solidFill>
                <a:latin typeface="Calibri"/>
                <a:cs typeface="Calibri"/>
              </a:rPr>
              <a:t> </a:t>
            </a:r>
            <a:r>
              <a:rPr sz="682" kern="0" spc="-14" dirty="0">
                <a:solidFill>
                  <a:srgbClr val="231F20"/>
                </a:solidFill>
                <a:latin typeface="Calibri"/>
                <a:cs typeface="Calibri"/>
              </a:rPr>
              <a:t>you.</a:t>
            </a:r>
            <a:endParaRPr sz="682" kern="0" dirty="0">
              <a:solidFill>
                <a:sysClr val="windowText" lastClr="000000"/>
              </a:solidFill>
              <a:latin typeface="Calibri"/>
              <a:cs typeface="Calibri"/>
            </a:endParaRPr>
          </a:p>
          <a:p>
            <a:pPr marL="8659" marR="3464" defTabSz="623438">
              <a:lnSpc>
                <a:spcPct val="113599"/>
              </a:lnSpc>
              <a:spcBef>
                <a:spcPts val="324"/>
              </a:spcBef>
            </a:pPr>
            <a:r>
              <a:rPr sz="750" kern="0" spc="-27" dirty="0">
                <a:solidFill>
                  <a:srgbClr val="0083C9"/>
                </a:solidFill>
                <a:latin typeface="Verdana"/>
                <a:cs typeface="Verdana"/>
              </a:rPr>
              <a:t>For</a:t>
            </a:r>
            <a:r>
              <a:rPr sz="750" kern="0" spc="-65" dirty="0">
                <a:solidFill>
                  <a:srgbClr val="0083C9"/>
                </a:solidFill>
                <a:latin typeface="Verdana"/>
                <a:cs typeface="Verdana"/>
              </a:rPr>
              <a:t> </a:t>
            </a:r>
            <a:r>
              <a:rPr sz="750" kern="0" spc="-37" dirty="0">
                <a:solidFill>
                  <a:srgbClr val="0083C9"/>
                </a:solidFill>
                <a:latin typeface="Verdana"/>
                <a:cs typeface="Verdana"/>
              </a:rPr>
              <a:t>the</a:t>
            </a:r>
            <a:r>
              <a:rPr sz="750" kern="0" spc="-65" dirty="0">
                <a:solidFill>
                  <a:srgbClr val="0083C9"/>
                </a:solidFill>
                <a:latin typeface="Verdana"/>
                <a:cs typeface="Verdana"/>
              </a:rPr>
              <a:t> </a:t>
            </a:r>
            <a:r>
              <a:rPr sz="750" kern="0" spc="-37" dirty="0">
                <a:solidFill>
                  <a:srgbClr val="0083C9"/>
                </a:solidFill>
                <a:latin typeface="Verdana"/>
                <a:cs typeface="Verdana"/>
              </a:rPr>
              <a:t>latest</a:t>
            </a:r>
            <a:r>
              <a:rPr sz="750" kern="0" spc="-65" dirty="0">
                <a:solidFill>
                  <a:srgbClr val="0083C9"/>
                </a:solidFill>
                <a:latin typeface="Verdana"/>
                <a:cs typeface="Verdana"/>
              </a:rPr>
              <a:t> </a:t>
            </a:r>
            <a:r>
              <a:rPr sz="750" kern="0" spc="-51" dirty="0">
                <a:solidFill>
                  <a:srgbClr val="0083C9"/>
                </a:solidFill>
                <a:latin typeface="Verdana"/>
                <a:cs typeface="Verdana"/>
              </a:rPr>
              <a:t>guidelines,</a:t>
            </a:r>
            <a:r>
              <a:rPr sz="750" kern="0" spc="-65" dirty="0">
                <a:solidFill>
                  <a:srgbClr val="0083C9"/>
                </a:solidFill>
                <a:latin typeface="Verdana"/>
                <a:cs typeface="Verdana"/>
              </a:rPr>
              <a:t> </a:t>
            </a:r>
            <a:r>
              <a:rPr sz="750" kern="0" spc="-41" dirty="0">
                <a:solidFill>
                  <a:srgbClr val="0083C9"/>
                </a:solidFill>
                <a:latin typeface="Verdana"/>
                <a:cs typeface="Verdana"/>
              </a:rPr>
              <a:t>visit</a:t>
            </a:r>
            <a:r>
              <a:rPr sz="750" kern="0" spc="-61" dirty="0">
                <a:solidFill>
                  <a:srgbClr val="0083C9"/>
                </a:solidFill>
                <a:latin typeface="Verdana"/>
                <a:cs typeface="Verdana"/>
              </a:rPr>
              <a:t> </a:t>
            </a:r>
            <a:r>
              <a:rPr sz="750" kern="0" spc="-27" dirty="0">
                <a:solidFill>
                  <a:srgbClr val="0083C9"/>
                </a:solidFill>
                <a:latin typeface="Arial Black"/>
                <a:cs typeface="Arial Black"/>
                <a:hlinkClick r:id="rId2"/>
              </a:rPr>
              <a:t>medpolicy.ibx.com</a:t>
            </a:r>
            <a:r>
              <a:rPr sz="750" kern="0" spc="-27" dirty="0">
                <a:solidFill>
                  <a:srgbClr val="0083C9"/>
                </a:solidFill>
                <a:latin typeface="Arial Black"/>
                <a:cs typeface="Arial Black"/>
              </a:rPr>
              <a:t> </a:t>
            </a:r>
            <a:r>
              <a:rPr sz="750" kern="0" spc="-55" dirty="0">
                <a:solidFill>
                  <a:srgbClr val="0083C9"/>
                </a:solidFill>
                <a:latin typeface="Verdana"/>
                <a:cs typeface="Verdana"/>
              </a:rPr>
              <a:t>and</a:t>
            </a:r>
            <a:r>
              <a:rPr sz="750" kern="0" spc="-68" dirty="0">
                <a:solidFill>
                  <a:srgbClr val="0083C9"/>
                </a:solidFill>
                <a:latin typeface="Verdana"/>
                <a:cs typeface="Verdana"/>
              </a:rPr>
              <a:t> </a:t>
            </a:r>
            <a:r>
              <a:rPr sz="750" kern="0" spc="-41" dirty="0">
                <a:solidFill>
                  <a:srgbClr val="0083C9"/>
                </a:solidFill>
                <a:latin typeface="Verdana"/>
                <a:cs typeface="Verdana"/>
              </a:rPr>
              <a:t>type</a:t>
            </a:r>
            <a:r>
              <a:rPr sz="750" kern="0" spc="-68" dirty="0">
                <a:solidFill>
                  <a:srgbClr val="0083C9"/>
                </a:solidFill>
                <a:latin typeface="Verdana"/>
                <a:cs typeface="Verdana"/>
              </a:rPr>
              <a:t> </a:t>
            </a:r>
            <a:r>
              <a:rPr sz="750" i="1" kern="0" spc="-48" dirty="0">
                <a:solidFill>
                  <a:srgbClr val="0083C9"/>
                </a:solidFill>
                <a:latin typeface="Verdana"/>
                <a:cs typeface="Verdana"/>
              </a:rPr>
              <a:t>Preventive</a:t>
            </a:r>
            <a:r>
              <a:rPr sz="750" i="1" kern="0" spc="-68" dirty="0">
                <a:solidFill>
                  <a:srgbClr val="0083C9"/>
                </a:solidFill>
                <a:latin typeface="Verdana"/>
                <a:cs typeface="Verdana"/>
              </a:rPr>
              <a:t> </a:t>
            </a:r>
            <a:r>
              <a:rPr sz="750" i="1" kern="0" spc="-37" dirty="0">
                <a:solidFill>
                  <a:srgbClr val="0083C9"/>
                </a:solidFill>
                <a:latin typeface="Verdana"/>
                <a:cs typeface="Verdana"/>
              </a:rPr>
              <a:t>Care</a:t>
            </a:r>
            <a:r>
              <a:rPr sz="750" i="1" kern="0" spc="-68" dirty="0">
                <a:solidFill>
                  <a:srgbClr val="0083C9"/>
                </a:solidFill>
                <a:latin typeface="Verdana"/>
                <a:cs typeface="Verdana"/>
              </a:rPr>
              <a:t> </a:t>
            </a:r>
            <a:r>
              <a:rPr sz="750" i="1" kern="0" spc="-55" dirty="0">
                <a:solidFill>
                  <a:srgbClr val="0083C9"/>
                </a:solidFill>
                <a:latin typeface="Verdana"/>
                <a:cs typeface="Verdana"/>
              </a:rPr>
              <a:t>Services</a:t>
            </a:r>
            <a:r>
              <a:rPr sz="750" kern="0" spc="-55" dirty="0">
                <a:solidFill>
                  <a:srgbClr val="0083C9"/>
                </a:solidFill>
                <a:latin typeface="Verdana"/>
                <a:cs typeface="Verdana"/>
              </a:rPr>
              <a:t>,</a:t>
            </a:r>
            <a:r>
              <a:rPr sz="750" kern="0" spc="-68" dirty="0">
                <a:solidFill>
                  <a:srgbClr val="0083C9"/>
                </a:solidFill>
                <a:latin typeface="Verdana"/>
                <a:cs typeface="Verdana"/>
              </a:rPr>
              <a:t> </a:t>
            </a:r>
            <a:r>
              <a:rPr sz="750" kern="0" spc="-31" dirty="0">
                <a:solidFill>
                  <a:srgbClr val="0083C9"/>
                </a:solidFill>
                <a:latin typeface="Verdana"/>
                <a:cs typeface="Verdana"/>
              </a:rPr>
              <a:t>Policy</a:t>
            </a:r>
            <a:r>
              <a:rPr sz="750" kern="0" spc="-68" dirty="0">
                <a:solidFill>
                  <a:srgbClr val="0083C9"/>
                </a:solidFill>
                <a:latin typeface="Verdana"/>
                <a:cs typeface="Verdana"/>
              </a:rPr>
              <a:t> </a:t>
            </a:r>
            <a:r>
              <a:rPr sz="750" kern="0" spc="-24" dirty="0">
                <a:solidFill>
                  <a:srgbClr val="0083C9"/>
                </a:solidFill>
                <a:latin typeface="Verdana"/>
                <a:cs typeface="Verdana"/>
              </a:rPr>
              <a:t>#00.06.02, </a:t>
            </a:r>
            <a:r>
              <a:rPr sz="750" kern="0" spc="-41" dirty="0">
                <a:solidFill>
                  <a:srgbClr val="0083C9"/>
                </a:solidFill>
                <a:latin typeface="Verdana"/>
                <a:cs typeface="Verdana"/>
              </a:rPr>
              <a:t>in</a:t>
            </a:r>
            <a:r>
              <a:rPr sz="750" kern="0" spc="-82" dirty="0">
                <a:solidFill>
                  <a:srgbClr val="0083C9"/>
                </a:solidFill>
                <a:latin typeface="Verdana"/>
                <a:cs typeface="Verdana"/>
              </a:rPr>
              <a:t> </a:t>
            </a:r>
            <a:r>
              <a:rPr sz="750" kern="0" spc="-37" dirty="0">
                <a:solidFill>
                  <a:srgbClr val="0083C9"/>
                </a:solidFill>
                <a:latin typeface="Verdana"/>
                <a:cs typeface="Verdana"/>
              </a:rPr>
              <a:t>the</a:t>
            </a:r>
            <a:r>
              <a:rPr sz="750" kern="0" spc="-78" dirty="0">
                <a:solidFill>
                  <a:srgbClr val="0083C9"/>
                </a:solidFill>
                <a:latin typeface="Verdana"/>
                <a:cs typeface="Verdana"/>
              </a:rPr>
              <a:t> </a:t>
            </a:r>
            <a:r>
              <a:rPr sz="750" kern="0" spc="-48" dirty="0">
                <a:solidFill>
                  <a:srgbClr val="0083C9"/>
                </a:solidFill>
                <a:latin typeface="Verdana"/>
                <a:cs typeface="Verdana"/>
              </a:rPr>
              <a:t>search</a:t>
            </a:r>
            <a:r>
              <a:rPr sz="750" kern="0" spc="-78" dirty="0">
                <a:solidFill>
                  <a:srgbClr val="0083C9"/>
                </a:solidFill>
                <a:latin typeface="Verdana"/>
                <a:cs typeface="Verdana"/>
              </a:rPr>
              <a:t> </a:t>
            </a:r>
            <a:r>
              <a:rPr sz="750" kern="0" spc="-7" dirty="0">
                <a:solidFill>
                  <a:srgbClr val="0083C9"/>
                </a:solidFill>
                <a:latin typeface="Verdana"/>
                <a:cs typeface="Verdana"/>
              </a:rPr>
              <a:t>field.</a:t>
            </a:r>
            <a:endParaRPr sz="750" kern="0" dirty="0">
              <a:solidFill>
                <a:sysClr val="windowText" lastClr="000000"/>
              </a:solidFill>
              <a:latin typeface="Verdana"/>
              <a:cs typeface="Verdana"/>
            </a:endParaRPr>
          </a:p>
        </p:txBody>
      </p:sp>
      <p:sp>
        <p:nvSpPr>
          <p:cNvPr id="4" name="object 4"/>
          <p:cNvSpPr txBox="1"/>
          <p:nvPr/>
        </p:nvSpPr>
        <p:spPr>
          <a:xfrm>
            <a:off x="1731161" y="4157130"/>
            <a:ext cx="662853" cy="323638"/>
          </a:xfrm>
          <a:prstGeom prst="rect">
            <a:avLst/>
          </a:prstGeom>
        </p:spPr>
        <p:txBody>
          <a:bodyPr vert="horz" wrap="square" lIns="0" tIns="8659" rIns="0" bIns="0" rtlCol="0">
            <a:spAutoFit/>
          </a:bodyPr>
          <a:lstStyle/>
          <a:p>
            <a:pPr marL="8659" marR="3464" defTabSz="623438">
              <a:spcBef>
                <a:spcPts val="68"/>
              </a:spcBef>
            </a:pPr>
            <a:r>
              <a:rPr sz="682" b="1" kern="0" spc="-7" dirty="0">
                <a:solidFill>
                  <a:srgbClr val="231F20"/>
                </a:solidFill>
                <a:latin typeface="Arial"/>
                <a:cs typeface="Arial"/>
              </a:rPr>
              <a:t>Immunizations </a:t>
            </a:r>
            <a:r>
              <a:rPr sz="682" kern="0" dirty="0">
                <a:solidFill>
                  <a:srgbClr val="231F20"/>
                </a:solidFill>
                <a:latin typeface="Calibri"/>
                <a:cs typeface="Calibri"/>
              </a:rPr>
              <a:t>(e.g.,</a:t>
            </a:r>
            <a:r>
              <a:rPr sz="682" kern="0" spc="34" dirty="0">
                <a:solidFill>
                  <a:srgbClr val="231F20"/>
                </a:solidFill>
                <a:latin typeface="Calibri"/>
                <a:cs typeface="Calibri"/>
              </a:rPr>
              <a:t> </a:t>
            </a:r>
            <a:r>
              <a:rPr sz="682" kern="0" spc="-7" dirty="0">
                <a:solidFill>
                  <a:srgbClr val="231F20"/>
                </a:solidFill>
                <a:latin typeface="Calibri"/>
                <a:cs typeface="Calibri"/>
              </a:rPr>
              <a:t>pediatric </a:t>
            </a:r>
            <a:r>
              <a:rPr sz="682" kern="0" dirty="0">
                <a:solidFill>
                  <a:srgbClr val="231F20"/>
                </a:solidFill>
                <a:latin typeface="Calibri"/>
                <a:cs typeface="Calibri"/>
              </a:rPr>
              <a:t>vaccines,</a:t>
            </a:r>
            <a:r>
              <a:rPr sz="682" kern="0" spc="44" dirty="0">
                <a:solidFill>
                  <a:srgbClr val="231F20"/>
                </a:solidFill>
                <a:latin typeface="Calibri"/>
                <a:cs typeface="Calibri"/>
              </a:rPr>
              <a:t> </a:t>
            </a:r>
            <a:r>
              <a:rPr sz="682" kern="0" dirty="0">
                <a:solidFill>
                  <a:srgbClr val="231F20"/>
                </a:solidFill>
                <a:latin typeface="Calibri"/>
                <a:cs typeface="Calibri"/>
              </a:rPr>
              <a:t>flu</a:t>
            </a:r>
            <a:r>
              <a:rPr sz="682" kern="0" spc="44" dirty="0">
                <a:solidFill>
                  <a:srgbClr val="231F20"/>
                </a:solidFill>
                <a:latin typeface="Calibri"/>
                <a:cs typeface="Calibri"/>
              </a:rPr>
              <a:t> </a:t>
            </a:r>
            <a:r>
              <a:rPr sz="682" kern="0" spc="-14" dirty="0">
                <a:solidFill>
                  <a:srgbClr val="231F20"/>
                </a:solidFill>
                <a:latin typeface="Calibri"/>
                <a:cs typeface="Calibri"/>
              </a:rPr>
              <a:t>shot)</a:t>
            </a:r>
            <a:endParaRPr sz="682" kern="0" dirty="0">
              <a:solidFill>
                <a:sysClr val="windowText" lastClr="000000"/>
              </a:solidFill>
              <a:latin typeface="Calibri"/>
              <a:cs typeface="Calibri"/>
            </a:endParaRPr>
          </a:p>
        </p:txBody>
      </p:sp>
      <p:grpSp>
        <p:nvGrpSpPr>
          <p:cNvPr id="5" name="object 5"/>
          <p:cNvGrpSpPr/>
          <p:nvPr/>
        </p:nvGrpSpPr>
        <p:grpSpPr>
          <a:xfrm>
            <a:off x="1739819" y="3837611"/>
            <a:ext cx="281853" cy="281853"/>
            <a:chOff x="2750057" y="5628497"/>
            <a:chExt cx="413384" cy="413384"/>
          </a:xfrm>
        </p:grpSpPr>
        <p:sp>
          <p:nvSpPr>
            <p:cNvPr id="6" name="object 6"/>
            <p:cNvSpPr/>
            <p:nvPr/>
          </p:nvSpPr>
          <p:spPr>
            <a:xfrm>
              <a:off x="2758630" y="5698055"/>
              <a:ext cx="335280" cy="335280"/>
            </a:xfrm>
            <a:custGeom>
              <a:avLst/>
              <a:gdLst/>
              <a:ahLst/>
              <a:cxnLst/>
              <a:rect l="l" t="t" r="r" b="b"/>
              <a:pathLst>
                <a:path w="335280" h="335279">
                  <a:moveTo>
                    <a:pt x="0" y="334987"/>
                  </a:moveTo>
                  <a:lnTo>
                    <a:pt x="71602" y="263385"/>
                  </a:lnTo>
                </a:path>
                <a:path w="335280" h="335279">
                  <a:moveTo>
                    <a:pt x="334987" y="66929"/>
                  </a:moveTo>
                  <a:lnTo>
                    <a:pt x="268058" y="0"/>
                  </a:lnTo>
                  <a:lnTo>
                    <a:pt x="69862" y="198196"/>
                  </a:lnTo>
                  <a:lnTo>
                    <a:pt x="65277" y="202780"/>
                  </a:lnTo>
                  <a:lnTo>
                    <a:pt x="65277" y="210210"/>
                  </a:lnTo>
                  <a:lnTo>
                    <a:pt x="69862" y="214782"/>
                  </a:lnTo>
                  <a:lnTo>
                    <a:pt x="120205" y="265125"/>
                  </a:lnTo>
                  <a:lnTo>
                    <a:pt x="124777" y="269709"/>
                  </a:lnTo>
                  <a:lnTo>
                    <a:pt x="132207" y="269709"/>
                  </a:lnTo>
                  <a:lnTo>
                    <a:pt x="136791" y="265125"/>
                  </a:lnTo>
                  <a:lnTo>
                    <a:pt x="334987" y="66929"/>
                  </a:lnTo>
                  <a:close/>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pic>
          <p:nvPicPr>
            <p:cNvPr id="7" name="object 7"/>
            <p:cNvPicPr/>
            <p:nvPr/>
          </p:nvPicPr>
          <p:blipFill>
            <a:blip r:embed="rId3" cstate="print"/>
            <a:stretch>
              <a:fillRect/>
            </a:stretch>
          </p:blipFill>
          <p:spPr>
            <a:xfrm>
              <a:off x="2809125" y="5628497"/>
              <a:ext cx="354050" cy="354050"/>
            </a:xfrm>
            <a:prstGeom prst="rect">
              <a:avLst/>
            </a:prstGeom>
          </p:spPr>
        </p:pic>
      </p:grpSp>
      <p:grpSp>
        <p:nvGrpSpPr>
          <p:cNvPr id="8" name="object 8"/>
          <p:cNvGrpSpPr/>
          <p:nvPr/>
        </p:nvGrpSpPr>
        <p:grpSpPr>
          <a:xfrm>
            <a:off x="893479" y="3805662"/>
            <a:ext cx="255876" cy="316057"/>
            <a:chOff x="1508757" y="5581638"/>
            <a:chExt cx="375285" cy="463550"/>
          </a:xfrm>
        </p:grpSpPr>
        <p:sp>
          <p:nvSpPr>
            <p:cNvPr id="9" name="object 9"/>
            <p:cNvSpPr/>
            <p:nvPr/>
          </p:nvSpPr>
          <p:spPr>
            <a:xfrm>
              <a:off x="1607469" y="5590211"/>
              <a:ext cx="255904" cy="381000"/>
            </a:xfrm>
            <a:custGeom>
              <a:avLst/>
              <a:gdLst/>
              <a:ahLst/>
              <a:cxnLst/>
              <a:rect l="l" t="t" r="r" b="b"/>
              <a:pathLst>
                <a:path w="255905" h="381000">
                  <a:moveTo>
                    <a:pt x="255485" y="54927"/>
                  </a:moveTo>
                  <a:lnTo>
                    <a:pt x="192722" y="0"/>
                  </a:lnTo>
                </a:path>
                <a:path w="255905" h="381000">
                  <a:moveTo>
                    <a:pt x="129349" y="361835"/>
                  </a:moveTo>
                  <a:lnTo>
                    <a:pt x="127842" y="354372"/>
                  </a:lnTo>
                  <a:lnTo>
                    <a:pt x="123734" y="348281"/>
                  </a:lnTo>
                  <a:lnTo>
                    <a:pt x="117642" y="344176"/>
                  </a:lnTo>
                  <a:lnTo>
                    <a:pt x="110185" y="342671"/>
                  </a:lnTo>
                  <a:lnTo>
                    <a:pt x="102729" y="344176"/>
                  </a:lnTo>
                  <a:lnTo>
                    <a:pt x="96642" y="348281"/>
                  </a:lnTo>
                  <a:lnTo>
                    <a:pt x="92538" y="354372"/>
                  </a:lnTo>
                  <a:lnTo>
                    <a:pt x="91033" y="361835"/>
                  </a:lnTo>
                  <a:lnTo>
                    <a:pt x="92538" y="369291"/>
                  </a:lnTo>
                  <a:lnTo>
                    <a:pt x="96642" y="375378"/>
                  </a:lnTo>
                  <a:lnTo>
                    <a:pt x="102729" y="379482"/>
                  </a:lnTo>
                  <a:lnTo>
                    <a:pt x="110185" y="380987"/>
                  </a:lnTo>
                  <a:lnTo>
                    <a:pt x="117642" y="379482"/>
                  </a:lnTo>
                  <a:lnTo>
                    <a:pt x="123734" y="375378"/>
                  </a:lnTo>
                  <a:lnTo>
                    <a:pt x="127842" y="369291"/>
                  </a:lnTo>
                  <a:lnTo>
                    <a:pt x="129349" y="361835"/>
                  </a:lnTo>
                  <a:close/>
                </a:path>
                <a:path w="255905" h="381000">
                  <a:moveTo>
                    <a:pt x="209423" y="102704"/>
                  </a:moveTo>
                  <a:lnTo>
                    <a:pt x="195465" y="118617"/>
                  </a:lnTo>
                  <a:lnTo>
                    <a:pt x="189166" y="113741"/>
                  </a:lnTo>
                  <a:lnTo>
                    <a:pt x="180848" y="111201"/>
                  </a:lnTo>
                  <a:lnTo>
                    <a:pt x="146227" y="137934"/>
                  </a:lnTo>
                  <a:lnTo>
                    <a:pt x="145943" y="145647"/>
                  </a:lnTo>
                  <a:lnTo>
                    <a:pt x="147448" y="152868"/>
                  </a:lnTo>
                  <a:lnTo>
                    <a:pt x="150537" y="159353"/>
                  </a:lnTo>
                  <a:lnTo>
                    <a:pt x="155003" y="164858"/>
                  </a:lnTo>
                  <a:lnTo>
                    <a:pt x="152565" y="167652"/>
                  </a:lnTo>
                  <a:lnTo>
                    <a:pt x="150190" y="170383"/>
                  </a:lnTo>
                  <a:lnTo>
                    <a:pt x="147853" y="173075"/>
                  </a:lnTo>
                  <a:lnTo>
                    <a:pt x="102209" y="225196"/>
                  </a:lnTo>
                  <a:lnTo>
                    <a:pt x="77939" y="252920"/>
                  </a:lnTo>
                  <a:lnTo>
                    <a:pt x="72921" y="256743"/>
                  </a:lnTo>
                  <a:lnTo>
                    <a:pt x="67030" y="258295"/>
                  </a:lnTo>
                  <a:lnTo>
                    <a:pt x="60987" y="257528"/>
                  </a:lnTo>
                  <a:lnTo>
                    <a:pt x="55511" y="254393"/>
                  </a:lnTo>
                  <a:lnTo>
                    <a:pt x="53632" y="252755"/>
                  </a:lnTo>
                  <a:lnTo>
                    <a:pt x="20561" y="223773"/>
                  </a:lnTo>
                  <a:lnTo>
                    <a:pt x="18694" y="222148"/>
                  </a:lnTo>
                  <a:lnTo>
                    <a:pt x="14863" y="217127"/>
                  </a:lnTo>
                  <a:lnTo>
                    <a:pt x="13308" y="211232"/>
                  </a:lnTo>
                  <a:lnTo>
                    <a:pt x="14074" y="205185"/>
                  </a:lnTo>
                  <a:lnTo>
                    <a:pt x="17208" y="199707"/>
                  </a:lnTo>
                  <a:lnTo>
                    <a:pt x="41427" y="172059"/>
                  </a:lnTo>
                  <a:lnTo>
                    <a:pt x="148678" y="49529"/>
                  </a:lnTo>
                  <a:lnTo>
                    <a:pt x="153692" y="45697"/>
                  </a:lnTo>
                  <a:lnTo>
                    <a:pt x="159583" y="44138"/>
                  </a:lnTo>
                  <a:lnTo>
                    <a:pt x="165629" y="44904"/>
                  </a:lnTo>
                  <a:lnTo>
                    <a:pt x="203174" y="76072"/>
                  </a:lnTo>
                  <a:lnTo>
                    <a:pt x="213331" y="91185"/>
                  </a:lnTo>
                  <a:lnTo>
                    <a:pt x="212559" y="97228"/>
                  </a:lnTo>
                  <a:lnTo>
                    <a:pt x="209423" y="102704"/>
                  </a:lnTo>
                  <a:close/>
                </a:path>
                <a:path w="255905" h="381000">
                  <a:moveTo>
                    <a:pt x="206082" y="78612"/>
                  </a:moveTo>
                  <a:lnTo>
                    <a:pt x="239649" y="41071"/>
                  </a:lnTo>
                  <a:lnTo>
                    <a:pt x="209384" y="14566"/>
                  </a:lnTo>
                  <a:lnTo>
                    <a:pt x="175806" y="52146"/>
                  </a:lnTo>
                </a:path>
                <a:path w="255905" h="381000">
                  <a:moveTo>
                    <a:pt x="2654" y="244259"/>
                  </a:moveTo>
                  <a:lnTo>
                    <a:pt x="20561" y="223786"/>
                  </a:lnTo>
                  <a:lnTo>
                    <a:pt x="53644" y="252755"/>
                  </a:lnTo>
                  <a:lnTo>
                    <a:pt x="35737" y="273215"/>
                  </a:lnTo>
                  <a:lnTo>
                    <a:pt x="33083" y="276250"/>
                  </a:lnTo>
                  <a:lnTo>
                    <a:pt x="28473" y="276555"/>
                  </a:lnTo>
                  <a:lnTo>
                    <a:pt x="25438" y="273900"/>
                  </a:lnTo>
                  <a:lnTo>
                    <a:pt x="3340" y="254558"/>
                  </a:lnTo>
                  <a:lnTo>
                    <a:pt x="304" y="251904"/>
                  </a:lnTo>
                  <a:lnTo>
                    <a:pt x="0" y="247294"/>
                  </a:lnTo>
                  <a:lnTo>
                    <a:pt x="2654" y="244259"/>
                  </a:lnTo>
                  <a:close/>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sp>
          <p:nvSpPr>
            <p:cNvPr id="10" name="object 10"/>
            <p:cNvSpPr/>
            <p:nvPr/>
          </p:nvSpPr>
          <p:spPr>
            <a:xfrm>
              <a:off x="1800191" y="5590211"/>
              <a:ext cx="62865" cy="55244"/>
            </a:xfrm>
            <a:custGeom>
              <a:avLst/>
              <a:gdLst/>
              <a:ahLst/>
              <a:cxnLst/>
              <a:rect l="l" t="t" r="r" b="b"/>
              <a:pathLst>
                <a:path w="62864" h="55245">
                  <a:moveTo>
                    <a:pt x="62763" y="54927"/>
                  </a:moveTo>
                  <a:lnTo>
                    <a:pt x="0" y="0"/>
                  </a:lnTo>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sp>
          <p:nvSpPr>
            <p:cNvPr id="11" name="object 11"/>
            <p:cNvSpPr/>
            <p:nvPr/>
          </p:nvSpPr>
          <p:spPr>
            <a:xfrm>
              <a:off x="1670923" y="5903339"/>
              <a:ext cx="170180" cy="133350"/>
            </a:xfrm>
            <a:custGeom>
              <a:avLst/>
              <a:gdLst/>
              <a:ahLst/>
              <a:cxnLst/>
              <a:rect l="l" t="t" r="r" b="b"/>
              <a:pathLst>
                <a:path w="170180" h="133350">
                  <a:moveTo>
                    <a:pt x="169811" y="133096"/>
                  </a:moveTo>
                  <a:lnTo>
                    <a:pt x="0" y="133096"/>
                  </a:lnTo>
                  <a:lnTo>
                    <a:pt x="0" y="45656"/>
                  </a:lnTo>
                  <a:lnTo>
                    <a:pt x="0" y="43091"/>
                  </a:lnTo>
                  <a:lnTo>
                    <a:pt x="29615" y="2918"/>
                  </a:lnTo>
                  <a:lnTo>
                    <a:pt x="45720" y="0"/>
                  </a:lnTo>
                  <a:lnTo>
                    <a:pt x="56485" y="1270"/>
                  </a:lnTo>
                  <a:lnTo>
                    <a:pt x="92811" y="32004"/>
                  </a:lnTo>
                  <a:lnTo>
                    <a:pt x="126123" y="75819"/>
                  </a:lnTo>
                  <a:lnTo>
                    <a:pt x="169811" y="133096"/>
                  </a:lnTo>
                  <a:close/>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sp>
          <p:nvSpPr>
            <p:cNvPr id="12" name="object 12"/>
            <p:cNvSpPr/>
            <p:nvPr/>
          </p:nvSpPr>
          <p:spPr>
            <a:xfrm>
              <a:off x="1555986" y="6036435"/>
              <a:ext cx="325755" cy="0"/>
            </a:xfrm>
            <a:custGeom>
              <a:avLst/>
              <a:gdLst/>
              <a:ahLst/>
              <a:cxnLst/>
              <a:rect l="l" t="t" r="r" b="b"/>
              <a:pathLst>
                <a:path w="325755">
                  <a:moveTo>
                    <a:pt x="325729" y="0"/>
                  </a:moveTo>
                  <a:lnTo>
                    <a:pt x="0" y="0"/>
                  </a:lnTo>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sp>
          <p:nvSpPr>
            <p:cNvPr id="13" name="object 13"/>
            <p:cNvSpPr/>
            <p:nvPr/>
          </p:nvSpPr>
          <p:spPr>
            <a:xfrm>
              <a:off x="1517329" y="5720529"/>
              <a:ext cx="358140" cy="259079"/>
            </a:xfrm>
            <a:custGeom>
              <a:avLst/>
              <a:gdLst/>
              <a:ahLst/>
              <a:cxnLst/>
              <a:rect l="l" t="t" r="r" b="b"/>
              <a:pathLst>
                <a:path w="358139" h="259079">
                  <a:moveTo>
                    <a:pt x="154254" y="221018"/>
                  </a:moveTo>
                  <a:lnTo>
                    <a:pt x="153835" y="223405"/>
                  </a:lnTo>
                  <a:lnTo>
                    <a:pt x="153593" y="225907"/>
                  </a:lnTo>
                  <a:lnTo>
                    <a:pt x="153593" y="228473"/>
                  </a:lnTo>
                  <a:lnTo>
                    <a:pt x="153593" y="249326"/>
                  </a:lnTo>
                  <a:lnTo>
                    <a:pt x="14490" y="249326"/>
                  </a:lnTo>
                  <a:lnTo>
                    <a:pt x="6438" y="249326"/>
                  </a:lnTo>
                  <a:lnTo>
                    <a:pt x="0" y="243014"/>
                  </a:lnTo>
                  <a:lnTo>
                    <a:pt x="0" y="235140"/>
                  </a:lnTo>
                  <a:lnTo>
                    <a:pt x="0" y="231330"/>
                  </a:lnTo>
                  <a:lnTo>
                    <a:pt x="1676" y="227698"/>
                  </a:lnTo>
                  <a:lnTo>
                    <a:pt x="4229" y="225196"/>
                  </a:lnTo>
                  <a:lnTo>
                    <a:pt x="6908" y="222567"/>
                  </a:lnTo>
                  <a:lnTo>
                    <a:pt x="10490" y="221018"/>
                  </a:lnTo>
                  <a:lnTo>
                    <a:pt x="14490" y="221018"/>
                  </a:lnTo>
                  <a:lnTo>
                    <a:pt x="154254" y="221018"/>
                  </a:lnTo>
                  <a:close/>
                </a:path>
                <a:path w="358139" h="259079">
                  <a:moveTo>
                    <a:pt x="357771" y="137909"/>
                  </a:moveTo>
                  <a:lnTo>
                    <a:pt x="343523" y="193295"/>
                  </a:lnTo>
                  <a:lnTo>
                    <a:pt x="309283" y="238442"/>
                  </a:lnTo>
                  <a:lnTo>
                    <a:pt x="279704" y="258622"/>
                  </a:lnTo>
                  <a:lnTo>
                    <a:pt x="246405" y="214833"/>
                  </a:lnTo>
                  <a:lnTo>
                    <a:pt x="253795" y="211617"/>
                  </a:lnTo>
                  <a:lnTo>
                    <a:pt x="260831" y="207749"/>
                  </a:lnTo>
                  <a:lnTo>
                    <a:pt x="295303" y="169794"/>
                  </a:lnTo>
                  <a:lnTo>
                    <a:pt x="304292" y="134759"/>
                  </a:lnTo>
                  <a:lnTo>
                    <a:pt x="302522" y="108994"/>
                  </a:lnTo>
                  <a:lnTo>
                    <a:pt x="294686" y="84531"/>
                  </a:lnTo>
                  <a:lnTo>
                    <a:pt x="281508" y="62325"/>
                  </a:lnTo>
                  <a:lnTo>
                    <a:pt x="263715" y="43332"/>
                  </a:lnTo>
                  <a:lnTo>
                    <a:pt x="264744" y="43446"/>
                  </a:lnTo>
                  <a:lnTo>
                    <a:pt x="265772" y="43497"/>
                  </a:lnTo>
                  <a:lnTo>
                    <a:pt x="266801" y="43497"/>
                  </a:lnTo>
                  <a:lnTo>
                    <a:pt x="278804" y="41074"/>
                  </a:lnTo>
                  <a:lnTo>
                    <a:pt x="288605" y="34466"/>
                  </a:lnTo>
                  <a:lnTo>
                    <a:pt x="295214" y="24664"/>
                  </a:lnTo>
                  <a:lnTo>
                    <a:pt x="297637" y="12661"/>
                  </a:lnTo>
                  <a:lnTo>
                    <a:pt x="297637" y="8140"/>
                  </a:lnTo>
                  <a:lnTo>
                    <a:pt x="296672" y="3835"/>
                  </a:lnTo>
                  <a:lnTo>
                    <a:pt x="294894" y="0"/>
                  </a:lnTo>
                  <a:lnTo>
                    <a:pt x="322411" y="28170"/>
                  </a:lnTo>
                  <a:lnTo>
                    <a:pt x="342863" y="61601"/>
                  </a:lnTo>
                  <a:lnTo>
                    <a:pt x="355049" y="98708"/>
                  </a:lnTo>
                  <a:lnTo>
                    <a:pt x="357771" y="137909"/>
                  </a:lnTo>
                  <a:close/>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pic>
          <p:nvPicPr>
            <p:cNvPr id="14" name="object 14"/>
            <p:cNvPicPr/>
            <p:nvPr/>
          </p:nvPicPr>
          <p:blipFill>
            <a:blip r:embed="rId4" cstate="print"/>
            <a:stretch>
              <a:fillRect/>
            </a:stretch>
          </p:blipFill>
          <p:spPr>
            <a:xfrm>
              <a:off x="1744723" y="5693834"/>
              <a:ext cx="78816" cy="78765"/>
            </a:xfrm>
            <a:prstGeom prst="rect">
              <a:avLst/>
            </a:prstGeom>
          </p:spPr>
        </p:pic>
        <p:sp>
          <p:nvSpPr>
            <p:cNvPr id="15" name="object 15"/>
            <p:cNvSpPr/>
            <p:nvPr/>
          </p:nvSpPr>
          <p:spPr>
            <a:xfrm>
              <a:off x="1555988" y="5914217"/>
              <a:ext cx="69850" cy="27940"/>
            </a:xfrm>
            <a:custGeom>
              <a:avLst/>
              <a:gdLst/>
              <a:ahLst/>
              <a:cxnLst/>
              <a:rect l="l" t="t" r="r" b="b"/>
              <a:pathLst>
                <a:path w="69850" h="27939">
                  <a:moveTo>
                    <a:pt x="60439" y="0"/>
                  </a:moveTo>
                  <a:lnTo>
                    <a:pt x="9309" y="0"/>
                  </a:lnTo>
                  <a:lnTo>
                    <a:pt x="4165" y="0"/>
                  </a:lnTo>
                  <a:lnTo>
                    <a:pt x="0" y="4178"/>
                  </a:lnTo>
                  <a:lnTo>
                    <a:pt x="0" y="9321"/>
                  </a:lnTo>
                  <a:lnTo>
                    <a:pt x="0" y="27330"/>
                  </a:lnTo>
                  <a:lnTo>
                    <a:pt x="69761" y="27330"/>
                  </a:lnTo>
                  <a:lnTo>
                    <a:pt x="69761" y="9321"/>
                  </a:lnTo>
                  <a:lnTo>
                    <a:pt x="69761" y="4178"/>
                  </a:lnTo>
                  <a:lnTo>
                    <a:pt x="65582" y="0"/>
                  </a:lnTo>
                  <a:lnTo>
                    <a:pt x="60439" y="0"/>
                  </a:lnTo>
                  <a:close/>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grpSp>
      <p:grpSp>
        <p:nvGrpSpPr>
          <p:cNvPr id="16" name="object 16"/>
          <p:cNvGrpSpPr/>
          <p:nvPr/>
        </p:nvGrpSpPr>
        <p:grpSpPr>
          <a:xfrm>
            <a:off x="176509" y="3837612"/>
            <a:ext cx="288347" cy="284018"/>
            <a:chOff x="457202" y="5628497"/>
            <a:chExt cx="422909" cy="416559"/>
          </a:xfrm>
        </p:grpSpPr>
        <p:sp>
          <p:nvSpPr>
            <p:cNvPr id="17" name="object 17"/>
            <p:cNvSpPr/>
            <p:nvPr/>
          </p:nvSpPr>
          <p:spPr>
            <a:xfrm>
              <a:off x="567997" y="5744874"/>
              <a:ext cx="267335" cy="292100"/>
            </a:xfrm>
            <a:custGeom>
              <a:avLst/>
              <a:gdLst/>
              <a:ahLst/>
              <a:cxnLst/>
              <a:rect l="l" t="t" r="r" b="b"/>
              <a:pathLst>
                <a:path w="267334" h="292100">
                  <a:moveTo>
                    <a:pt x="0" y="129387"/>
                  </a:moveTo>
                  <a:lnTo>
                    <a:pt x="0" y="212737"/>
                  </a:lnTo>
                  <a:lnTo>
                    <a:pt x="6196" y="243410"/>
                  </a:lnTo>
                  <a:lnTo>
                    <a:pt x="23093" y="268468"/>
                  </a:lnTo>
                  <a:lnTo>
                    <a:pt x="48150" y="285368"/>
                  </a:lnTo>
                  <a:lnTo>
                    <a:pt x="78828" y="291566"/>
                  </a:lnTo>
                  <a:lnTo>
                    <a:pt x="94712" y="289964"/>
                  </a:lnTo>
                  <a:lnTo>
                    <a:pt x="134581" y="268452"/>
                  </a:lnTo>
                  <a:lnTo>
                    <a:pt x="156057" y="228615"/>
                  </a:lnTo>
                  <a:lnTo>
                    <a:pt x="157657" y="212737"/>
                  </a:lnTo>
                  <a:lnTo>
                    <a:pt x="157657" y="54508"/>
                  </a:lnTo>
                  <a:lnTo>
                    <a:pt x="161944" y="33298"/>
                  </a:lnTo>
                  <a:lnTo>
                    <a:pt x="173634" y="15971"/>
                  </a:lnTo>
                  <a:lnTo>
                    <a:pt x="190972" y="4286"/>
                  </a:lnTo>
                  <a:lnTo>
                    <a:pt x="212204" y="0"/>
                  </a:lnTo>
                  <a:lnTo>
                    <a:pt x="223179" y="1108"/>
                  </a:lnTo>
                  <a:lnTo>
                    <a:pt x="257395" y="24038"/>
                  </a:lnTo>
                  <a:lnTo>
                    <a:pt x="266712" y="54508"/>
                  </a:lnTo>
                  <a:lnTo>
                    <a:pt x="266712" y="177888"/>
                  </a:lnTo>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sp>
          <p:nvSpPr>
            <p:cNvPr id="18" name="object 18"/>
            <p:cNvSpPr/>
            <p:nvPr/>
          </p:nvSpPr>
          <p:spPr>
            <a:xfrm>
              <a:off x="465775" y="5637070"/>
              <a:ext cx="204470" cy="213995"/>
            </a:xfrm>
            <a:custGeom>
              <a:avLst/>
              <a:gdLst/>
              <a:ahLst/>
              <a:cxnLst/>
              <a:rect l="l" t="t" r="r" b="b"/>
              <a:pathLst>
                <a:path w="204470" h="213995">
                  <a:moveTo>
                    <a:pt x="25704" y="13576"/>
                  </a:moveTo>
                  <a:lnTo>
                    <a:pt x="21653" y="13576"/>
                  </a:lnTo>
                  <a:lnTo>
                    <a:pt x="13228" y="15274"/>
                  </a:lnTo>
                  <a:lnTo>
                    <a:pt x="6345" y="19907"/>
                  </a:lnTo>
                  <a:lnTo>
                    <a:pt x="1702" y="26777"/>
                  </a:lnTo>
                  <a:lnTo>
                    <a:pt x="0" y="35191"/>
                  </a:lnTo>
                  <a:lnTo>
                    <a:pt x="0" y="113525"/>
                  </a:lnTo>
                  <a:lnTo>
                    <a:pt x="6143" y="148497"/>
                  </a:lnTo>
                  <a:lnTo>
                    <a:pt x="23121" y="178263"/>
                  </a:lnTo>
                  <a:lnTo>
                    <a:pt x="48761" y="200657"/>
                  </a:lnTo>
                  <a:lnTo>
                    <a:pt x="80886" y="213512"/>
                  </a:lnTo>
                </a:path>
                <a:path w="204470" h="213995">
                  <a:moveTo>
                    <a:pt x="175437" y="13576"/>
                  </a:moveTo>
                  <a:lnTo>
                    <a:pt x="182829" y="13576"/>
                  </a:lnTo>
                  <a:lnTo>
                    <a:pt x="191248" y="15274"/>
                  </a:lnTo>
                  <a:lnTo>
                    <a:pt x="198118" y="19907"/>
                  </a:lnTo>
                  <a:lnTo>
                    <a:pt x="202747" y="26777"/>
                  </a:lnTo>
                  <a:lnTo>
                    <a:pt x="204444" y="35191"/>
                  </a:lnTo>
                  <a:lnTo>
                    <a:pt x="204444" y="113525"/>
                  </a:lnTo>
                  <a:lnTo>
                    <a:pt x="196411" y="153322"/>
                  </a:lnTo>
                  <a:lnTo>
                    <a:pt x="174510" y="185813"/>
                  </a:lnTo>
                  <a:lnTo>
                    <a:pt x="137888" y="209352"/>
                  </a:lnTo>
                  <a:lnTo>
                    <a:pt x="123558" y="213512"/>
                  </a:lnTo>
                </a:path>
                <a:path w="204470" h="213995">
                  <a:moveTo>
                    <a:pt x="59004" y="0"/>
                  </a:moveTo>
                  <a:lnTo>
                    <a:pt x="39268" y="0"/>
                  </a:lnTo>
                  <a:lnTo>
                    <a:pt x="31775" y="0"/>
                  </a:lnTo>
                  <a:lnTo>
                    <a:pt x="25704" y="6070"/>
                  </a:lnTo>
                  <a:lnTo>
                    <a:pt x="25704" y="13563"/>
                  </a:lnTo>
                  <a:lnTo>
                    <a:pt x="25704" y="21069"/>
                  </a:lnTo>
                  <a:lnTo>
                    <a:pt x="31775" y="27139"/>
                  </a:lnTo>
                  <a:lnTo>
                    <a:pt x="39268" y="27139"/>
                  </a:lnTo>
                  <a:lnTo>
                    <a:pt x="59004" y="27139"/>
                  </a:lnTo>
                  <a:lnTo>
                    <a:pt x="66497" y="27139"/>
                  </a:lnTo>
                  <a:lnTo>
                    <a:pt x="72580" y="21069"/>
                  </a:lnTo>
                  <a:lnTo>
                    <a:pt x="72580" y="13563"/>
                  </a:lnTo>
                  <a:lnTo>
                    <a:pt x="72580" y="6070"/>
                  </a:lnTo>
                  <a:lnTo>
                    <a:pt x="66497" y="0"/>
                  </a:lnTo>
                  <a:lnTo>
                    <a:pt x="59004" y="0"/>
                  </a:lnTo>
                  <a:close/>
                </a:path>
                <a:path w="204470" h="213995">
                  <a:moveTo>
                    <a:pt x="161874" y="0"/>
                  </a:moveTo>
                  <a:lnTo>
                    <a:pt x="142138" y="0"/>
                  </a:lnTo>
                  <a:lnTo>
                    <a:pt x="134645" y="0"/>
                  </a:lnTo>
                  <a:lnTo>
                    <a:pt x="128574" y="6070"/>
                  </a:lnTo>
                  <a:lnTo>
                    <a:pt x="128574" y="13563"/>
                  </a:lnTo>
                  <a:lnTo>
                    <a:pt x="128574" y="21069"/>
                  </a:lnTo>
                  <a:lnTo>
                    <a:pt x="134645" y="27139"/>
                  </a:lnTo>
                  <a:lnTo>
                    <a:pt x="142138" y="27139"/>
                  </a:lnTo>
                  <a:lnTo>
                    <a:pt x="161874" y="27139"/>
                  </a:lnTo>
                  <a:lnTo>
                    <a:pt x="169367" y="27139"/>
                  </a:lnTo>
                  <a:lnTo>
                    <a:pt x="175450" y="21069"/>
                  </a:lnTo>
                  <a:lnTo>
                    <a:pt x="175450" y="13563"/>
                  </a:lnTo>
                  <a:lnTo>
                    <a:pt x="175450" y="6070"/>
                  </a:lnTo>
                  <a:lnTo>
                    <a:pt x="169367" y="0"/>
                  </a:lnTo>
                  <a:lnTo>
                    <a:pt x="161874" y="0"/>
                  </a:lnTo>
                  <a:close/>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pic>
          <p:nvPicPr>
            <p:cNvPr id="19" name="object 19"/>
            <p:cNvPicPr/>
            <p:nvPr/>
          </p:nvPicPr>
          <p:blipFill>
            <a:blip r:embed="rId5" cstate="print"/>
            <a:stretch>
              <a:fillRect/>
            </a:stretch>
          </p:blipFill>
          <p:spPr>
            <a:xfrm>
              <a:off x="789802" y="5913993"/>
              <a:ext cx="90042" cy="90043"/>
            </a:xfrm>
            <a:prstGeom prst="rect">
              <a:avLst/>
            </a:prstGeom>
          </p:spPr>
        </p:pic>
        <p:sp>
          <p:nvSpPr>
            <p:cNvPr id="20" name="object 20"/>
            <p:cNvSpPr/>
            <p:nvPr/>
          </p:nvSpPr>
          <p:spPr>
            <a:xfrm>
              <a:off x="546545" y="5831371"/>
              <a:ext cx="43180" cy="43180"/>
            </a:xfrm>
            <a:custGeom>
              <a:avLst/>
              <a:gdLst/>
              <a:ahLst/>
              <a:cxnLst/>
              <a:rect l="l" t="t" r="r" b="b"/>
              <a:pathLst>
                <a:path w="43179" h="43179">
                  <a:moveTo>
                    <a:pt x="42900" y="21450"/>
                  </a:moveTo>
                  <a:lnTo>
                    <a:pt x="41215" y="13099"/>
                  </a:lnTo>
                  <a:lnTo>
                    <a:pt x="36618" y="6281"/>
                  </a:lnTo>
                  <a:lnTo>
                    <a:pt x="29800" y="1685"/>
                  </a:lnTo>
                  <a:lnTo>
                    <a:pt x="21450" y="0"/>
                  </a:lnTo>
                  <a:lnTo>
                    <a:pt x="13099" y="1685"/>
                  </a:lnTo>
                  <a:lnTo>
                    <a:pt x="6281" y="6281"/>
                  </a:lnTo>
                  <a:lnTo>
                    <a:pt x="1685" y="13099"/>
                  </a:lnTo>
                  <a:lnTo>
                    <a:pt x="0" y="21450"/>
                  </a:lnTo>
                  <a:lnTo>
                    <a:pt x="1685" y="29800"/>
                  </a:lnTo>
                  <a:lnTo>
                    <a:pt x="6281" y="36618"/>
                  </a:lnTo>
                  <a:lnTo>
                    <a:pt x="13099" y="41215"/>
                  </a:lnTo>
                  <a:lnTo>
                    <a:pt x="21450" y="42900"/>
                  </a:lnTo>
                  <a:lnTo>
                    <a:pt x="29800" y="41215"/>
                  </a:lnTo>
                  <a:lnTo>
                    <a:pt x="36618" y="36618"/>
                  </a:lnTo>
                  <a:lnTo>
                    <a:pt x="41215" y="29800"/>
                  </a:lnTo>
                  <a:lnTo>
                    <a:pt x="42900" y="21450"/>
                  </a:lnTo>
                  <a:close/>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grpSp>
      <p:sp>
        <p:nvSpPr>
          <p:cNvPr id="21" name="object 21"/>
          <p:cNvSpPr txBox="1"/>
          <p:nvPr/>
        </p:nvSpPr>
        <p:spPr>
          <a:xfrm>
            <a:off x="2868431" y="2424193"/>
            <a:ext cx="1999790" cy="742645"/>
          </a:xfrm>
          <a:prstGeom prst="rect">
            <a:avLst/>
          </a:prstGeom>
        </p:spPr>
        <p:txBody>
          <a:bodyPr vert="horz" wrap="square" lIns="0" tIns="54552" rIns="0" bIns="0" rtlCol="0">
            <a:spAutoFit/>
          </a:bodyPr>
          <a:lstStyle/>
          <a:p>
            <a:pPr marL="8659" defTabSz="623438">
              <a:spcBef>
                <a:spcPts val="430"/>
              </a:spcBef>
            </a:pPr>
            <a:r>
              <a:rPr sz="886" kern="0" spc="-68" dirty="0">
                <a:solidFill>
                  <a:srgbClr val="0083C9"/>
                </a:solidFill>
                <a:latin typeface="Arial Black"/>
                <a:cs typeface="Arial Black"/>
              </a:rPr>
              <a:t>Learn</a:t>
            </a:r>
            <a:r>
              <a:rPr sz="886" kern="0" spc="-130" dirty="0">
                <a:solidFill>
                  <a:srgbClr val="0083C9"/>
                </a:solidFill>
                <a:latin typeface="Arial Black"/>
                <a:cs typeface="Arial Black"/>
              </a:rPr>
              <a:t> </a:t>
            </a:r>
            <a:r>
              <a:rPr sz="886" kern="0" spc="-61" dirty="0">
                <a:solidFill>
                  <a:srgbClr val="0083C9"/>
                </a:solidFill>
                <a:latin typeface="Arial Black"/>
                <a:cs typeface="Arial Black"/>
              </a:rPr>
              <a:t>about</a:t>
            </a:r>
            <a:r>
              <a:rPr sz="886" kern="0" spc="-130" dirty="0">
                <a:solidFill>
                  <a:srgbClr val="0083C9"/>
                </a:solidFill>
                <a:latin typeface="Arial Black"/>
                <a:cs typeface="Arial Black"/>
              </a:rPr>
              <a:t> </a:t>
            </a:r>
            <a:r>
              <a:rPr sz="886" kern="0" spc="-61" dirty="0">
                <a:solidFill>
                  <a:srgbClr val="0083C9"/>
                </a:solidFill>
                <a:latin typeface="Arial Black"/>
                <a:cs typeface="Arial Black"/>
              </a:rPr>
              <a:t>your</a:t>
            </a:r>
            <a:r>
              <a:rPr sz="886" kern="0" spc="-130" dirty="0">
                <a:solidFill>
                  <a:srgbClr val="0083C9"/>
                </a:solidFill>
                <a:latin typeface="Arial Black"/>
                <a:cs typeface="Arial Black"/>
              </a:rPr>
              <a:t> </a:t>
            </a:r>
            <a:r>
              <a:rPr sz="886" kern="0" spc="-89" dirty="0">
                <a:solidFill>
                  <a:srgbClr val="0083C9"/>
                </a:solidFill>
                <a:latin typeface="Arial Black"/>
                <a:cs typeface="Arial Black"/>
              </a:rPr>
              <a:t>covered</a:t>
            </a:r>
            <a:r>
              <a:rPr sz="886" kern="0" spc="-126" dirty="0">
                <a:solidFill>
                  <a:srgbClr val="0083C9"/>
                </a:solidFill>
                <a:latin typeface="Arial Black"/>
                <a:cs typeface="Arial Black"/>
              </a:rPr>
              <a:t> </a:t>
            </a:r>
            <a:r>
              <a:rPr sz="886" kern="0" spc="-7" dirty="0">
                <a:solidFill>
                  <a:srgbClr val="0083C9"/>
                </a:solidFill>
                <a:latin typeface="Arial Black"/>
                <a:cs typeface="Arial Black"/>
              </a:rPr>
              <a:t>benefits</a:t>
            </a:r>
            <a:endParaRPr sz="886" kern="0" dirty="0">
              <a:solidFill>
                <a:sysClr val="windowText" lastClr="000000"/>
              </a:solidFill>
              <a:latin typeface="Arial Black"/>
              <a:cs typeface="Arial Black"/>
            </a:endParaRPr>
          </a:p>
          <a:p>
            <a:pPr marL="8659" marR="153262" defTabSz="623438">
              <a:lnSpc>
                <a:spcPct val="104200"/>
              </a:lnSpc>
              <a:spcBef>
                <a:spcPts val="293"/>
              </a:spcBef>
            </a:pPr>
            <a:r>
              <a:rPr sz="818" kern="0" spc="-24" dirty="0">
                <a:solidFill>
                  <a:srgbClr val="0083C9"/>
                </a:solidFill>
                <a:latin typeface="Verdana"/>
                <a:cs typeface="Verdana"/>
              </a:rPr>
              <a:t>Log</a:t>
            </a:r>
            <a:r>
              <a:rPr sz="818" kern="0" spc="-41" dirty="0">
                <a:solidFill>
                  <a:srgbClr val="0083C9"/>
                </a:solidFill>
                <a:latin typeface="Verdana"/>
                <a:cs typeface="Verdana"/>
              </a:rPr>
              <a:t> </a:t>
            </a:r>
            <a:r>
              <a:rPr sz="818" kern="0" spc="-37" dirty="0">
                <a:solidFill>
                  <a:srgbClr val="0083C9"/>
                </a:solidFill>
                <a:latin typeface="Verdana"/>
                <a:cs typeface="Verdana"/>
              </a:rPr>
              <a:t>in</a:t>
            </a:r>
            <a:r>
              <a:rPr sz="818" kern="0" spc="-41" dirty="0">
                <a:solidFill>
                  <a:srgbClr val="0083C9"/>
                </a:solidFill>
                <a:latin typeface="Verdana"/>
                <a:cs typeface="Verdana"/>
              </a:rPr>
              <a:t> at </a:t>
            </a:r>
            <a:r>
              <a:rPr sz="818" kern="0" spc="-48" dirty="0">
                <a:solidFill>
                  <a:srgbClr val="0083C9"/>
                </a:solidFill>
                <a:latin typeface="Arial Black"/>
                <a:cs typeface="Arial Black"/>
                <a:hlinkClick r:id="rId6"/>
              </a:rPr>
              <a:t>myibxtpabenefits.com</a:t>
            </a:r>
            <a:r>
              <a:rPr sz="818" kern="0" spc="-27" dirty="0">
                <a:solidFill>
                  <a:srgbClr val="0083C9"/>
                </a:solidFill>
                <a:latin typeface="Arial Black"/>
                <a:cs typeface="Arial Black"/>
              </a:rPr>
              <a:t> </a:t>
            </a:r>
            <a:r>
              <a:rPr sz="818" kern="0" spc="-17" dirty="0">
                <a:solidFill>
                  <a:srgbClr val="0083C9"/>
                </a:solidFill>
                <a:latin typeface="Verdana"/>
                <a:cs typeface="Verdana"/>
              </a:rPr>
              <a:t>to </a:t>
            </a:r>
            <a:r>
              <a:rPr sz="818" kern="0" spc="-41" dirty="0">
                <a:solidFill>
                  <a:srgbClr val="0083C9"/>
                </a:solidFill>
                <a:latin typeface="Verdana"/>
                <a:cs typeface="Verdana"/>
              </a:rPr>
              <a:t>review</a:t>
            </a:r>
            <a:r>
              <a:rPr sz="818" kern="0" spc="-44" dirty="0">
                <a:solidFill>
                  <a:srgbClr val="0083C9"/>
                </a:solidFill>
                <a:latin typeface="Verdana"/>
                <a:cs typeface="Verdana"/>
              </a:rPr>
              <a:t> </a:t>
            </a:r>
            <a:r>
              <a:rPr sz="818" kern="0" spc="-48" dirty="0">
                <a:solidFill>
                  <a:srgbClr val="0083C9"/>
                </a:solidFill>
                <a:latin typeface="Verdana"/>
                <a:cs typeface="Verdana"/>
              </a:rPr>
              <a:t>your</a:t>
            </a:r>
            <a:r>
              <a:rPr sz="818" kern="0" spc="-41" dirty="0">
                <a:solidFill>
                  <a:srgbClr val="0083C9"/>
                </a:solidFill>
                <a:latin typeface="Verdana"/>
                <a:cs typeface="Verdana"/>
              </a:rPr>
              <a:t> </a:t>
            </a:r>
            <a:r>
              <a:rPr sz="818" kern="0" spc="-44" dirty="0">
                <a:solidFill>
                  <a:srgbClr val="0083C9"/>
                </a:solidFill>
                <a:latin typeface="Verdana"/>
                <a:cs typeface="Verdana"/>
              </a:rPr>
              <a:t>preventive</a:t>
            </a:r>
            <a:r>
              <a:rPr sz="818" kern="0" spc="-41" dirty="0">
                <a:solidFill>
                  <a:srgbClr val="0083C9"/>
                </a:solidFill>
                <a:latin typeface="Verdana"/>
                <a:cs typeface="Verdana"/>
              </a:rPr>
              <a:t> </a:t>
            </a:r>
            <a:r>
              <a:rPr sz="818" kern="0" spc="-37" dirty="0">
                <a:solidFill>
                  <a:srgbClr val="0083C9"/>
                </a:solidFill>
                <a:latin typeface="Verdana"/>
                <a:cs typeface="Verdana"/>
              </a:rPr>
              <a:t>care</a:t>
            </a:r>
            <a:r>
              <a:rPr sz="818" kern="0" spc="-41" dirty="0">
                <a:solidFill>
                  <a:srgbClr val="0083C9"/>
                </a:solidFill>
                <a:latin typeface="Verdana"/>
                <a:cs typeface="Verdana"/>
              </a:rPr>
              <a:t> </a:t>
            </a:r>
            <a:r>
              <a:rPr sz="818" kern="0" spc="-20" dirty="0">
                <a:solidFill>
                  <a:srgbClr val="0083C9"/>
                </a:solidFill>
                <a:latin typeface="Verdana"/>
                <a:cs typeface="Verdana"/>
              </a:rPr>
              <a:t>benefits.</a:t>
            </a:r>
            <a:endParaRPr sz="818" kern="0" dirty="0">
              <a:solidFill>
                <a:sysClr val="windowText" lastClr="000000"/>
              </a:solidFill>
              <a:latin typeface="Verdana"/>
              <a:cs typeface="Verdana"/>
            </a:endParaRPr>
          </a:p>
          <a:p>
            <a:pPr marL="8659" marR="3464" defTabSz="623438">
              <a:lnSpc>
                <a:spcPct val="104200"/>
              </a:lnSpc>
            </a:pPr>
            <a:r>
              <a:rPr sz="818" kern="0" spc="-65" dirty="0">
                <a:solidFill>
                  <a:srgbClr val="0083C9"/>
                </a:solidFill>
                <a:latin typeface="Verdana"/>
                <a:cs typeface="Verdana"/>
              </a:rPr>
              <a:t>If</a:t>
            </a:r>
            <a:r>
              <a:rPr sz="818" kern="0" spc="-85" dirty="0">
                <a:solidFill>
                  <a:srgbClr val="0083C9"/>
                </a:solidFill>
                <a:latin typeface="Verdana"/>
                <a:cs typeface="Verdana"/>
              </a:rPr>
              <a:t> </a:t>
            </a:r>
            <a:r>
              <a:rPr sz="818" kern="0" spc="-65" dirty="0">
                <a:solidFill>
                  <a:srgbClr val="0083C9"/>
                </a:solidFill>
                <a:latin typeface="Verdana"/>
                <a:cs typeface="Verdana"/>
              </a:rPr>
              <a:t>you</a:t>
            </a:r>
            <a:r>
              <a:rPr sz="818" kern="0" spc="-85" dirty="0">
                <a:solidFill>
                  <a:srgbClr val="0083C9"/>
                </a:solidFill>
                <a:latin typeface="Verdana"/>
                <a:cs typeface="Verdana"/>
              </a:rPr>
              <a:t> </a:t>
            </a:r>
            <a:r>
              <a:rPr sz="818" kern="0" spc="-78" dirty="0">
                <a:solidFill>
                  <a:srgbClr val="0083C9"/>
                </a:solidFill>
                <a:latin typeface="Verdana"/>
                <a:cs typeface="Verdana"/>
              </a:rPr>
              <a:t>have</a:t>
            </a:r>
            <a:r>
              <a:rPr sz="818" kern="0" spc="-85" dirty="0">
                <a:solidFill>
                  <a:srgbClr val="0083C9"/>
                </a:solidFill>
                <a:latin typeface="Verdana"/>
                <a:cs typeface="Verdana"/>
              </a:rPr>
              <a:t> </a:t>
            </a:r>
            <a:r>
              <a:rPr sz="818" kern="0" spc="-82" dirty="0">
                <a:solidFill>
                  <a:srgbClr val="0083C9"/>
                </a:solidFill>
                <a:latin typeface="Verdana"/>
                <a:cs typeface="Verdana"/>
              </a:rPr>
              <a:t>any</a:t>
            </a:r>
            <a:r>
              <a:rPr sz="818" kern="0" spc="-85" dirty="0">
                <a:solidFill>
                  <a:srgbClr val="0083C9"/>
                </a:solidFill>
                <a:latin typeface="Verdana"/>
                <a:cs typeface="Verdana"/>
              </a:rPr>
              <a:t> </a:t>
            </a:r>
            <a:r>
              <a:rPr sz="818" kern="0" spc="-51" dirty="0">
                <a:solidFill>
                  <a:srgbClr val="0083C9"/>
                </a:solidFill>
                <a:latin typeface="Verdana"/>
                <a:cs typeface="Verdana"/>
              </a:rPr>
              <a:t>questions,</a:t>
            </a:r>
            <a:r>
              <a:rPr sz="818" kern="0" spc="-85" dirty="0">
                <a:solidFill>
                  <a:srgbClr val="0083C9"/>
                </a:solidFill>
                <a:latin typeface="Verdana"/>
                <a:cs typeface="Verdana"/>
              </a:rPr>
              <a:t> </a:t>
            </a:r>
            <a:r>
              <a:rPr sz="818" kern="0" spc="-44" dirty="0">
                <a:solidFill>
                  <a:srgbClr val="0083C9"/>
                </a:solidFill>
                <a:latin typeface="Verdana"/>
                <a:cs typeface="Verdana"/>
              </a:rPr>
              <a:t>call</a:t>
            </a:r>
            <a:r>
              <a:rPr sz="818" kern="0" spc="-85" dirty="0">
                <a:solidFill>
                  <a:srgbClr val="0083C9"/>
                </a:solidFill>
                <a:latin typeface="Verdana"/>
                <a:cs typeface="Verdana"/>
              </a:rPr>
              <a:t> </a:t>
            </a:r>
            <a:r>
              <a:rPr sz="818" kern="0" spc="-41" dirty="0">
                <a:solidFill>
                  <a:srgbClr val="0083C9"/>
                </a:solidFill>
                <a:latin typeface="Verdana"/>
                <a:cs typeface="Verdana"/>
              </a:rPr>
              <a:t>the</a:t>
            </a:r>
            <a:r>
              <a:rPr sz="818" kern="0" spc="-85" dirty="0">
                <a:solidFill>
                  <a:srgbClr val="0083C9"/>
                </a:solidFill>
                <a:latin typeface="Verdana"/>
                <a:cs typeface="Verdana"/>
              </a:rPr>
              <a:t> </a:t>
            </a:r>
            <a:r>
              <a:rPr sz="818" kern="0" spc="-41" dirty="0">
                <a:solidFill>
                  <a:srgbClr val="0083C9"/>
                </a:solidFill>
                <a:latin typeface="Verdana"/>
                <a:cs typeface="Verdana"/>
              </a:rPr>
              <a:t>number </a:t>
            </a:r>
            <a:r>
              <a:rPr sz="818" kern="0" spc="-34" dirty="0">
                <a:solidFill>
                  <a:srgbClr val="0083C9"/>
                </a:solidFill>
                <a:latin typeface="Verdana"/>
                <a:cs typeface="Verdana"/>
              </a:rPr>
              <a:t>on</a:t>
            </a:r>
            <a:r>
              <a:rPr sz="818" kern="0" spc="-58" dirty="0">
                <a:solidFill>
                  <a:srgbClr val="0083C9"/>
                </a:solidFill>
                <a:latin typeface="Verdana"/>
                <a:cs typeface="Verdana"/>
              </a:rPr>
              <a:t> </a:t>
            </a:r>
            <a:r>
              <a:rPr sz="818" kern="0" spc="-31" dirty="0">
                <a:solidFill>
                  <a:srgbClr val="0083C9"/>
                </a:solidFill>
                <a:latin typeface="Verdana"/>
                <a:cs typeface="Verdana"/>
              </a:rPr>
              <a:t>the</a:t>
            </a:r>
            <a:r>
              <a:rPr sz="818" kern="0" spc="-58" dirty="0">
                <a:solidFill>
                  <a:srgbClr val="0083C9"/>
                </a:solidFill>
                <a:latin typeface="Verdana"/>
                <a:cs typeface="Verdana"/>
              </a:rPr>
              <a:t> </a:t>
            </a:r>
            <a:r>
              <a:rPr sz="818" kern="0" spc="-48" dirty="0">
                <a:solidFill>
                  <a:srgbClr val="0083C9"/>
                </a:solidFill>
                <a:latin typeface="Verdana"/>
                <a:cs typeface="Verdana"/>
              </a:rPr>
              <a:t>back</a:t>
            </a:r>
            <a:r>
              <a:rPr sz="818" kern="0" spc="-55" dirty="0">
                <a:solidFill>
                  <a:srgbClr val="0083C9"/>
                </a:solidFill>
                <a:latin typeface="Verdana"/>
                <a:cs typeface="Verdana"/>
              </a:rPr>
              <a:t> </a:t>
            </a:r>
            <a:r>
              <a:rPr sz="818" kern="0" spc="-7" dirty="0">
                <a:solidFill>
                  <a:srgbClr val="0083C9"/>
                </a:solidFill>
                <a:latin typeface="Verdana"/>
                <a:cs typeface="Verdana"/>
              </a:rPr>
              <a:t>of</a:t>
            </a:r>
            <a:r>
              <a:rPr sz="818" kern="0" spc="-58" dirty="0">
                <a:solidFill>
                  <a:srgbClr val="0083C9"/>
                </a:solidFill>
                <a:latin typeface="Verdana"/>
                <a:cs typeface="Verdana"/>
              </a:rPr>
              <a:t> </a:t>
            </a:r>
            <a:r>
              <a:rPr sz="818" kern="0" spc="-48" dirty="0">
                <a:solidFill>
                  <a:srgbClr val="0083C9"/>
                </a:solidFill>
                <a:latin typeface="Verdana"/>
                <a:cs typeface="Verdana"/>
              </a:rPr>
              <a:t>your</a:t>
            </a:r>
            <a:r>
              <a:rPr sz="818" kern="0" spc="-58" dirty="0">
                <a:solidFill>
                  <a:srgbClr val="0083C9"/>
                </a:solidFill>
                <a:latin typeface="Verdana"/>
                <a:cs typeface="Verdana"/>
              </a:rPr>
              <a:t> </a:t>
            </a:r>
            <a:r>
              <a:rPr sz="818" kern="0" spc="-44" dirty="0">
                <a:solidFill>
                  <a:srgbClr val="0083C9"/>
                </a:solidFill>
                <a:latin typeface="Verdana"/>
                <a:cs typeface="Verdana"/>
              </a:rPr>
              <a:t>member</a:t>
            </a:r>
            <a:r>
              <a:rPr sz="818" kern="0" spc="-55" dirty="0">
                <a:solidFill>
                  <a:srgbClr val="0083C9"/>
                </a:solidFill>
                <a:latin typeface="Verdana"/>
                <a:cs typeface="Verdana"/>
              </a:rPr>
              <a:t> </a:t>
            </a:r>
            <a:r>
              <a:rPr sz="818" kern="0" spc="-85" dirty="0">
                <a:solidFill>
                  <a:srgbClr val="0083C9"/>
                </a:solidFill>
                <a:latin typeface="Verdana"/>
                <a:cs typeface="Verdana"/>
              </a:rPr>
              <a:t>ID</a:t>
            </a:r>
            <a:r>
              <a:rPr sz="818" kern="0" spc="-58" dirty="0">
                <a:solidFill>
                  <a:srgbClr val="0083C9"/>
                </a:solidFill>
                <a:latin typeface="Verdana"/>
                <a:cs typeface="Verdana"/>
              </a:rPr>
              <a:t> </a:t>
            </a:r>
            <a:r>
              <a:rPr sz="818" kern="0" spc="-14" dirty="0">
                <a:solidFill>
                  <a:srgbClr val="0083C9"/>
                </a:solidFill>
                <a:latin typeface="Verdana"/>
                <a:cs typeface="Verdana"/>
              </a:rPr>
              <a:t>card.</a:t>
            </a:r>
            <a:endParaRPr sz="818" kern="0" dirty="0">
              <a:solidFill>
                <a:sysClr val="windowText" lastClr="000000"/>
              </a:solidFill>
              <a:latin typeface="Verdana"/>
              <a:cs typeface="Verdana"/>
            </a:endParaRPr>
          </a:p>
        </p:txBody>
      </p:sp>
      <p:grpSp>
        <p:nvGrpSpPr>
          <p:cNvPr id="22" name="object 22"/>
          <p:cNvGrpSpPr/>
          <p:nvPr/>
        </p:nvGrpSpPr>
        <p:grpSpPr>
          <a:xfrm>
            <a:off x="2466217" y="3536987"/>
            <a:ext cx="2221057" cy="17318"/>
            <a:chOff x="4057650" y="5187579"/>
            <a:chExt cx="3257550" cy="25400"/>
          </a:xfrm>
        </p:grpSpPr>
        <p:sp>
          <p:nvSpPr>
            <p:cNvPr id="23" name="object 23"/>
            <p:cNvSpPr/>
            <p:nvPr/>
          </p:nvSpPr>
          <p:spPr>
            <a:xfrm>
              <a:off x="4120852" y="5200279"/>
              <a:ext cx="3156585" cy="0"/>
            </a:xfrm>
            <a:custGeom>
              <a:avLst/>
              <a:gdLst/>
              <a:ahLst/>
              <a:cxnLst/>
              <a:rect l="l" t="t" r="r" b="b"/>
              <a:pathLst>
                <a:path w="3156584">
                  <a:moveTo>
                    <a:pt x="0" y="0"/>
                  </a:moveTo>
                  <a:lnTo>
                    <a:pt x="3156394" y="0"/>
                  </a:lnTo>
                </a:path>
              </a:pathLst>
            </a:custGeom>
            <a:ln w="25400">
              <a:solidFill>
                <a:srgbClr val="9D9FA2"/>
              </a:solidFill>
              <a:prstDash val="dot"/>
            </a:ln>
          </p:spPr>
          <p:txBody>
            <a:bodyPr wrap="square" lIns="0" tIns="0" rIns="0" bIns="0" rtlCol="0"/>
            <a:lstStyle/>
            <a:p>
              <a:pPr defTabSz="623438"/>
              <a:endParaRPr sz="1227" kern="0">
                <a:solidFill>
                  <a:sysClr val="windowText" lastClr="000000"/>
                </a:solidFill>
              </a:endParaRPr>
            </a:p>
          </p:txBody>
        </p:sp>
        <p:sp>
          <p:nvSpPr>
            <p:cNvPr id="24" name="object 24"/>
            <p:cNvSpPr/>
            <p:nvPr/>
          </p:nvSpPr>
          <p:spPr>
            <a:xfrm>
              <a:off x="4057650" y="5187581"/>
              <a:ext cx="3257550" cy="25400"/>
            </a:xfrm>
            <a:custGeom>
              <a:avLst/>
              <a:gdLst/>
              <a:ahLst/>
              <a:cxnLst/>
              <a:rect l="l" t="t" r="r" b="b"/>
              <a:pathLst>
                <a:path w="3257550" h="25400">
                  <a:moveTo>
                    <a:pt x="25400" y="12700"/>
                  </a:moveTo>
                  <a:lnTo>
                    <a:pt x="21678" y="3721"/>
                  </a:lnTo>
                  <a:lnTo>
                    <a:pt x="12700" y="0"/>
                  </a:lnTo>
                  <a:lnTo>
                    <a:pt x="3708" y="3721"/>
                  </a:lnTo>
                  <a:lnTo>
                    <a:pt x="0" y="12700"/>
                  </a:lnTo>
                  <a:lnTo>
                    <a:pt x="3708" y="21678"/>
                  </a:lnTo>
                  <a:lnTo>
                    <a:pt x="12700" y="25400"/>
                  </a:lnTo>
                  <a:lnTo>
                    <a:pt x="21678" y="21678"/>
                  </a:lnTo>
                  <a:lnTo>
                    <a:pt x="25400" y="12700"/>
                  </a:lnTo>
                  <a:close/>
                </a:path>
                <a:path w="3257550" h="25400">
                  <a:moveTo>
                    <a:pt x="3257550" y="12700"/>
                  </a:moveTo>
                  <a:lnTo>
                    <a:pt x="3253829" y="3721"/>
                  </a:lnTo>
                  <a:lnTo>
                    <a:pt x="3244850" y="0"/>
                  </a:lnTo>
                  <a:lnTo>
                    <a:pt x="3235858" y="3721"/>
                  </a:lnTo>
                  <a:lnTo>
                    <a:pt x="3232150" y="12700"/>
                  </a:lnTo>
                  <a:lnTo>
                    <a:pt x="3235858" y="21678"/>
                  </a:lnTo>
                  <a:lnTo>
                    <a:pt x="3244850" y="25400"/>
                  </a:lnTo>
                  <a:lnTo>
                    <a:pt x="3253829" y="21678"/>
                  </a:lnTo>
                  <a:lnTo>
                    <a:pt x="3257550" y="12700"/>
                  </a:lnTo>
                  <a:close/>
                </a:path>
              </a:pathLst>
            </a:custGeom>
            <a:solidFill>
              <a:srgbClr val="9D9FA2"/>
            </a:solidFill>
          </p:spPr>
          <p:txBody>
            <a:bodyPr wrap="square" lIns="0" tIns="0" rIns="0" bIns="0" rtlCol="0"/>
            <a:lstStyle/>
            <a:p>
              <a:pPr defTabSz="623438"/>
              <a:endParaRPr sz="1227" kern="0">
                <a:solidFill>
                  <a:sysClr val="windowText" lastClr="000000"/>
                </a:solidFill>
              </a:endParaRPr>
            </a:p>
          </p:txBody>
        </p:sp>
      </p:grpSp>
      <p:grpSp>
        <p:nvGrpSpPr>
          <p:cNvPr id="25" name="object 25"/>
          <p:cNvGrpSpPr/>
          <p:nvPr/>
        </p:nvGrpSpPr>
        <p:grpSpPr>
          <a:xfrm>
            <a:off x="1687813" y="2113905"/>
            <a:ext cx="2221057" cy="17318"/>
            <a:chOff x="4057650" y="3752088"/>
            <a:chExt cx="3257550" cy="25400"/>
          </a:xfrm>
        </p:grpSpPr>
        <p:sp>
          <p:nvSpPr>
            <p:cNvPr id="26" name="object 26"/>
            <p:cNvSpPr/>
            <p:nvPr/>
          </p:nvSpPr>
          <p:spPr>
            <a:xfrm>
              <a:off x="4120852" y="3764788"/>
              <a:ext cx="3156585" cy="0"/>
            </a:xfrm>
            <a:custGeom>
              <a:avLst/>
              <a:gdLst/>
              <a:ahLst/>
              <a:cxnLst/>
              <a:rect l="l" t="t" r="r" b="b"/>
              <a:pathLst>
                <a:path w="3156584">
                  <a:moveTo>
                    <a:pt x="0" y="0"/>
                  </a:moveTo>
                  <a:lnTo>
                    <a:pt x="3156394" y="0"/>
                  </a:lnTo>
                </a:path>
              </a:pathLst>
            </a:custGeom>
            <a:ln w="25400">
              <a:solidFill>
                <a:srgbClr val="9D9FA2"/>
              </a:solidFill>
              <a:prstDash val="dot"/>
            </a:ln>
          </p:spPr>
          <p:txBody>
            <a:bodyPr wrap="square" lIns="0" tIns="0" rIns="0" bIns="0" rtlCol="0"/>
            <a:lstStyle/>
            <a:p>
              <a:pPr defTabSz="623438"/>
              <a:endParaRPr sz="1227" kern="0">
                <a:solidFill>
                  <a:sysClr val="windowText" lastClr="000000"/>
                </a:solidFill>
              </a:endParaRPr>
            </a:p>
          </p:txBody>
        </p:sp>
        <p:sp>
          <p:nvSpPr>
            <p:cNvPr id="27" name="object 27"/>
            <p:cNvSpPr/>
            <p:nvPr/>
          </p:nvSpPr>
          <p:spPr>
            <a:xfrm>
              <a:off x="4057650" y="3752087"/>
              <a:ext cx="3257550" cy="25400"/>
            </a:xfrm>
            <a:custGeom>
              <a:avLst/>
              <a:gdLst/>
              <a:ahLst/>
              <a:cxnLst/>
              <a:rect l="l" t="t" r="r" b="b"/>
              <a:pathLst>
                <a:path w="3257550" h="25400">
                  <a:moveTo>
                    <a:pt x="25400" y="12700"/>
                  </a:moveTo>
                  <a:lnTo>
                    <a:pt x="21678" y="3721"/>
                  </a:lnTo>
                  <a:lnTo>
                    <a:pt x="12700" y="0"/>
                  </a:lnTo>
                  <a:lnTo>
                    <a:pt x="3708" y="3721"/>
                  </a:lnTo>
                  <a:lnTo>
                    <a:pt x="0" y="12700"/>
                  </a:lnTo>
                  <a:lnTo>
                    <a:pt x="3708" y="21691"/>
                  </a:lnTo>
                  <a:lnTo>
                    <a:pt x="12700" y="25400"/>
                  </a:lnTo>
                  <a:lnTo>
                    <a:pt x="21678" y="21691"/>
                  </a:lnTo>
                  <a:lnTo>
                    <a:pt x="25400" y="12700"/>
                  </a:lnTo>
                  <a:close/>
                </a:path>
                <a:path w="3257550" h="25400">
                  <a:moveTo>
                    <a:pt x="3257550" y="12700"/>
                  </a:moveTo>
                  <a:lnTo>
                    <a:pt x="3253829" y="3721"/>
                  </a:lnTo>
                  <a:lnTo>
                    <a:pt x="3244850" y="0"/>
                  </a:lnTo>
                  <a:lnTo>
                    <a:pt x="3235858" y="3721"/>
                  </a:lnTo>
                  <a:lnTo>
                    <a:pt x="3232150" y="12700"/>
                  </a:lnTo>
                  <a:lnTo>
                    <a:pt x="3235858" y="21691"/>
                  </a:lnTo>
                  <a:lnTo>
                    <a:pt x="3244850" y="25400"/>
                  </a:lnTo>
                  <a:lnTo>
                    <a:pt x="3253829" y="21691"/>
                  </a:lnTo>
                  <a:lnTo>
                    <a:pt x="3257550" y="12700"/>
                  </a:lnTo>
                  <a:close/>
                </a:path>
              </a:pathLst>
            </a:custGeom>
            <a:solidFill>
              <a:srgbClr val="9D9FA2"/>
            </a:solidFill>
          </p:spPr>
          <p:txBody>
            <a:bodyPr wrap="square" lIns="0" tIns="0" rIns="0" bIns="0" rtlCol="0"/>
            <a:lstStyle/>
            <a:p>
              <a:pPr defTabSz="623438"/>
              <a:endParaRPr sz="1227" kern="0">
                <a:solidFill>
                  <a:sysClr val="windowText" lastClr="000000"/>
                </a:solidFill>
              </a:endParaRPr>
            </a:p>
          </p:txBody>
        </p:sp>
      </p:grpSp>
      <p:grpSp>
        <p:nvGrpSpPr>
          <p:cNvPr id="28" name="object 28"/>
          <p:cNvGrpSpPr/>
          <p:nvPr/>
        </p:nvGrpSpPr>
        <p:grpSpPr>
          <a:xfrm>
            <a:off x="11747" y="0"/>
            <a:ext cx="5405642" cy="1998403"/>
            <a:chOff x="0" y="0"/>
            <a:chExt cx="7772400" cy="3256915"/>
          </a:xfrm>
        </p:grpSpPr>
        <p:pic>
          <p:nvPicPr>
            <p:cNvPr id="29" name="object 29" descr="A man wearing a blue shirt has a blood pressure monitor on his arm.  Description generated by AI"/>
            <p:cNvPicPr/>
            <p:nvPr/>
          </p:nvPicPr>
          <p:blipFill>
            <a:blip r:embed="rId7" cstate="print"/>
            <a:stretch>
              <a:fillRect/>
            </a:stretch>
          </p:blipFill>
          <p:spPr>
            <a:xfrm>
              <a:off x="2692044" y="0"/>
              <a:ext cx="5080355" cy="3256788"/>
            </a:xfrm>
            <a:prstGeom prst="rect">
              <a:avLst/>
            </a:prstGeom>
          </p:spPr>
        </p:pic>
        <p:sp>
          <p:nvSpPr>
            <p:cNvPr id="30" name="object 30"/>
            <p:cNvSpPr/>
            <p:nvPr/>
          </p:nvSpPr>
          <p:spPr>
            <a:xfrm>
              <a:off x="0" y="0"/>
              <a:ext cx="4057650" cy="3256915"/>
            </a:xfrm>
            <a:custGeom>
              <a:avLst/>
              <a:gdLst/>
              <a:ahLst/>
              <a:cxnLst/>
              <a:rect l="l" t="t" r="r" b="b"/>
              <a:pathLst>
                <a:path w="4057650" h="3256915">
                  <a:moveTo>
                    <a:pt x="4057650" y="0"/>
                  </a:moveTo>
                  <a:lnTo>
                    <a:pt x="0" y="0"/>
                  </a:lnTo>
                  <a:lnTo>
                    <a:pt x="0" y="3256788"/>
                  </a:lnTo>
                  <a:lnTo>
                    <a:pt x="4057650" y="3256788"/>
                  </a:lnTo>
                  <a:lnTo>
                    <a:pt x="4057650" y="0"/>
                  </a:lnTo>
                  <a:close/>
                </a:path>
              </a:pathLst>
            </a:custGeom>
            <a:solidFill>
              <a:srgbClr val="0083C9"/>
            </a:solidFill>
          </p:spPr>
          <p:txBody>
            <a:bodyPr wrap="square" lIns="0" tIns="0" rIns="0" bIns="0" rtlCol="0"/>
            <a:lstStyle/>
            <a:p>
              <a:pPr defTabSz="623438"/>
              <a:endParaRPr sz="1227" kern="0">
                <a:solidFill>
                  <a:sysClr val="windowText" lastClr="000000"/>
                </a:solidFill>
              </a:endParaRPr>
            </a:p>
          </p:txBody>
        </p:sp>
      </p:grpSp>
      <p:sp>
        <p:nvSpPr>
          <p:cNvPr id="31" name="object 31" descr="$PPTXTitle"/>
          <p:cNvSpPr txBox="1">
            <a:spLocks noGrp="1"/>
          </p:cNvSpPr>
          <p:nvPr>
            <p:ph type="title"/>
          </p:nvPr>
        </p:nvSpPr>
        <p:spPr>
          <a:xfrm>
            <a:off x="460820" y="345643"/>
            <a:ext cx="3116461" cy="638147"/>
          </a:xfrm>
          <a:prstGeom prst="rect">
            <a:avLst/>
          </a:prstGeom>
        </p:spPr>
        <p:txBody>
          <a:bodyPr vert="horz" wrap="square" lIns="0" tIns="8659" rIns="0" bIns="0" rtlCol="0">
            <a:spAutoFit/>
          </a:bodyPr>
          <a:lstStyle/>
          <a:p>
            <a:pPr marL="8659" marR="3464">
              <a:spcBef>
                <a:spcPts val="68"/>
              </a:spcBef>
            </a:pPr>
            <a:r>
              <a:rPr spc="-133" dirty="0"/>
              <a:t>Preventive</a:t>
            </a:r>
            <a:r>
              <a:rPr spc="-222" dirty="0"/>
              <a:t> </a:t>
            </a:r>
            <a:r>
              <a:rPr spc="-153" dirty="0"/>
              <a:t>care </a:t>
            </a:r>
            <a:r>
              <a:rPr spc="-72" dirty="0"/>
              <a:t>guidelines</a:t>
            </a:r>
          </a:p>
        </p:txBody>
      </p:sp>
      <p:sp>
        <p:nvSpPr>
          <p:cNvPr id="32" name="object 32"/>
          <p:cNvSpPr txBox="1"/>
          <p:nvPr/>
        </p:nvSpPr>
        <p:spPr>
          <a:xfrm>
            <a:off x="288611" y="1268646"/>
            <a:ext cx="2196811" cy="392375"/>
          </a:xfrm>
          <a:prstGeom prst="rect">
            <a:avLst/>
          </a:prstGeom>
        </p:spPr>
        <p:txBody>
          <a:bodyPr vert="horz" wrap="square" lIns="0" tIns="8659" rIns="0" bIns="0" rtlCol="0">
            <a:spAutoFit/>
          </a:bodyPr>
          <a:lstStyle/>
          <a:p>
            <a:pPr marL="8659" marR="3464" defTabSz="623438">
              <a:lnSpc>
                <a:spcPct val="112700"/>
              </a:lnSpc>
              <a:spcBef>
                <a:spcPts val="68"/>
              </a:spcBef>
            </a:pPr>
            <a:r>
              <a:rPr sz="1159" kern="0" spc="-72" dirty="0">
                <a:solidFill>
                  <a:srgbClr val="FFFFFF"/>
                </a:solidFill>
                <a:latin typeface="Verdana"/>
                <a:cs typeface="Verdana"/>
              </a:rPr>
              <a:t>Getting</a:t>
            </a:r>
            <a:r>
              <a:rPr sz="1159" kern="0" spc="-82" dirty="0">
                <a:solidFill>
                  <a:srgbClr val="FFFFFF"/>
                </a:solidFill>
                <a:latin typeface="Verdana"/>
                <a:cs typeface="Verdana"/>
              </a:rPr>
              <a:t> </a:t>
            </a:r>
            <a:r>
              <a:rPr sz="1159" kern="0" spc="-92" dirty="0">
                <a:solidFill>
                  <a:srgbClr val="FFFFFF"/>
                </a:solidFill>
                <a:latin typeface="Verdana"/>
                <a:cs typeface="Verdana"/>
              </a:rPr>
              <a:t>preventive</a:t>
            </a:r>
            <a:r>
              <a:rPr sz="1159" kern="0" spc="-78" dirty="0">
                <a:solidFill>
                  <a:srgbClr val="FFFFFF"/>
                </a:solidFill>
                <a:latin typeface="Verdana"/>
                <a:cs typeface="Verdana"/>
              </a:rPr>
              <a:t> </a:t>
            </a:r>
            <a:r>
              <a:rPr sz="1159" kern="0" spc="-82" dirty="0">
                <a:solidFill>
                  <a:srgbClr val="FFFFFF"/>
                </a:solidFill>
                <a:latin typeface="Verdana"/>
                <a:cs typeface="Verdana"/>
              </a:rPr>
              <a:t>care</a:t>
            </a:r>
            <a:r>
              <a:rPr sz="1159" kern="0" spc="-78" dirty="0">
                <a:solidFill>
                  <a:srgbClr val="FFFFFF"/>
                </a:solidFill>
                <a:latin typeface="Verdana"/>
                <a:cs typeface="Verdana"/>
              </a:rPr>
              <a:t> </a:t>
            </a:r>
            <a:r>
              <a:rPr sz="1159" kern="0" spc="-72" dirty="0">
                <a:solidFill>
                  <a:srgbClr val="FFFFFF"/>
                </a:solidFill>
                <a:latin typeface="Verdana"/>
                <a:cs typeface="Verdana"/>
              </a:rPr>
              <a:t>is</a:t>
            </a:r>
            <a:r>
              <a:rPr sz="1159" kern="0" spc="-82" dirty="0">
                <a:solidFill>
                  <a:srgbClr val="FFFFFF"/>
                </a:solidFill>
                <a:latin typeface="Verdana"/>
                <a:cs typeface="Verdana"/>
              </a:rPr>
              <a:t> </a:t>
            </a:r>
            <a:r>
              <a:rPr sz="1159" kern="0" spc="-17" dirty="0">
                <a:solidFill>
                  <a:srgbClr val="FFFFFF"/>
                </a:solidFill>
                <a:latin typeface="Verdana"/>
                <a:cs typeface="Verdana"/>
              </a:rPr>
              <a:t>an </a:t>
            </a:r>
            <a:r>
              <a:rPr sz="1159" kern="0" spc="-68" dirty="0">
                <a:solidFill>
                  <a:srgbClr val="FFFFFF"/>
                </a:solidFill>
                <a:latin typeface="Verdana"/>
                <a:cs typeface="Verdana"/>
              </a:rPr>
              <a:t>important</a:t>
            </a:r>
            <a:r>
              <a:rPr sz="1159" kern="0" spc="-89" dirty="0">
                <a:solidFill>
                  <a:srgbClr val="FFFFFF"/>
                </a:solidFill>
                <a:latin typeface="Verdana"/>
                <a:cs typeface="Verdana"/>
              </a:rPr>
              <a:t> </a:t>
            </a:r>
            <a:r>
              <a:rPr sz="1159" kern="0" spc="-68" dirty="0">
                <a:solidFill>
                  <a:srgbClr val="FFFFFF"/>
                </a:solidFill>
                <a:latin typeface="Verdana"/>
                <a:cs typeface="Verdana"/>
              </a:rPr>
              <a:t>part</a:t>
            </a:r>
            <a:r>
              <a:rPr sz="1159" kern="0" spc="-85" dirty="0">
                <a:solidFill>
                  <a:srgbClr val="FFFFFF"/>
                </a:solidFill>
                <a:latin typeface="Verdana"/>
                <a:cs typeface="Verdana"/>
              </a:rPr>
              <a:t> </a:t>
            </a:r>
            <a:r>
              <a:rPr sz="1159" kern="0" spc="-41" dirty="0">
                <a:solidFill>
                  <a:srgbClr val="FFFFFF"/>
                </a:solidFill>
                <a:latin typeface="Verdana"/>
                <a:cs typeface="Verdana"/>
              </a:rPr>
              <a:t>of</a:t>
            </a:r>
            <a:r>
              <a:rPr sz="1159" kern="0" spc="-85" dirty="0">
                <a:solidFill>
                  <a:srgbClr val="FFFFFF"/>
                </a:solidFill>
                <a:latin typeface="Verdana"/>
                <a:cs typeface="Verdana"/>
              </a:rPr>
              <a:t> </a:t>
            </a:r>
            <a:r>
              <a:rPr sz="1159" kern="0" spc="-92" dirty="0">
                <a:solidFill>
                  <a:srgbClr val="FFFFFF"/>
                </a:solidFill>
                <a:latin typeface="Verdana"/>
                <a:cs typeface="Verdana"/>
              </a:rPr>
              <a:t>staying</a:t>
            </a:r>
            <a:r>
              <a:rPr sz="1159" kern="0" spc="-85" dirty="0">
                <a:solidFill>
                  <a:srgbClr val="FFFFFF"/>
                </a:solidFill>
                <a:latin typeface="Verdana"/>
                <a:cs typeface="Verdana"/>
              </a:rPr>
              <a:t> </a:t>
            </a:r>
            <a:r>
              <a:rPr sz="1159" kern="0" spc="-95" dirty="0">
                <a:solidFill>
                  <a:srgbClr val="FFFFFF"/>
                </a:solidFill>
                <a:latin typeface="Verdana"/>
                <a:cs typeface="Verdana"/>
              </a:rPr>
              <a:t>healthy.</a:t>
            </a:r>
            <a:endParaRPr sz="1159" kern="0" dirty="0">
              <a:solidFill>
                <a:sysClr val="windowText" lastClr="000000"/>
              </a:solidFill>
              <a:latin typeface="Verdana"/>
              <a:cs typeface="Verdana"/>
            </a:endParaRPr>
          </a:p>
        </p:txBody>
      </p:sp>
      <p:sp>
        <p:nvSpPr>
          <p:cNvPr id="33" name="object 33"/>
          <p:cNvSpPr txBox="1"/>
          <p:nvPr/>
        </p:nvSpPr>
        <p:spPr>
          <a:xfrm>
            <a:off x="2622701" y="3771023"/>
            <a:ext cx="2278752" cy="2871066"/>
          </a:xfrm>
          <a:prstGeom prst="rect">
            <a:avLst/>
          </a:prstGeom>
        </p:spPr>
        <p:txBody>
          <a:bodyPr vert="horz" wrap="square" lIns="0" tIns="8659" rIns="0" bIns="0" rtlCol="0">
            <a:spAutoFit/>
          </a:bodyPr>
          <a:lstStyle/>
          <a:p>
            <a:pPr marL="8659" marR="3464" defTabSz="623438">
              <a:spcBef>
                <a:spcPts val="68"/>
              </a:spcBef>
            </a:pPr>
            <a:r>
              <a:rPr sz="1050" kern="0" dirty="0">
                <a:solidFill>
                  <a:srgbClr val="231F20"/>
                </a:solidFill>
                <a:latin typeface="Calibri"/>
                <a:cs typeface="Calibri"/>
              </a:rPr>
              <a:t>The</a:t>
            </a:r>
            <a:r>
              <a:rPr sz="1050" kern="0" spc="10" dirty="0">
                <a:solidFill>
                  <a:srgbClr val="231F20"/>
                </a:solidFill>
                <a:latin typeface="Calibri"/>
                <a:cs typeface="Calibri"/>
              </a:rPr>
              <a:t> </a:t>
            </a:r>
            <a:r>
              <a:rPr sz="1050" kern="0" dirty="0">
                <a:solidFill>
                  <a:srgbClr val="231F20"/>
                </a:solidFill>
                <a:latin typeface="Calibri"/>
                <a:cs typeface="Calibri"/>
              </a:rPr>
              <a:t>information</a:t>
            </a:r>
            <a:r>
              <a:rPr sz="1050" kern="0" spc="10" dirty="0">
                <a:solidFill>
                  <a:srgbClr val="231F20"/>
                </a:solidFill>
                <a:latin typeface="Calibri"/>
                <a:cs typeface="Calibri"/>
              </a:rPr>
              <a:t> </a:t>
            </a:r>
            <a:r>
              <a:rPr sz="1050" kern="0" dirty="0">
                <a:solidFill>
                  <a:srgbClr val="231F20"/>
                </a:solidFill>
                <a:latin typeface="Calibri"/>
                <a:cs typeface="Calibri"/>
              </a:rPr>
              <a:t>in</a:t>
            </a:r>
            <a:r>
              <a:rPr sz="1050" kern="0" spc="10" dirty="0">
                <a:solidFill>
                  <a:srgbClr val="231F20"/>
                </a:solidFill>
                <a:latin typeface="Calibri"/>
                <a:cs typeface="Calibri"/>
              </a:rPr>
              <a:t> </a:t>
            </a:r>
            <a:r>
              <a:rPr sz="1050" kern="0" dirty="0">
                <a:solidFill>
                  <a:srgbClr val="231F20"/>
                </a:solidFill>
                <a:latin typeface="Calibri"/>
                <a:cs typeface="Calibri"/>
              </a:rPr>
              <a:t>this</a:t>
            </a:r>
            <a:r>
              <a:rPr sz="1050" kern="0" spc="10" dirty="0">
                <a:solidFill>
                  <a:srgbClr val="231F20"/>
                </a:solidFill>
                <a:latin typeface="Calibri"/>
                <a:cs typeface="Calibri"/>
              </a:rPr>
              <a:t> </a:t>
            </a:r>
            <a:r>
              <a:rPr sz="1050" kern="0" spc="-7" dirty="0">
                <a:solidFill>
                  <a:srgbClr val="231F20"/>
                </a:solidFill>
                <a:latin typeface="Calibri"/>
                <a:cs typeface="Calibri"/>
              </a:rPr>
              <a:t>document</a:t>
            </a:r>
            <a:r>
              <a:rPr sz="1050" kern="0" spc="10" dirty="0">
                <a:solidFill>
                  <a:srgbClr val="231F20"/>
                </a:solidFill>
                <a:latin typeface="Calibri"/>
                <a:cs typeface="Calibri"/>
              </a:rPr>
              <a:t> </a:t>
            </a:r>
            <a:r>
              <a:rPr sz="1050" kern="0" dirty="0">
                <a:solidFill>
                  <a:srgbClr val="231F20"/>
                </a:solidFill>
                <a:latin typeface="Calibri"/>
                <a:cs typeface="Calibri"/>
              </a:rPr>
              <a:t>is</a:t>
            </a:r>
            <a:r>
              <a:rPr sz="1050" kern="0" spc="10" dirty="0">
                <a:solidFill>
                  <a:srgbClr val="231F20"/>
                </a:solidFill>
                <a:latin typeface="Calibri"/>
                <a:cs typeface="Calibri"/>
              </a:rPr>
              <a:t> </a:t>
            </a:r>
            <a:r>
              <a:rPr sz="1050" kern="0" dirty="0">
                <a:solidFill>
                  <a:srgbClr val="231F20"/>
                </a:solidFill>
                <a:latin typeface="Calibri"/>
                <a:cs typeface="Calibri"/>
              </a:rPr>
              <a:t>an</a:t>
            </a:r>
            <a:r>
              <a:rPr sz="1050" kern="0" spc="10" dirty="0">
                <a:solidFill>
                  <a:srgbClr val="231F20"/>
                </a:solidFill>
                <a:latin typeface="Calibri"/>
                <a:cs typeface="Calibri"/>
              </a:rPr>
              <a:t> </a:t>
            </a:r>
            <a:r>
              <a:rPr sz="1050" kern="0" spc="-7" dirty="0">
                <a:solidFill>
                  <a:srgbClr val="231F20"/>
                </a:solidFill>
                <a:latin typeface="Calibri"/>
                <a:cs typeface="Calibri"/>
              </a:rPr>
              <a:t>overview</a:t>
            </a:r>
            <a:r>
              <a:rPr sz="1050" kern="0" spc="10" dirty="0">
                <a:solidFill>
                  <a:srgbClr val="231F20"/>
                </a:solidFill>
                <a:latin typeface="Calibri"/>
                <a:cs typeface="Calibri"/>
              </a:rPr>
              <a:t> </a:t>
            </a:r>
            <a:r>
              <a:rPr sz="1050" kern="0" dirty="0">
                <a:solidFill>
                  <a:srgbClr val="231F20"/>
                </a:solidFill>
                <a:latin typeface="Calibri"/>
                <a:cs typeface="Calibri"/>
              </a:rPr>
              <a:t>of</a:t>
            </a:r>
            <a:r>
              <a:rPr sz="1050" kern="0" spc="10" dirty="0">
                <a:solidFill>
                  <a:srgbClr val="231F20"/>
                </a:solidFill>
                <a:latin typeface="Calibri"/>
                <a:cs typeface="Calibri"/>
              </a:rPr>
              <a:t> </a:t>
            </a:r>
            <a:r>
              <a:rPr sz="1050" kern="0" spc="-7" dirty="0">
                <a:solidFill>
                  <a:srgbClr val="231F20"/>
                </a:solidFill>
                <a:latin typeface="Calibri"/>
                <a:cs typeface="Calibri"/>
              </a:rPr>
              <a:t>preventive </a:t>
            </a:r>
            <a:r>
              <a:rPr sz="1050" kern="0" dirty="0">
                <a:solidFill>
                  <a:srgbClr val="231F20"/>
                </a:solidFill>
                <a:latin typeface="Calibri"/>
                <a:cs typeface="Calibri"/>
              </a:rPr>
              <a:t>care</a:t>
            </a:r>
            <a:r>
              <a:rPr sz="1050" kern="0" spc="17" dirty="0">
                <a:solidFill>
                  <a:srgbClr val="231F20"/>
                </a:solidFill>
                <a:latin typeface="Calibri"/>
                <a:cs typeface="Calibri"/>
              </a:rPr>
              <a:t> </a:t>
            </a:r>
            <a:r>
              <a:rPr sz="1050" kern="0" dirty="0">
                <a:solidFill>
                  <a:srgbClr val="231F20"/>
                </a:solidFill>
                <a:latin typeface="Calibri"/>
                <a:cs typeface="Calibri"/>
              </a:rPr>
              <a:t>guidelines</a:t>
            </a:r>
            <a:r>
              <a:rPr sz="1050" kern="0" spc="17" dirty="0">
                <a:solidFill>
                  <a:srgbClr val="231F20"/>
                </a:solidFill>
                <a:latin typeface="Calibri"/>
                <a:cs typeface="Calibri"/>
              </a:rPr>
              <a:t> </a:t>
            </a:r>
            <a:r>
              <a:rPr sz="1050" kern="0" dirty="0">
                <a:solidFill>
                  <a:srgbClr val="231F20"/>
                </a:solidFill>
                <a:latin typeface="Calibri"/>
                <a:cs typeface="Calibri"/>
              </a:rPr>
              <a:t>for</a:t>
            </a:r>
            <a:r>
              <a:rPr sz="1050" kern="0" spc="20" dirty="0">
                <a:solidFill>
                  <a:srgbClr val="231F20"/>
                </a:solidFill>
                <a:latin typeface="Calibri"/>
                <a:cs typeface="Calibri"/>
              </a:rPr>
              <a:t> </a:t>
            </a:r>
            <a:r>
              <a:rPr sz="1050" kern="0" dirty="0">
                <a:solidFill>
                  <a:srgbClr val="231F20"/>
                </a:solidFill>
                <a:latin typeface="Calibri"/>
                <a:cs typeface="Calibri"/>
              </a:rPr>
              <a:t>average</a:t>
            </a:r>
            <a:r>
              <a:rPr sz="1050" kern="0" spc="17" dirty="0">
                <a:solidFill>
                  <a:srgbClr val="231F20"/>
                </a:solidFill>
                <a:latin typeface="Calibri"/>
                <a:cs typeface="Calibri"/>
              </a:rPr>
              <a:t> </a:t>
            </a:r>
            <a:r>
              <a:rPr sz="1050" kern="0" dirty="0">
                <a:solidFill>
                  <a:srgbClr val="231F20"/>
                </a:solidFill>
                <a:latin typeface="Calibri"/>
                <a:cs typeface="Calibri"/>
              </a:rPr>
              <a:t>risk</a:t>
            </a:r>
            <a:r>
              <a:rPr sz="1050" kern="0" spc="17" dirty="0">
                <a:solidFill>
                  <a:srgbClr val="231F20"/>
                </a:solidFill>
                <a:latin typeface="Calibri"/>
                <a:cs typeface="Calibri"/>
              </a:rPr>
              <a:t> </a:t>
            </a:r>
            <a:r>
              <a:rPr sz="1050" kern="0" dirty="0">
                <a:solidFill>
                  <a:srgbClr val="231F20"/>
                </a:solidFill>
                <a:latin typeface="Calibri"/>
                <a:cs typeface="Calibri"/>
              </a:rPr>
              <a:t>and</a:t>
            </a:r>
            <a:r>
              <a:rPr sz="1050" kern="0" spc="20" dirty="0">
                <a:solidFill>
                  <a:srgbClr val="231F20"/>
                </a:solidFill>
                <a:latin typeface="Calibri"/>
                <a:cs typeface="Calibri"/>
              </a:rPr>
              <a:t> </a:t>
            </a:r>
            <a:r>
              <a:rPr sz="1050" kern="0" dirty="0">
                <a:solidFill>
                  <a:srgbClr val="231F20"/>
                </a:solidFill>
                <a:latin typeface="Calibri"/>
                <a:cs typeface="Calibri"/>
              </a:rPr>
              <a:t>is</a:t>
            </a:r>
            <a:r>
              <a:rPr sz="1050" kern="0" spc="17" dirty="0">
                <a:solidFill>
                  <a:srgbClr val="231F20"/>
                </a:solidFill>
                <a:latin typeface="Calibri"/>
                <a:cs typeface="Calibri"/>
              </a:rPr>
              <a:t> </a:t>
            </a:r>
            <a:r>
              <a:rPr sz="1050" kern="0" spc="-7" dirty="0">
                <a:solidFill>
                  <a:srgbClr val="231F20"/>
                </a:solidFill>
                <a:latin typeface="Calibri"/>
                <a:cs typeface="Calibri"/>
              </a:rPr>
              <a:t>not</a:t>
            </a:r>
            <a:r>
              <a:rPr sz="1050" kern="0" spc="17" dirty="0">
                <a:solidFill>
                  <a:srgbClr val="231F20"/>
                </a:solidFill>
                <a:latin typeface="Calibri"/>
                <a:cs typeface="Calibri"/>
              </a:rPr>
              <a:t> </a:t>
            </a:r>
            <a:r>
              <a:rPr sz="1050" kern="0" dirty="0">
                <a:solidFill>
                  <a:srgbClr val="231F20"/>
                </a:solidFill>
                <a:latin typeface="Calibri"/>
                <a:cs typeface="Calibri"/>
              </a:rPr>
              <a:t>a</a:t>
            </a:r>
            <a:r>
              <a:rPr sz="1050" kern="0" spc="20" dirty="0">
                <a:solidFill>
                  <a:srgbClr val="231F20"/>
                </a:solidFill>
                <a:latin typeface="Calibri"/>
                <a:cs typeface="Calibri"/>
              </a:rPr>
              <a:t> </a:t>
            </a:r>
            <a:r>
              <a:rPr sz="1050" kern="0" spc="-7" dirty="0">
                <a:solidFill>
                  <a:srgbClr val="231F20"/>
                </a:solidFill>
                <a:latin typeface="Calibri"/>
                <a:cs typeface="Calibri"/>
              </a:rPr>
              <a:t>complete</a:t>
            </a:r>
            <a:r>
              <a:rPr sz="1050" kern="0" spc="17" dirty="0">
                <a:solidFill>
                  <a:srgbClr val="231F20"/>
                </a:solidFill>
                <a:latin typeface="Calibri"/>
                <a:cs typeface="Calibri"/>
              </a:rPr>
              <a:t> </a:t>
            </a:r>
            <a:r>
              <a:rPr sz="1050" kern="0" spc="-14" dirty="0">
                <a:solidFill>
                  <a:srgbClr val="231F20"/>
                </a:solidFill>
                <a:latin typeface="Calibri"/>
                <a:cs typeface="Calibri"/>
              </a:rPr>
              <a:t>list.</a:t>
            </a:r>
            <a:endParaRPr sz="1050" kern="0" dirty="0">
              <a:solidFill>
                <a:sysClr val="windowText" lastClr="000000"/>
              </a:solidFill>
              <a:latin typeface="Calibri"/>
              <a:cs typeface="Calibri"/>
            </a:endParaRPr>
          </a:p>
          <a:p>
            <a:pPr marL="8659" marR="238985" defTabSz="623438"/>
            <a:r>
              <a:rPr sz="1050" kern="0" dirty="0">
                <a:solidFill>
                  <a:srgbClr val="231F20"/>
                </a:solidFill>
                <a:latin typeface="Calibri"/>
                <a:cs typeface="Calibri"/>
              </a:rPr>
              <a:t>Preventive</a:t>
            </a:r>
            <a:r>
              <a:rPr sz="1050" kern="0" spc="3" dirty="0">
                <a:solidFill>
                  <a:srgbClr val="231F20"/>
                </a:solidFill>
                <a:latin typeface="Calibri"/>
                <a:cs typeface="Calibri"/>
              </a:rPr>
              <a:t> </a:t>
            </a:r>
            <a:r>
              <a:rPr sz="1050" kern="0" dirty="0">
                <a:solidFill>
                  <a:srgbClr val="231F20"/>
                </a:solidFill>
                <a:latin typeface="Calibri"/>
                <a:cs typeface="Calibri"/>
              </a:rPr>
              <a:t>care</a:t>
            </a:r>
            <a:r>
              <a:rPr sz="1050" kern="0" spc="7" dirty="0">
                <a:solidFill>
                  <a:srgbClr val="231F20"/>
                </a:solidFill>
                <a:latin typeface="Calibri"/>
                <a:cs typeface="Calibri"/>
              </a:rPr>
              <a:t> </a:t>
            </a:r>
            <a:r>
              <a:rPr sz="1050" kern="0" dirty="0">
                <a:solidFill>
                  <a:srgbClr val="231F20"/>
                </a:solidFill>
                <a:latin typeface="Calibri"/>
                <a:cs typeface="Calibri"/>
              </a:rPr>
              <a:t>coverage</a:t>
            </a:r>
            <a:r>
              <a:rPr sz="1050" kern="0" spc="7" dirty="0">
                <a:solidFill>
                  <a:srgbClr val="231F20"/>
                </a:solidFill>
                <a:latin typeface="Calibri"/>
                <a:cs typeface="Calibri"/>
              </a:rPr>
              <a:t> </a:t>
            </a:r>
            <a:r>
              <a:rPr sz="1050" kern="0" dirty="0">
                <a:solidFill>
                  <a:srgbClr val="231F20"/>
                </a:solidFill>
                <a:latin typeface="Calibri"/>
                <a:cs typeface="Calibri"/>
              </a:rPr>
              <a:t>is</a:t>
            </a:r>
            <a:r>
              <a:rPr sz="1050" kern="0" spc="7" dirty="0">
                <a:solidFill>
                  <a:srgbClr val="231F20"/>
                </a:solidFill>
                <a:latin typeface="Calibri"/>
                <a:cs typeface="Calibri"/>
              </a:rPr>
              <a:t> </a:t>
            </a:r>
            <a:r>
              <a:rPr sz="1050" kern="0" dirty="0">
                <a:solidFill>
                  <a:srgbClr val="231F20"/>
                </a:solidFill>
                <a:latin typeface="Calibri"/>
                <a:cs typeface="Calibri"/>
              </a:rPr>
              <a:t>subject</a:t>
            </a:r>
            <a:r>
              <a:rPr sz="1050" kern="0" spc="7" dirty="0">
                <a:solidFill>
                  <a:srgbClr val="231F20"/>
                </a:solidFill>
                <a:latin typeface="Calibri"/>
                <a:cs typeface="Calibri"/>
              </a:rPr>
              <a:t> </a:t>
            </a:r>
            <a:r>
              <a:rPr sz="1050" kern="0" dirty="0">
                <a:solidFill>
                  <a:srgbClr val="231F20"/>
                </a:solidFill>
                <a:latin typeface="Calibri"/>
                <a:cs typeface="Calibri"/>
              </a:rPr>
              <a:t>to</a:t>
            </a:r>
            <a:r>
              <a:rPr sz="1050" kern="0" spc="7" dirty="0">
                <a:solidFill>
                  <a:srgbClr val="231F20"/>
                </a:solidFill>
                <a:latin typeface="Calibri"/>
                <a:cs typeface="Calibri"/>
              </a:rPr>
              <a:t> </a:t>
            </a:r>
            <a:r>
              <a:rPr sz="1050" kern="0" dirty="0">
                <a:solidFill>
                  <a:srgbClr val="231F20"/>
                </a:solidFill>
                <a:latin typeface="Calibri"/>
                <a:cs typeface="Calibri"/>
              </a:rPr>
              <a:t>change</a:t>
            </a:r>
            <a:r>
              <a:rPr sz="1050" kern="0" spc="7" dirty="0">
                <a:solidFill>
                  <a:srgbClr val="231F20"/>
                </a:solidFill>
                <a:latin typeface="Calibri"/>
                <a:cs typeface="Calibri"/>
              </a:rPr>
              <a:t> </a:t>
            </a:r>
            <a:r>
              <a:rPr sz="1050" kern="0" dirty="0">
                <a:solidFill>
                  <a:srgbClr val="231F20"/>
                </a:solidFill>
                <a:latin typeface="Calibri"/>
                <a:cs typeface="Calibri"/>
              </a:rPr>
              <a:t>based</a:t>
            </a:r>
            <a:r>
              <a:rPr sz="1050" kern="0" spc="7" dirty="0">
                <a:solidFill>
                  <a:srgbClr val="231F20"/>
                </a:solidFill>
                <a:latin typeface="Calibri"/>
                <a:cs typeface="Calibri"/>
              </a:rPr>
              <a:t> </a:t>
            </a:r>
            <a:r>
              <a:rPr sz="1050" kern="0" spc="-17" dirty="0">
                <a:solidFill>
                  <a:srgbClr val="231F20"/>
                </a:solidFill>
                <a:latin typeface="Calibri"/>
                <a:cs typeface="Calibri"/>
              </a:rPr>
              <a:t>on</a:t>
            </a:r>
            <a:r>
              <a:rPr sz="1050" kern="0" spc="-7" dirty="0">
                <a:solidFill>
                  <a:srgbClr val="231F20"/>
                </a:solidFill>
                <a:latin typeface="Calibri"/>
                <a:cs typeface="Calibri"/>
              </a:rPr>
              <a:t> updated</a:t>
            </a:r>
            <a:r>
              <a:rPr sz="1050" kern="0" spc="7" dirty="0">
                <a:solidFill>
                  <a:srgbClr val="231F20"/>
                </a:solidFill>
                <a:latin typeface="Calibri"/>
                <a:cs typeface="Calibri"/>
              </a:rPr>
              <a:t> </a:t>
            </a:r>
            <a:r>
              <a:rPr sz="1050" kern="0" spc="-7" dirty="0">
                <a:solidFill>
                  <a:srgbClr val="231F20"/>
                </a:solidFill>
                <a:latin typeface="Calibri"/>
                <a:cs typeface="Calibri"/>
              </a:rPr>
              <a:t>recommendations.</a:t>
            </a:r>
            <a:endParaRPr sz="1050" kern="0" dirty="0">
              <a:solidFill>
                <a:sysClr val="windowText" lastClr="000000"/>
              </a:solidFill>
              <a:latin typeface="Calibri"/>
              <a:cs typeface="Calibri"/>
            </a:endParaRPr>
          </a:p>
          <a:p>
            <a:pPr marL="8659" defTabSz="623438">
              <a:spcBef>
                <a:spcPts val="641"/>
              </a:spcBef>
            </a:pPr>
            <a:r>
              <a:rPr sz="1050" kern="0" spc="-17" dirty="0">
                <a:solidFill>
                  <a:srgbClr val="0083C9"/>
                </a:solidFill>
                <a:latin typeface="Lucida Sans"/>
                <a:cs typeface="Lucida Sans"/>
              </a:rPr>
              <a:t>How</a:t>
            </a:r>
            <a:r>
              <a:rPr sz="1050" kern="0" spc="-41" dirty="0">
                <a:solidFill>
                  <a:srgbClr val="0083C9"/>
                </a:solidFill>
                <a:latin typeface="Lucida Sans"/>
                <a:cs typeface="Lucida Sans"/>
              </a:rPr>
              <a:t> </a:t>
            </a:r>
            <a:r>
              <a:rPr sz="1050" kern="0" spc="-17" dirty="0">
                <a:solidFill>
                  <a:srgbClr val="0083C9"/>
                </a:solidFill>
                <a:latin typeface="Lucida Sans"/>
                <a:cs typeface="Lucida Sans"/>
              </a:rPr>
              <a:t>preventive</a:t>
            </a:r>
            <a:r>
              <a:rPr sz="1050" kern="0" spc="-41" dirty="0">
                <a:solidFill>
                  <a:srgbClr val="0083C9"/>
                </a:solidFill>
                <a:latin typeface="Lucida Sans"/>
                <a:cs typeface="Lucida Sans"/>
              </a:rPr>
              <a:t> </a:t>
            </a:r>
            <a:r>
              <a:rPr sz="1050" kern="0" spc="-7" dirty="0">
                <a:solidFill>
                  <a:srgbClr val="0083C9"/>
                </a:solidFill>
                <a:latin typeface="Lucida Sans"/>
                <a:cs typeface="Lucida Sans"/>
              </a:rPr>
              <a:t>care</a:t>
            </a:r>
            <a:r>
              <a:rPr sz="1050" kern="0" spc="-41" dirty="0">
                <a:solidFill>
                  <a:srgbClr val="0083C9"/>
                </a:solidFill>
                <a:latin typeface="Lucida Sans"/>
                <a:cs typeface="Lucida Sans"/>
              </a:rPr>
              <a:t> </a:t>
            </a:r>
            <a:r>
              <a:rPr sz="1050" kern="0" spc="-31" dirty="0">
                <a:solidFill>
                  <a:srgbClr val="0083C9"/>
                </a:solidFill>
                <a:latin typeface="Lucida Sans"/>
                <a:cs typeface="Lucida Sans"/>
              </a:rPr>
              <a:t>is</a:t>
            </a:r>
            <a:r>
              <a:rPr sz="1050" kern="0" spc="-37" dirty="0">
                <a:solidFill>
                  <a:srgbClr val="0083C9"/>
                </a:solidFill>
                <a:latin typeface="Lucida Sans"/>
                <a:cs typeface="Lucida Sans"/>
              </a:rPr>
              <a:t> </a:t>
            </a:r>
            <a:r>
              <a:rPr sz="1050" kern="0" spc="-7" dirty="0">
                <a:solidFill>
                  <a:srgbClr val="0083C9"/>
                </a:solidFill>
                <a:latin typeface="Lucida Sans"/>
                <a:cs typeface="Lucida Sans"/>
              </a:rPr>
              <a:t>covered</a:t>
            </a:r>
            <a:endParaRPr sz="1050" kern="0" dirty="0">
              <a:solidFill>
                <a:sysClr val="windowText" lastClr="000000"/>
              </a:solidFill>
              <a:latin typeface="Lucida Sans"/>
              <a:cs typeface="Lucida Sans"/>
            </a:endParaRPr>
          </a:p>
          <a:p>
            <a:pPr marL="8659" marR="148499" defTabSz="623438">
              <a:spcBef>
                <a:spcPts val="279"/>
              </a:spcBef>
            </a:pPr>
            <a:r>
              <a:rPr sz="1050" kern="0" dirty="0">
                <a:solidFill>
                  <a:srgbClr val="231F20"/>
                </a:solidFill>
                <a:latin typeface="Calibri"/>
                <a:cs typeface="Calibri"/>
              </a:rPr>
              <a:t>Under</a:t>
            </a:r>
            <a:r>
              <a:rPr sz="1050" kern="0" spc="27" dirty="0">
                <a:solidFill>
                  <a:srgbClr val="231F20"/>
                </a:solidFill>
                <a:latin typeface="Calibri"/>
                <a:cs typeface="Calibri"/>
              </a:rPr>
              <a:t> </a:t>
            </a:r>
            <a:r>
              <a:rPr sz="1050" kern="0" dirty="0">
                <a:solidFill>
                  <a:srgbClr val="231F20"/>
                </a:solidFill>
                <a:latin typeface="Calibri"/>
                <a:cs typeface="Calibri"/>
              </a:rPr>
              <a:t>your</a:t>
            </a:r>
            <a:r>
              <a:rPr sz="1050" kern="0" spc="31" dirty="0">
                <a:solidFill>
                  <a:srgbClr val="231F20"/>
                </a:solidFill>
                <a:latin typeface="Calibri"/>
                <a:cs typeface="Calibri"/>
              </a:rPr>
              <a:t> </a:t>
            </a:r>
            <a:r>
              <a:rPr sz="1050" kern="0" dirty="0">
                <a:solidFill>
                  <a:srgbClr val="231F20"/>
                </a:solidFill>
                <a:latin typeface="Calibri"/>
                <a:cs typeface="Calibri"/>
              </a:rPr>
              <a:t>health</a:t>
            </a:r>
            <a:r>
              <a:rPr sz="1050" kern="0" spc="31" dirty="0">
                <a:solidFill>
                  <a:srgbClr val="231F20"/>
                </a:solidFill>
                <a:latin typeface="Calibri"/>
                <a:cs typeface="Calibri"/>
              </a:rPr>
              <a:t> </a:t>
            </a:r>
            <a:r>
              <a:rPr sz="1050" kern="0" dirty="0">
                <a:solidFill>
                  <a:srgbClr val="231F20"/>
                </a:solidFill>
                <a:latin typeface="Calibri"/>
                <a:cs typeface="Calibri"/>
              </a:rPr>
              <a:t>plan,</a:t>
            </a:r>
            <a:r>
              <a:rPr sz="1050" kern="0" spc="31" dirty="0">
                <a:solidFill>
                  <a:srgbClr val="231F20"/>
                </a:solidFill>
                <a:latin typeface="Calibri"/>
                <a:cs typeface="Calibri"/>
              </a:rPr>
              <a:t> </a:t>
            </a:r>
            <a:r>
              <a:rPr sz="1050" kern="0" dirty="0">
                <a:solidFill>
                  <a:srgbClr val="231F20"/>
                </a:solidFill>
                <a:latin typeface="Calibri"/>
                <a:cs typeface="Calibri"/>
              </a:rPr>
              <a:t>you</a:t>
            </a:r>
            <a:r>
              <a:rPr sz="1050" kern="0" spc="31" dirty="0">
                <a:solidFill>
                  <a:srgbClr val="231F20"/>
                </a:solidFill>
                <a:latin typeface="Calibri"/>
                <a:cs typeface="Calibri"/>
              </a:rPr>
              <a:t> </a:t>
            </a:r>
            <a:r>
              <a:rPr sz="1050" kern="0" dirty="0">
                <a:solidFill>
                  <a:srgbClr val="231F20"/>
                </a:solidFill>
                <a:latin typeface="Calibri"/>
                <a:cs typeface="Calibri"/>
              </a:rPr>
              <a:t>may</a:t>
            </a:r>
            <a:r>
              <a:rPr sz="1050" kern="0" spc="31" dirty="0">
                <a:solidFill>
                  <a:srgbClr val="231F20"/>
                </a:solidFill>
                <a:latin typeface="Calibri"/>
                <a:cs typeface="Calibri"/>
              </a:rPr>
              <a:t> </a:t>
            </a:r>
            <a:r>
              <a:rPr sz="1050" kern="0" dirty="0">
                <a:solidFill>
                  <a:srgbClr val="231F20"/>
                </a:solidFill>
                <a:latin typeface="Calibri"/>
                <a:cs typeface="Calibri"/>
              </a:rPr>
              <a:t>be</a:t>
            </a:r>
            <a:r>
              <a:rPr sz="1050" kern="0" spc="31" dirty="0">
                <a:solidFill>
                  <a:srgbClr val="231F20"/>
                </a:solidFill>
                <a:latin typeface="Calibri"/>
                <a:cs typeface="Calibri"/>
              </a:rPr>
              <a:t> </a:t>
            </a:r>
            <a:r>
              <a:rPr sz="1050" kern="0" dirty="0">
                <a:solidFill>
                  <a:srgbClr val="231F20"/>
                </a:solidFill>
                <a:latin typeface="Calibri"/>
                <a:cs typeface="Calibri"/>
              </a:rPr>
              <a:t>eligible</a:t>
            </a:r>
            <a:r>
              <a:rPr sz="1050" kern="0" spc="31" dirty="0">
                <a:solidFill>
                  <a:srgbClr val="231F20"/>
                </a:solidFill>
                <a:latin typeface="Calibri"/>
                <a:cs typeface="Calibri"/>
              </a:rPr>
              <a:t> </a:t>
            </a:r>
            <a:r>
              <a:rPr sz="1050" kern="0" dirty="0">
                <a:solidFill>
                  <a:srgbClr val="231F20"/>
                </a:solidFill>
                <a:latin typeface="Calibri"/>
                <a:cs typeface="Calibri"/>
              </a:rPr>
              <a:t>to</a:t>
            </a:r>
            <a:r>
              <a:rPr sz="1050" kern="0" spc="27" dirty="0">
                <a:solidFill>
                  <a:srgbClr val="231F20"/>
                </a:solidFill>
                <a:latin typeface="Calibri"/>
                <a:cs typeface="Calibri"/>
              </a:rPr>
              <a:t> </a:t>
            </a:r>
            <a:r>
              <a:rPr sz="1050" kern="0" spc="-7" dirty="0">
                <a:solidFill>
                  <a:srgbClr val="231F20"/>
                </a:solidFill>
                <a:latin typeface="Calibri"/>
                <a:cs typeface="Calibri"/>
              </a:rPr>
              <a:t>receive </a:t>
            </a:r>
            <a:r>
              <a:rPr sz="1050" kern="0" dirty="0">
                <a:solidFill>
                  <a:srgbClr val="231F20"/>
                </a:solidFill>
                <a:latin typeface="Calibri"/>
                <a:cs typeface="Calibri"/>
              </a:rPr>
              <a:t>preventive</a:t>
            </a:r>
            <a:r>
              <a:rPr sz="1050" kern="0" spc="44" dirty="0">
                <a:solidFill>
                  <a:srgbClr val="231F20"/>
                </a:solidFill>
                <a:latin typeface="Calibri"/>
                <a:cs typeface="Calibri"/>
              </a:rPr>
              <a:t> </a:t>
            </a:r>
            <a:r>
              <a:rPr sz="1050" kern="0" dirty="0">
                <a:solidFill>
                  <a:srgbClr val="231F20"/>
                </a:solidFill>
                <a:latin typeface="Calibri"/>
                <a:cs typeface="Calibri"/>
              </a:rPr>
              <a:t>care</a:t>
            </a:r>
            <a:r>
              <a:rPr sz="1050" kern="0" spc="48" dirty="0">
                <a:solidFill>
                  <a:srgbClr val="231F20"/>
                </a:solidFill>
                <a:latin typeface="Calibri"/>
                <a:cs typeface="Calibri"/>
              </a:rPr>
              <a:t> </a:t>
            </a:r>
            <a:r>
              <a:rPr sz="1050" kern="0" dirty="0">
                <a:solidFill>
                  <a:srgbClr val="231F20"/>
                </a:solidFill>
                <a:latin typeface="Calibri"/>
                <a:cs typeface="Calibri"/>
              </a:rPr>
              <a:t>with</a:t>
            </a:r>
            <a:r>
              <a:rPr sz="1050" kern="0" spc="44" dirty="0">
                <a:solidFill>
                  <a:srgbClr val="231F20"/>
                </a:solidFill>
                <a:latin typeface="Calibri"/>
                <a:cs typeface="Calibri"/>
              </a:rPr>
              <a:t> </a:t>
            </a:r>
            <a:r>
              <a:rPr sz="1050" kern="0" dirty="0">
                <a:solidFill>
                  <a:srgbClr val="231F20"/>
                </a:solidFill>
                <a:latin typeface="Calibri"/>
                <a:cs typeface="Calibri"/>
              </a:rPr>
              <a:t>little</a:t>
            </a:r>
            <a:r>
              <a:rPr sz="1050" kern="0" spc="48" dirty="0">
                <a:solidFill>
                  <a:srgbClr val="231F20"/>
                </a:solidFill>
                <a:latin typeface="Calibri"/>
                <a:cs typeface="Calibri"/>
              </a:rPr>
              <a:t> </a:t>
            </a:r>
            <a:r>
              <a:rPr sz="1050" kern="0" dirty="0">
                <a:solidFill>
                  <a:srgbClr val="231F20"/>
                </a:solidFill>
                <a:latin typeface="Calibri"/>
                <a:cs typeface="Calibri"/>
              </a:rPr>
              <a:t>or</a:t>
            </a:r>
            <a:r>
              <a:rPr sz="1050" kern="0" spc="48" dirty="0">
                <a:solidFill>
                  <a:srgbClr val="231F20"/>
                </a:solidFill>
                <a:latin typeface="Calibri"/>
                <a:cs typeface="Calibri"/>
              </a:rPr>
              <a:t> </a:t>
            </a:r>
            <a:r>
              <a:rPr sz="1050" kern="0" dirty="0">
                <a:solidFill>
                  <a:srgbClr val="231F20"/>
                </a:solidFill>
                <a:latin typeface="Calibri"/>
                <a:cs typeface="Calibri"/>
              </a:rPr>
              <a:t>no</a:t>
            </a:r>
            <a:r>
              <a:rPr sz="1050" kern="0" spc="44" dirty="0">
                <a:solidFill>
                  <a:srgbClr val="231F20"/>
                </a:solidFill>
                <a:latin typeface="Calibri"/>
                <a:cs typeface="Calibri"/>
              </a:rPr>
              <a:t> </a:t>
            </a:r>
            <a:r>
              <a:rPr sz="1050" kern="0" dirty="0">
                <a:solidFill>
                  <a:srgbClr val="231F20"/>
                </a:solidFill>
                <a:latin typeface="Calibri"/>
                <a:cs typeface="Calibri"/>
              </a:rPr>
              <a:t>cost-sharing</a:t>
            </a:r>
            <a:r>
              <a:rPr sz="1050" kern="0" spc="48" dirty="0">
                <a:solidFill>
                  <a:srgbClr val="231F20"/>
                </a:solidFill>
                <a:latin typeface="Calibri"/>
                <a:cs typeface="Calibri"/>
              </a:rPr>
              <a:t> </a:t>
            </a:r>
            <a:r>
              <a:rPr sz="1050" kern="0" dirty="0">
                <a:solidFill>
                  <a:srgbClr val="231F20"/>
                </a:solidFill>
                <a:latin typeface="Calibri"/>
                <a:cs typeface="Calibri"/>
              </a:rPr>
              <a:t>when</a:t>
            </a:r>
            <a:r>
              <a:rPr sz="1050" kern="0" spc="44" dirty="0">
                <a:solidFill>
                  <a:srgbClr val="231F20"/>
                </a:solidFill>
                <a:latin typeface="Calibri"/>
                <a:cs typeface="Calibri"/>
              </a:rPr>
              <a:t> </a:t>
            </a:r>
            <a:r>
              <a:rPr sz="1050" kern="0" spc="-14" dirty="0">
                <a:solidFill>
                  <a:srgbClr val="231F20"/>
                </a:solidFill>
                <a:latin typeface="Calibri"/>
                <a:cs typeface="Calibri"/>
              </a:rPr>
              <a:t>using </a:t>
            </a:r>
            <a:r>
              <a:rPr sz="1050" kern="0" dirty="0">
                <a:solidFill>
                  <a:srgbClr val="231F20"/>
                </a:solidFill>
                <a:latin typeface="Calibri"/>
                <a:cs typeface="Calibri"/>
              </a:rPr>
              <a:t>an</a:t>
            </a:r>
            <a:r>
              <a:rPr sz="1050" kern="0" spc="65" dirty="0">
                <a:solidFill>
                  <a:srgbClr val="231F20"/>
                </a:solidFill>
                <a:latin typeface="Calibri"/>
                <a:cs typeface="Calibri"/>
              </a:rPr>
              <a:t> </a:t>
            </a:r>
            <a:r>
              <a:rPr sz="1050" kern="0" dirty="0">
                <a:solidFill>
                  <a:srgbClr val="231F20"/>
                </a:solidFill>
                <a:latin typeface="Calibri"/>
                <a:cs typeface="Calibri"/>
              </a:rPr>
              <a:t>in-network</a:t>
            </a:r>
            <a:r>
              <a:rPr sz="1050" kern="0" spc="68" dirty="0">
                <a:solidFill>
                  <a:srgbClr val="231F20"/>
                </a:solidFill>
                <a:latin typeface="Calibri"/>
                <a:cs typeface="Calibri"/>
              </a:rPr>
              <a:t> </a:t>
            </a:r>
            <a:r>
              <a:rPr sz="1050" kern="0" dirty="0">
                <a:solidFill>
                  <a:srgbClr val="231F20"/>
                </a:solidFill>
                <a:latin typeface="Calibri"/>
                <a:cs typeface="Calibri"/>
              </a:rPr>
              <a:t>provider.</a:t>
            </a:r>
            <a:r>
              <a:rPr sz="1050" kern="0" spc="68" dirty="0">
                <a:solidFill>
                  <a:srgbClr val="231F20"/>
                </a:solidFill>
                <a:latin typeface="Calibri"/>
                <a:cs typeface="Calibri"/>
              </a:rPr>
              <a:t> </a:t>
            </a:r>
            <a:r>
              <a:rPr sz="1050" kern="0" dirty="0">
                <a:solidFill>
                  <a:srgbClr val="231F20"/>
                </a:solidFill>
                <a:latin typeface="Calibri"/>
                <a:cs typeface="Calibri"/>
              </a:rPr>
              <a:t>Some</a:t>
            </a:r>
            <a:r>
              <a:rPr sz="1050" kern="0" spc="68" dirty="0">
                <a:solidFill>
                  <a:srgbClr val="231F20"/>
                </a:solidFill>
                <a:latin typeface="Calibri"/>
                <a:cs typeface="Calibri"/>
              </a:rPr>
              <a:t> </a:t>
            </a:r>
            <a:r>
              <a:rPr sz="1050" kern="0" dirty="0">
                <a:solidFill>
                  <a:srgbClr val="231F20"/>
                </a:solidFill>
                <a:latin typeface="Calibri"/>
                <a:cs typeface="Calibri"/>
              </a:rPr>
              <a:t>services</a:t>
            </a:r>
            <a:r>
              <a:rPr sz="1050" kern="0" spc="68" dirty="0">
                <a:solidFill>
                  <a:srgbClr val="231F20"/>
                </a:solidFill>
                <a:latin typeface="Calibri"/>
                <a:cs typeface="Calibri"/>
              </a:rPr>
              <a:t> </a:t>
            </a:r>
            <a:r>
              <a:rPr sz="1050" kern="0" dirty="0">
                <a:solidFill>
                  <a:srgbClr val="231F20"/>
                </a:solidFill>
                <a:latin typeface="Calibri"/>
                <a:cs typeface="Calibri"/>
              </a:rPr>
              <a:t>may</a:t>
            </a:r>
            <a:r>
              <a:rPr sz="1050" kern="0" spc="68" dirty="0">
                <a:solidFill>
                  <a:srgbClr val="231F20"/>
                </a:solidFill>
                <a:latin typeface="Calibri"/>
                <a:cs typeface="Calibri"/>
              </a:rPr>
              <a:t> </a:t>
            </a:r>
            <a:r>
              <a:rPr sz="1050" kern="0" spc="-7" dirty="0">
                <a:solidFill>
                  <a:srgbClr val="231F20"/>
                </a:solidFill>
                <a:latin typeface="Calibri"/>
                <a:cs typeface="Calibri"/>
              </a:rPr>
              <a:t>require </a:t>
            </a:r>
            <a:r>
              <a:rPr sz="1050" kern="0" dirty="0">
                <a:solidFill>
                  <a:srgbClr val="231F20"/>
                </a:solidFill>
                <a:latin typeface="Calibri"/>
                <a:cs typeface="Calibri"/>
              </a:rPr>
              <a:t>preapproval.</a:t>
            </a:r>
            <a:r>
              <a:rPr sz="1050" kern="0" spc="51" dirty="0">
                <a:solidFill>
                  <a:srgbClr val="231F20"/>
                </a:solidFill>
                <a:latin typeface="Calibri"/>
                <a:cs typeface="Calibri"/>
              </a:rPr>
              <a:t> </a:t>
            </a:r>
            <a:r>
              <a:rPr sz="1050" kern="0" spc="48" dirty="0">
                <a:solidFill>
                  <a:srgbClr val="231F20"/>
                </a:solidFill>
                <a:latin typeface="Calibri"/>
                <a:cs typeface="Calibri"/>
              </a:rPr>
              <a:t>If</a:t>
            </a:r>
            <a:r>
              <a:rPr sz="1050" kern="0" spc="51" dirty="0">
                <a:solidFill>
                  <a:srgbClr val="231F20"/>
                </a:solidFill>
                <a:latin typeface="Calibri"/>
                <a:cs typeface="Calibri"/>
              </a:rPr>
              <a:t> </a:t>
            </a:r>
            <a:r>
              <a:rPr sz="1050" kern="0" dirty="0">
                <a:solidFill>
                  <a:srgbClr val="231F20"/>
                </a:solidFill>
                <a:latin typeface="Calibri"/>
                <a:cs typeface="Calibri"/>
              </a:rPr>
              <a:t>a</a:t>
            </a:r>
            <a:r>
              <a:rPr sz="1050" kern="0" spc="51" dirty="0">
                <a:solidFill>
                  <a:srgbClr val="231F20"/>
                </a:solidFill>
                <a:latin typeface="Calibri"/>
                <a:cs typeface="Calibri"/>
              </a:rPr>
              <a:t> </a:t>
            </a:r>
            <a:r>
              <a:rPr sz="1050" kern="0" dirty="0">
                <a:solidFill>
                  <a:srgbClr val="231F20"/>
                </a:solidFill>
                <a:latin typeface="Calibri"/>
                <a:cs typeface="Calibri"/>
              </a:rPr>
              <a:t>service</a:t>
            </a:r>
            <a:r>
              <a:rPr sz="1050" kern="0" spc="51" dirty="0">
                <a:solidFill>
                  <a:srgbClr val="231F20"/>
                </a:solidFill>
                <a:latin typeface="Calibri"/>
                <a:cs typeface="Calibri"/>
              </a:rPr>
              <a:t> </a:t>
            </a:r>
            <a:r>
              <a:rPr sz="1050" kern="0" dirty="0">
                <a:solidFill>
                  <a:srgbClr val="231F20"/>
                </a:solidFill>
                <a:latin typeface="Calibri"/>
                <a:cs typeface="Calibri"/>
              </a:rPr>
              <a:t>is</a:t>
            </a:r>
            <a:r>
              <a:rPr sz="1050" kern="0" spc="51" dirty="0">
                <a:solidFill>
                  <a:srgbClr val="231F20"/>
                </a:solidFill>
                <a:latin typeface="Calibri"/>
                <a:cs typeface="Calibri"/>
              </a:rPr>
              <a:t> </a:t>
            </a:r>
            <a:r>
              <a:rPr sz="1050" kern="0" dirty="0">
                <a:solidFill>
                  <a:srgbClr val="231F20"/>
                </a:solidFill>
                <a:latin typeface="Calibri"/>
                <a:cs typeface="Calibri"/>
              </a:rPr>
              <a:t>not</a:t>
            </a:r>
            <a:r>
              <a:rPr sz="1050" kern="0" spc="51" dirty="0">
                <a:solidFill>
                  <a:srgbClr val="231F20"/>
                </a:solidFill>
                <a:latin typeface="Calibri"/>
                <a:cs typeface="Calibri"/>
              </a:rPr>
              <a:t> </a:t>
            </a:r>
            <a:r>
              <a:rPr sz="1050" kern="0" dirty="0">
                <a:solidFill>
                  <a:srgbClr val="231F20"/>
                </a:solidFill>
                <a:latin typeface="Calibri"/>
                <a:cs typeface="Calibri"/>
              </a:rPr>
              <a:t>considered</a:t>
            </a:r>
            <a:r>
              <a:rPr sz="1050" kern="0" spc="51" dirty="0">
                <a:solidFill>
                  <a:srgbClr val="231F20"/>
                </a:solidFill>
                <a:latin typeface="Calibri"/>
                <a:cs typeface="Calibri"/>
              </a:rPr>
              <a:t> </a:t>
            </a:r>
            <a:r>
              <a:rPr sz="1050" kern="0" spc="-7" dirty="0">
                <a:solidFill>
                  <a:srgbClr val="231F20"/>
                </a:solidFill>
                <a:latin typeface="Calibri"/>
                <a:cs typeface="Calibri"/>
              </a:rPr>
              <a:t>preventive </a:t>
            </a:r>
            <a:r>
              <a:rPr sz="1050" kern="0" dirty="0">
                <a:solidFill>
                  <a:srgbClr val="231F20"/>
                </a:solidFill>
                <a:latin typeface="Calibri"/>
                <a:cs typeface="Calibri"/>
              </a:rPr>
              <a:t>(e.g.,</a:t>
            </a:r>
            <a:r>
              <a:rPr sz="1050" kern="0" spc="58" dirty="0">
                <a:solidFill>
                  <a:srgbClr val="231F20"/>
                </a:solidFill>
                <a:latin typeface="Calibri"/>
                <a:cs typeface="Calibri"/>
              </a:rPr>
              <a:t> </a:t>
            </a:r>
            <a:r>
              <a:rPr sz="1050" kern="0" dirty="0">
                <a:solidFill>
                  <a:srgbClr val="231F20"/>
                </a:solidFill>
                <a:latin typeface="Calibri"/>
                <a:cs typeface="Calibri"/>
              </a:rPr>
              <a:t>diagnostic</a:t>
            </a:r>
            <a:r>
              <a:rPr sz="1050" kern="0" spc="61" dirty="0">
                <a:solidFill>
                  <a:srgbClr val="231F20"/>
                </a:solidFill>
                <a:latin typeface="Calibri"/>
                <a:cs typeface="Calibri"/>
              </a:rPr>
              <a:t> </a:t>
            </a:r>
            <a:r>
              <a:rPr sz="1050" kern="0" dirty="0">
                <a:solidFill>
                  <a:srgbClr val="231F20"/>
                </a:solidFill>
                <a:latin typeface="Calibri"/>
                <a:cs typeface="Calibri"/>
              </a:rPr>
              <a:t>procedures</a:t>
            </a:r>
            <a:r>
              <a:rPr sz="1050" kern="0" spc="61" dirty="0">
                <a:solidFill>
                  <a:srgbClr val="231F20"/>
                </a:solidFill>
                <a:latin typeface="Calibri"/>
                <a:cs typeface="Calibri"/>
              </a:rPr>
              <a:t> </a:t>
            </a:r>
            <a:r>
              <a:rPr sz="1050" kern="0" dirty="0">
                <a:solidFill>
                  <a:srgbClr val="231F20"/>
                </a:solidFill>
                <a:latin typeface="Calibri"/>
                <a:cs typeface="Calibri"/>
              </a:rPr>
              <a:t>or</a:t>
            </a:r>
            <a:r>
              <a:rPr sz="1050" kern="0" spc="61" dirty="0">
                <a:solidFill>
                  <a:srgbClr val="231F20"/>
                </a:solidFill>
                <a:latin typeface="Calibri"/>
                <a:cs typeface="Calibri"/>
              </a:rPr>
              <a:t> </a:t>
            </a:r>
            <a:r>
              <a:rPr sz="1050" kern="0" dirty="0">
                <a:solidFill>
                  <a:srgbClr val="231F20"/>
                </a:solidFill>
                <a:latin typeface="Calibri"/>
                <a:cs typeface="Calibri"/>
              </a:rPr>
              <a:t>ongoing</a:t>
            </a:r>
            <a:r>
              <a:rPr sz="1050" kern="0" spc="61" dirty="0">
                <a:solidFill>
                  <a:srgbClr val="231F20"/>
                </a:solidFill>
                <a:latin typeface="Calibri"/>
                <a:cs typeface="Calibri"/>
              </a:rPr>
              <a:t> </a:t>
            </a:r>
            <a:r>
              <a:rPr sz="1050" kern="0" dirty="0">
                <a:solidFill>
                  <a:srgbClr val="231F20"/>
                </a:solidFill>
                <a:latin typeface="Calibri"/>
                <a:cs typeface="Calibri"/>
              </a:rPr>
              <a:t>treatment</a:t>
            </a:r>
            <a:r>
              <a:rPr sz="1050" kern="0" spc="61" dirty="0">
                <a:solidFill>
                  <a:srgbClr val="231F20"/>
                </a:solidFill>
                <a:latin typeface="Calibri"/>
                <a:cs typeface="Calibri"/>
              </a:rPr>
              <a:t> </a:t>
            </a:r>
            <a:r>
              <a:rPr sz="1050" kern="0" dirty="0">
                <a:solidFill>
                  <a:srgbClr val="231F20"/>
                </a:solidFill>
                <a:latin typeface="Calibri"/>
                <a:cs typeface="Calibri"/>
              </a:rPr>
              <a:t>for</a:t>
            </a:r>
            <a:r>
              <a:rPr sz="1050" kern="0" spc="58" dirty="0">
                <a:solidFill>
                  <a:srgbClr val="231F20"/>
                </a:solidFill>
                <a:latin typeface="Calibri"/>
                <a:cs typeface="Calibri"/>
              </a:rPr>
              <a:t> </a:t>
            </a:r>
            <a:r>
              <a:rPr sz="1050" kern="0" spc="-17" dirty="0">
                <a:solidFill>
                  <a:srgbClr val="231F20"/>
                </a:solidFill>
                <a:latin typeface="Calibri"/>
                <a:cs typeface="Calibri"/>
              </a:rPr>
              <a:t>an</a:t>
            </a:r>
            <a:r>
              <a:rPr sz="1050" kern="0" dirty="0">
                <a:solidFill>
                  <a:srgbClr val="231F20"/>
                </a:solidFill>
                <a:latin typeface="Calibri"/>
                <a:cs typeface="Calibri"/>
              </a:rPr>
              <a:t> existing</a:t>
            </a:r>
            <a:r>
              <a:rPr sz="1050" kern="0" spc="51" dirty="0">
                <a:solidFill>
                  <a:srgbClr val="231F20"/>
                </a:solidFill>
                <a:latin typeface="Calibri"/>
                <a:cs typeface="Calibri"/>
              </a:rPr>
              <a:t> </a:t>
            </a:r>
            <a:r>
              <a:rPr sz="1050" kern="0" dirty="0">
                <a:solidFill>
                  <a:srgbClr val="231F20"/>
                </a:solidFill>
                <a:latin typeface="Calibri"/>
                <a:cs typeface="Calibri"/>
              </a:rPr>
              <a:t>condition)</a:t>
            </a:r>
            <a:r>
              <a:rPr sz="1050" kern="0" spc="51" dirty="0">
                <a:solidFill>
                  <a:srgbClr val="231F20"/>
                </a:solidFill>
                <a:latin typeface="Calibri"/>
                <a:cs typeface="Calibri"/>
              </a:rPr>
              <a:t> </a:t>
            </a:r>
            <a:r>
              <a:rPr sz="1050" kern="0" dirty="0">
                <a:solidFill>
                  <a:srgbClr val="231F20"/>
                </a:solidFill>
                <a:latin typeface="Calibri"/>
                <a:cs typeface="Calibri"/>
              </a:rPr>
              <a:t>or</a:t>
            </a:r>
            <a:r>
              <a:rPr sz="1050" kern="0" spc="51" dirty="0">
                <a:solidFill>
                  <a:srgbClr val="231F20"/>
                </a:solidFill>
                <a:latin typeface="Calibri"/>
                <a:cs typeface="Calibri"/>
              </a:rPr>
              <a:t> </a:t>
            </a:r>
            <a:r>
              <a:rPr sz="1050" kern="0" dirty="0">
                <a:solidFill>
                  <a:srgbClr val="231F20"/>
                </a:solidFill>
                <a:latin typeface="Calibri"/>
                <a:cs typeface="Calibri"/>
              </a:rPr>
              <a:t>you</a:t>
            </a:r>
            <a:r>
              <a:rPr sz="1050" kern="0" spc="51" dirty="0">
                <a:solidFill>
                  <a:srgbClr val="231F20"/>
                </a:solidFill>
                <a:latin typeface="Calibri"/>
                <a:cs typeface="Calibri"/>
              </a:rPr>
              <a:t> </a:t>
            </a:r>
            <a:r>
              <a:rPr sz="1050" kern="0" dirty="0">
                <a:solidFill>
                  <a:srgbClr val="231F20"/>
                </a:solidFill>
                <a:latin typeface="Calibri"/>
                <a:cs typeface="Calibri"/>
              </a:rPr>
              <a:t>don’t</a:t>
            </a:r>
            <a:r>
              <a:rPr sz="1050" kern="0" spc="51" dirty="0">
                <a:solidFill>
                  <a:srgbClr val="231F20"/>
                </a:solidFill>
                <a:latin typeface="Calibri"/>
                <a:cs typeface="Calibri"/>
              </a:rPr>
              <a:t> </a:t>
            </a:r>
            <a:r>
              <a:rPr sz="1050" kern="0" dirty="0">
                <a:solidFill>
                  <a:srgbClr val="231F20"/>
                </a:solidFill>
                <a:latin typeface="Calibri"/>
                <a:cs typeface="Calibri"/>
              </a:rPr>
              <a:t>fall</a:t>
            </a:r>
            <a:r>
              <a:rPr sz="1050" kern="0" spc="51" dirty="0">
                <a:solidFill>
                  <a:srgbClr val="231F20"/>
                </a:solidFill>
                <a:latin typeface="Calibri"/>
                <a:cs typeface="Calibri"/>
              </a:rPr>
              <a:t> </a:t>
            </a:r>
            <a:r>
              <a:rPr sz="1050" kern="0" dirty="0">
                <a:solidFill>
                  <a:srgbClr val="231F20"/>
                </a:solidFill>
                <a:latin typeface="Calibri"/>
                <a:cs typeface="Calibri"/>
              </a:rPr>
              <a:t>within</a:t>
            </a:r>
            <a:r>
              <a:rPr sz="1050" kern="0" spc="51" dirty="0">
                <a:solidFill>
                  <a:srgbClr val="231F20"/>
                </a:solidFill>
                <a:latin typeface="Calibri"/>
                <a:cs typeface="Calibri"/>
              </a:rPr>
              <a:t> </a:t>
            </a:r>
            <a:r>
              <a:rPr sz="1050" kern="0" dirty="0">
                <a:solidFill>
                  <a:srgbClr val="231F20"/>
                </a:solidFill>
                <a:latin typeface="Calibri"/>
                <a:cs typeface="Calibri"/>
              </a:rPr>
              <a:t>the</a:t>
            </a:r>
            <a:r>
              <a:rPr sz="1050" kern="0" spc="51" dirty="0">
                <a:solidFill>
                  <a:srgbClr val="231F20"/>
                </a:solidFill>
                <a:latin typeface="Calibri"/>
                <a:cs typeface="Calibri"/>
              </a:rPr>
              <a:t> </a:t>
            </a:r>
            <a:r>
              <a:rPr sz="1050" kern="0" spc="-7" dirty="0">
                <a:solidFill>
                  <a:srgbClr val="231F20"/>
                </a:solidFill>
                <a:latin typeface="Calibri"/>
                <a:cs typeface="Calibri"/>
              </a:rPr>
              <a:t>coverage </a:t>
            </a:r>
            <a:r>
              <a:rPr sz="1050" kern="0" dirty="0">
                <a:solidFill>
                  <a:srgbClr val="231F20"/>
                </a:solidFill>
                <a:latin typeface="Calibri"/>
                <a:cs typeface="Calibri"/>
              </a:rPr>
              <a:t>guidelines,</a:t>
            </a:r>
            <a:r>
              <a:rPr sz="1050" kern="0" spc="99" dirty="0">
                <a:solidFill>
                  <a:srgbClr val="231F20"/>
                </a:solidFill>
                <a:latin typeface="Calibri"/>
                <a:cs typeface="Calibri"/>
              </a:rPr>
              <a:t> </a:t>
            </a:r>
            <a:r>
              <a:rPr sz="1050" kern="0" dirty="0">
                <a:solidFill>
                  <a:srgbClr val="231F20"/>
                </a:solidFill>
                <a:latin typeface="Calibri"/>
                <a:cs typeface="Calibri"/>
              </a:rPr>
              <a:t>cost-sharing</a:t>
            </a:r>
            <a:r>
              <a:rPr sz="1050" kern="0" spc="102" dirty="0">
                <a:solidFill>
                  <a:srgbClr val="231F20"/>
                </a:solidFill>
                <a:latin typeface="Calibri"/>
                <a:cs typeface="Calibri"/>
              </a:rPr>
              <a:t> </a:t>
            </a:r>
            <a:r>
              <a:rPr sz="1050" kern="0" dirty="0">
                <a:solidFill>
                  <a:srgbClr val="231F20"/>
                </a:solidFill>
                <a:latin typeface="Calibri"/>
                <a:cs typeface="Calibri"/>
              </a:rPr>
              <a:t>may</a:t>
            </a:r>
            <a:r>
              <a:rPr sz="1050" kern="0" spc="99" dirty="0">
                <a:solidFill>
                  <a:srgbClr val="231F20"/>
                </a:solidFill>
                <a:latin typeface="Calibri"/>
                <a:cs typeface="Calibri"/>
              </a:rPr>
              <a:t> </a:t>
            </a:r>
            <a:r>
              <a:rPr sz="1050" kern="0" spc="-7" dirty="0">
                <a:solidFill>
                  <a:srgbClr val="231F20"/>
                </a:solidFill>
                <a:latin typeface="Calibri"/>
                <a:cs typeface="Calibri"/>
              </a:rPr>
              <a:t>apply.</a:t>
            </a:r>
            <a:endParaRPr sz="1050" kern="0" dirty="0">
              <a:solidFill>
                <a:sysClr val="windowText" lastClr="000000"/>
              </a:solidFill>
              <a:latin typeface="Calibri"/>
              <a:cs typeface="Calibri"/>
            </a:endParaRPr>
          </a:p>
        </p:txBody>
      </p:sp>
      <p:grpSp>
        <p:nvGrpSpPr>
          <p:cNvPr id="34" name="object 34"/>
          <p:cNvGrpSpPr/>
          <p:nvPr/>
        </p:nvGrpSpPr>
        <p:grpSpPr>
          <a:xfrm>
            <a:off x="2473333" y="2530218"/>
            <a:ext cx="413712" cy="521481"/>
            <a:chOff x="4058003" y="4012275"/>
            <a:chExt cx="374650" cy="463550"/>
          </a:xfrm>
        </p:grpSpPr>
        <p:sp>
          <p:nvSpPr>
            <p:cNvPr id="35" name="object 35"/>
            <p:cNvSpPr/>
            <p:nvPr/>
          </p:nvSpPr>
          <p:spPr>
            <a:xfrm>
              <a:off x="4066575" y="4020847"/>
              <a:ext cx="285750" cy="446405"/>
            </a:xfrm>
            <a:custGeom>
              <a:avLst/>
              <a:gdLst/>
              <a:ahLst/>
              <a:cxnLst/>
              <a:rect l="l" t="t" r="r" b="b"/>
              <a:pathLst>
                <a:path w="285750" h="446404">
                  <a:moveTo>
                    <a:pt x="71399" y="191312"/>
                  </a:moveTo>
                  <a:lnTo>
                    <a:pt x="59001" y="150386"/>
                  </a:lnTo>
                  <a:lnTo>
                    <a:pt x="34252" y="130969"/>
                  </a:lnTo>
                  <a:lnTo>
                    <a:pt x="18000" y="132830"/>
                  </a:lnTo>
                  <a:lnTo>
                    <a:pt x="5194" y="143009"/>
                  </a:lnTo>
                  <a:lnTo>
                    <a:pt x="0" y="159778"/>
                  </a:lnTo>
                  <a:lnTo>
                    <a:pt x="0" y="307390"/>
                  </a:lnTo>
                  <a:lnTo>
                    <a:pt x="7077" y="351275"/>
                  </a:lnTo>
                  <a:lnTo>
                    <a:pt x="26785" y="389388"/>
                  </a:lnTo>
                  <a:lnTo>
                    <a:pt x="56839" y="419441"/>
                  </a:lnTo>
                  <a:lnTo>
                    <a:pt x="94951" y="439149"/>
                  </a:lnTo>
                  <a:lnTo>
                    <a:pt x="138836" y="446227"/>
                  </a:lnTo>
                  <a:lnTo>
                    <a:pt x="166046" y="443536"/>
                  </a:lnTo>
                  <a:lnTo>
                    <a:pt x="191965" y="435663"/>
                  </a:lnTo>
                  <a:lnTo>
                    <a:pt x="215862" y="422910"/>
                  </a:lnTo>
                  <a:lnTo>
                    <a:pt x="237007" y="405574"/>
                  </a:lnTo>
                  <a:lnTo>
                    <a:pt x="267728" y="374840"/>
                  </a:lnTo>
                </a:path>
                <a:path w="285750" h="446404">
                  <a:moveTo>
                    <a:pt x="285584" y="356984"/>
                  </a:moveTo>
                  <a:lnTo>
                    <a:pt x="285584" y="366839"/>
                  </a:lnTo>
                  <a:lnTo>
                    <a:pt x="277596" y="374840"/>
                  </a:lnTo>
                  <a:lnTo>
                    <a:pt x="267728" y="374840"/>
                  </a:lnTo>
                  <a:lnTo>
                    <a:pt x="89242" y="374840"/>
                  </a:lnTo>
                  <a:lnTo>
                    <a:pt x="79387" y="374840"/>
                  </a:lnTo>
                  <a:lnTo>
                    <a:pt x="71399" y="366839"/>
                  </a:lnTo>
                  <a:lnTo>
                    <a:pt x="71399" y="356984"/>
                  </a:lnTo>
                  <a:lnTo>
                    <a:pt x="71399" y="17856"/>
                  </a:lnTo>
                  <a:lnTo>
                    <a:pt x="71399" y="8001"/>
                  </a:lnTo>
                  <a:lnTo>
                    <a:pt x="79387" y="0"/>
                  </a:lnTo>
                  <a:lnTo>
                    <a:pt x="89242" y="0"/>
                  </a:lnTo>
                  <a:lnTo>
                    <a:pt x="267728" y="0"/>
                  </a:lnTo>
                  <a:lnTo>
                    <a:pt x="277596" y="0"/>
                  </a:lnTo>
                  <a:lnTo>
                    <a:pt x="285584" y="8001"/>
                  </a:lnTo>
                  <a:lnTo>
                    <a:pt x="285584" y="17856"/>
                  </a:lnTo>
                  <a:lnTo>
                    <a:pt x="285584" y="151726"/>
                  </a:lnTo>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pic>
          <p:nvPicPr>
            <p:cNvPr id="36" name="object 36"/>
            <p:cNvPicPr/>
            <p:nvPr/>
          </p:nvPicPr>
          <p:blipFill>
            <a:blip r:embed="rId8" cstate="print"/>
            <a:stretch>
              <a:fillRect/>
            </a:stretch>
          </p:blipFill>
          <p:spPr>
            <a:xfrm>
              <a:off x="4325734" y="4047978"/>
              <a:ext cx="106394" cy="338426"/>
            </a:xfrm>
            <a:prstGeom prst="rect">
              <a:avLst/>
            </a:prstGeom>
          </p:spPr>
        </p:pic>
        <p:sp>
          <p:nvSpPr>
            <p:cNvPr id="37" name="object 37"/>
            <p:cNvSpPr/>
            <p:nvPr/>
          </p:nvSpPr>
          <p:spPr>
            <a:xfrm>
              <a:off x="4174084" y="4066222"/>
              <a:ext cx="142240" cy="278130"/>
            </a:xfrm>
            <a:custGeom>
              <a:avLst/>
              <a:gdLst/>
              <a:ahLst/>
              <a:cxnLst/>
              <a:rect l="l" t="t" r="r" b="b"/>
              <a:pathLst>
                <a:path w="142239" h="278129">
                  <a:moveTo>
                    <a:pt x="0" y="0"/>
                  </a:moveTo>
                  <a:lnTo>
                    <a:pt x="0" y="10706"/>
                  </a:lnTo>
                  <a:lnTo>
                    <a:pt x="0" y="277749"/>
                  </a:lnTo>
                  <a:lnTo>
                    <a:pt x="141960" y="277749"/>
                  </a:lnTo>
                  <a:lnTo>
                    <a:pt x="141960" y="0"/>
                  </a:lnTo>
                  <a:lnTo>
                    <a:pt x="12179" y="0"/>
                  </a:lnTo>
                  <a:lnTo>
                    <a:pt x="0" y="0"/>
                  </a:lnTo>
                  <a:close/>
                </a:path>
              </a:pathLst>
            </a:custGeom>
            <a:ln w="17145">
              <a:solidFill>
                <a:srgbClr val="0083C9"/>
              </a:solidFill>
            </a:ln>
          </p:spPr>
          <p:txBody>
            <a:bodyPr wrap="square" lIns="0" tIns="0" rIns="0" bIns="0" rtlCol="0"/>
            <a:lstStyle/>
            <a:p>
              <a:pPr defTabSz="623438"/>
              <a:endParaRPr sz="1227" kern="0">
                <a:solidFill>
                  <a:sysClr val="windowText" lastClr="000000"/>
                </a:solidFill>
              </a:endParaRPr>
            </a:p>
          </p:txBody>
        </p:sp>
      </p:grpSp>
      <p:sp>
        <p:nvSpPr>
          <p:cNvPr id="142" name="object 2">
            <a:extLst>
              <a:ext uri="{FF2B5EF4-FFF2-40B4-BE49-F238E27FC236}">
                <a16:creationId xmlns:a16="http://schemas.microsoft.com/office/drawing/2014/main" id="{A0D7CD4C-48E5-DB56-02CA-EB45C37B642B}"/>
              </a:ext>
            </a:extLst>
          </p:cNvPr>
          <p:cNvSpPr txBox="1"/>
          <p:nvPr/>
        </p:nvSpPr>
        <p:spPr>
          <a:xfrm>
            <a:off x="5700028" y="185320"/>
            <a:ext cx="5717102" cy="447325"/>
          </a:xfrm>
          <a:prstGeom prst="rect">
            <a:avLst/>
          </a:prstGeom>
        </p:spPr>
        <p:txBody>
          <a:bodyPr vert="horz" wrap="square" lIns="0" tIns="8659" rIns="0" bIns="0" rtlCol="0">
            <a:spAutoFit/>
          </a:bodyPr>
          <a:lstStyle/>
          <a:p>
            <a:pPr marL="8659" marR="440736" defTabSz="623438">
              <a:spcBef>
                <a:spcPts val="68"/>
              </a:spcBef>
            </a:pPr>
            <a:r>
              <a:rPr sz="1400" kern="0" spc="7" dirty="0">
                <a:solidFill>
                  <a:srgbClr val="0081C9"/>
                </a:solidFill>
                <a:latin typeface="Arial"/>
                <a:cs typeface="Arial"/>
              </a:rPr>
              <a:t>Annual</a:t>
            </a:r>
            <a:r>
              <a:rPr sz="1400" kern="0" spc="78" dirty="0">
                <a:solidFill>
                  <a:srgbClr val="0081C9"/>
                </a:solidFill>
                <a:latin typeface="Arial"/>
                <a:cs typeface="Arial"/>
              </a:rPr>
              <a:t> </a:t>
            </a:r>
            <a:r>
              <a:rPr sz="1400" kern="0" spc="7" dirty="0">
                <a:solidFill>
                  <a:srgbClr val="0081C9"/>
                </a:solidFill>
                <a:latin typeface="Arial"/>
                <a:cs typeface="Arial"/>
              </a:rPr>
              <a:t>preventive</a:t>
            </a:r>
            <a:r>
              <a:rPr sz="1400" kern="0" spc="78" dirty="0">
                <a:solidFill>
                  <a:srgbClr val="0081C9"/>
                </a:solidFill>
                <a:latin typeface="Arial"/>
                <a:cs typeface="Arial"/>
              </a:rPr>
              <a:t> </a:t>
            </a:r>
            <a:r>
              <a:rPr sz="1400" kern="0" spc="-7" dirty="0">
                <a:solidFill>
                  <a:srgbClr val="0081C9"/>
                </a:solidFill>
                <a:latin typeface="Arial"/>
                <a:cs typeface="Arial"/>
              </a:rPr>
              <a:t>screening recommendations</a:t>
            </a:r>
            <a:endParaRPr sz="1400" kern="0" dirty="0">
              <a:solidFill>
                <a:sysClr val="windowText" lastClr="000000"/>
              </a:solidFill>
              <a:latin typeface="Arial"/>
              <a:cs typeface="Arial"/>
            </a:endParaRPr>
          </a:p>
          <a:p>
            <a:pPr marL="8659" marR="3464" defTabSz="623438">
              <a:spcBef>
                <a:spcPts val="279"/>
              </a:spcBef>
            </a:pPr>
            <a:r>
              <a:rPr sz="1200" b="1" kern="0" dirty="0">
                <a:solidFill>
                  <a:sysClr val="windowText" lastClr="000000"/>
                </a:solidFill>
                <a:latin typeface="Calibri"/>
                <a:cs typeface="Calibri"/>
              </a:rPr>
              <a:t>Review</a:t>
            </a:r>
            <a:r>
              <a:rPr sz="1200" b="1" kern="0" spc="-7" dirty="0">
                <a:solidFill>
                  <a:sysClr val="windowText" lastClr="000000"/>
                </a:solidFill>
                <a:latin typeface="Calibri"/>
                <a:cs typeface="Calibri"/>
              </a:rPr>
              <a:t> </a:t>
            </a:r>
            <a:r>
              <a:rPr sz="1200" b="1" kern="0" dirty="0">
                <a:solidFill>
                  <a:sysClr val="windowText" lastClr="000000"/>
                </a:solidFill>
                <a:latin typeface="Calibri"/>
                <a:cs typeface="Calibri"/>
              </a:rPr>
              <a:t>the</a:t>
            </a:r>
            <a:r>
              <a:rPr sz="1200" b="1" kern="0" spc="-3" dirty="0">
                <a:solidFill>
                  <a:sysClr val="windowText" lastClr="000000"/>
                </a:solidFill>
                <a:latin typeface="Calibri"/>
                <a:cs typeface="Calibri"/>
              </a:rPr>
              <a:t> </a:t>
            </a:r>
            <a:r>
              <a:rPr sz="1200" b="1" kern="0" spc="-7" dirty="0">
                <a:solidFill>
                  <a:sysClr val="windowText" lastClr="000000"/>
                </a:solidFill>
                <a:latin typeface="Calibri"/>
                <a:cs typeface="Calibri"/>
              </a:rPr>
              <a:t>recommendations below,</a:t>
            </a:r>
            <a:r>
              <a:rPr sz="1200" b="1" kern="0" spc="-3" dirty="0">
                <a:solidFill>
                  <a:sysClr val="windowText" lastClr="000000"/>
                </a:solidFill>
                <a:latin typeface="Calibri"/>
                <a:cs typeface="Calibri"/>
              </a:rPr>
              <a:t> </a:t>
            </a:r>
            <a:r>
              <a:rPr sz="1200" b="1" kern="0" spc="-7" dirty="0">
                <a:solidFill>
                  <a:sysClr val="windowText" lastClr="000000"/>
                </a:solidFill>
                <a:latin typeface="Calibri"/>
                <a:cs typeface="Calibri"/>
              </a:rPr>
              <a:t>then</a:t>
            </a:r>
            <a:r>
              <a:rPr sz="1200" b="1" kern="0" spc="-3" dirty="0">
                <a:solidFill>
                  <a:sysClr val="windowText" lastClr="000000"/>
                </a:solidFill>
                <a:latin typeface="Calibri"/>
                <a:cs typeface="Calibri"/>
              </a:rPr>
              <a:t> </a:t>
            </a:r>
            <a:r>
              <a:rPr sz="1200" b="1" kern="0" dirty="0">
                <a:solidFill>
                  <a:sysClr val="windowText" lastClr="000000"/>
                </a:solidFill>
                <a:latin typeface="Calibri"/>
                <a:cs typeface="Calibri"/>
              </a:rPr>
              <a:t>make</a:t>
            </a:r>
            <a:r>
              <a:rPr sz="1200" b="1" kern="0" spc="-7" dirty="0">
                <a:solidFill>
                  <a:sysClr val="windowText" lastClr="000000"/>
                </a:solidFill>
                <a:latin typeface="Calibri"/>
                <a:cs typeface="Calibri"/>
              </a:rPr>
              <a:t> </a:t>
            </a:r>
            <a:r>
              <a:rPr sz="1200" b="1" kern="0" spc="-17" dirty="0">
                <a:solidFill>
                  <a:sysClr val="windowText" lastClr="000000"/>
                </a:solidFill>
                <a:latin typeface="Calibri"/>
                <a:cs typeface="Calibri"/>
              </a:rPr>
              <a:t>an</a:t>
            </a:r>
            <a:r>
              <a:rPr sz="1200" b="1" kern="0" spc="-7" dirty="0">
                <a:solidFill>
                  <a:sysClr val="windowText" lastClr="000000"/>
                </a:solidFill>
                <a:latin typeface="Calibri"/>
                <a:cs typeface="Calibri"/>
              </a:rPr>
              <a:t> appointment</a:t>
            </a:r>
            <a:r>
              <a:rPr sz="1200" b="1" kern="0" dirty="0">
                <a:solidFill>
                  <a:sysClr val="windowText" lastClr="000000"/>
                </a:solidFill>
                <a:latin typeface="Calibri"/>
                <a:cs typeface="Calibri"/>
              </a:rPr>
              <a:t> with</a:t>
            </a:r>
            <a:r>
              <a:rPr sz="1200" b="1" kern="0" spc="3" dirty="0">
                <a:solidFill>
                  <a:sysClr val="windowText" lastClr="000000"/>
                </a:solidFill>
                <a:latin typeface="Calibri"/>
                <a:cs typeface="Calibri"/>
              </a:rPr>
              <a:t> </a:t>
            </a:r>
            <a:r>
              <a:rPr sz="1200" b="1" kern="0" dirty="0">
                <a:solidFill>
                  <a:sysClr val="windowText" lastClr="000000"/>
                </a:solidFill>
                <a:latin typeface="Calibri"/>
                <a:cs typeface="Calibri"/>
              </a:rPr>
              <a:t>your</a:t>
            </a:r>
            <a:r>
              <a:rPr sz="1200" b="1" kern="0" spc="3" dirty="0">
                <a:solidFill>
                  <a:sysClr val="windowText" lastClr="000000"/>
                </a:solidFill>
                <a:latin typeface="Calibri"/>
                <a:cs typeface="Calibri"/>
              </a:rPr>
              <a:t> </a:t>
            </a:r>
            <a:r>
              <a:rPr sz="1200" b="1" kern="0" dirty="0">
                <a:solidFill>
                  <a:sysClr val="windowText" lastClr="000000"/>
                </a:solidFill>
                <a:latin typeface="Calibri"/>
                <a:cs typeface="Calibri"/>
              </a:rPr>
              <a:t>doctor</a:t>
            </a:r>
            <a:r>
              <a:rPr sz="1200" b="1" kern="0" spc="3" dirty="0">
                <a:solidFill>
                  <a:sysClr val="windowText" lastClr="000000"/>
                </a:solidFill>
                <a:latin typeface="Calibri"/>
                <a:cs typeface="Calibri"/>
              </a:rPr>
              <a:t> </a:t>
            </a:r>
            <a:r>
              <a:rPr sz="1200" b="1" kern="0" spc="-7" dirty="0">
                <a:solidFill>
                  <a:sysClr val="windowText" lastClr="000000"/>
                </a:solidFill>
                <a:latin typeface="Calibri"/>
                <a:cs typeface="Calibri"/>
              </a:rPr>
              <a:t>today.</a:t>
            </a:r>
            <a:endParaRPr sz="1200" b="1" kern="0" dirty="0">
              <a:solidFill>
                <a:sysClr val="windowText" lastClr="000000"/>
              </a:solidFill>
              <a:latin typeface="Calibri"/>
              <a:cs typeface="Calibri"/>
            </a:endParaRPr>
          </a:p>
        </p:txBody>
      </p:sp>
      <p:sp>
        <p:nvSpPr>
          <p:cNvPr id="143" name="object 3">
            <a:extLst>
              <a:ext uri="{FF2B5EF4-FFF2-40B4-BE49-F238E27FC236}">
                <a16:creationId xmlns:a16="http://schemas.microsoft.com/office/drawing/2014/main" id="{A4284BFD-EAB4-2435-2A74-E366188DE37B}"/>
              </a:ext>
            </a:extLst>
          </p:cNvPr>
          <p:cNvSpPr txBox="1"/>
          <p:nvPr/>
        </p:nvSpPr>
        <p:spPr>
          <a:xfrm>
            <a:off x="5978749" y="1007744"/>
            <a:ext cx="2498699" cy="1983643"/>
          </a:xfrm>
          <a:prstGeom prst="rect">
            <a:avLst/>
          </a:prstGeom>
        </p:spPr>
        <p:txBody>
          <a:bodyPr vert="horz" wrap="square" lIns="0" tIns="8659" rIns="0" bIns="0" rtlCol="0">
            <a:spAutoFit/>
          </a:bodyPr>
          <a:lstStyle/>
          <a:p>
            <a:pPr marL="8659" defTabSz="623438">
              <a:spcBef>
                <a:spcPts val="68"/>
              </a:spcBef>
            </a:pPr>
            <a:r>
              <a:rPr sz="1200" b="1" kern="0" spc="7" dirty="0">
                <a:solidFill>
                  <a:sysClr val="windowText" lastClr="000000"/>
                </a:solidFill>
                <a:latin typeface="Arial"/>
                <a:cs typeface="Arial"/>
              </a:rPr>
              <a:t>Preventive</a:t>
            </a:r>
            <a:r>
              <a:rPr sz="1200" b="1" kern="0" spc="51" dirty="0">
                <a:solidFill>
                  <a:sysClr val="windowText" lastClr="000000"/>
                </a:solidFill>
                <a:latin typeface="Arial"/>
                <a:cs typeface="Arial"/>
              </a:rPr>
              <a:t> </a:t>
            </a:r>
            <a:r>
              <a:rPr sz="1200" b="1" kern="0" spc="7" dirty="0">
                <a:solidFill>
                  <a:sysClr val="windowText" lastClr="000000"/>
                </a:solidFill>
                <a:latin typeface="Arial"/>
                <a:cs typeface="Arial"/>
              </a:rPr>
              <a:t>exam</a:t>
            </a:r>
            <a:r>
              <a:rPr sz="1200" b="1" kern="0" spc="51" dirty="0">
                <a:solidFill>
                  <a:sysClr val="windowText" lastClr="000000"/>
                </a:solidFill>
                <a:latin typeface="Arial"/>
                <a:cs typeface="Arial"/>
              </a:rPr>
              <a:t> </a:t>
            </a:r>
            <a:r>
              <a:rPr sz="1200" b="1" kern="0" spc="-7" dirty="0">
                <a:solidFill>
                  <a:sysClr val="windowText" lastClr="000000"/>
                </a:solidFill>
                <a:latin typeface="Arial"/>
                <a:cs typeface="Arial"/>
              </a:rPr>
              <a:t>screenings</a:t>
            </a:r>
            <a:endParaRPr sz="1200" b="1" kern="0" dirty="0">
              <a:solidFill>
                <a:sysClr val="windowText" lastClr="000000"/>
              </a:solidFill>
              <a:latin typeface="Arial"/>
              <a:cs typeface="Arial"/>
            </a:endParaRPr>
          </a:p>
          <a:p>
            <a:pPr marL="86155" indent="-77496" defTabSz="623438">
              <a:spcBef>
                <a:spcPts val="614"/>
              </a:spcBef>
              <a:buClr>
                <a:srgbClr val="0081C9"/>
              </a:buClr>
              <a:buFontTx/>
              <a:buChar char="•"/>
              <a:tabLst>
                <a:tab pos="86155" algn="l"/>
              </a:tabLst>
            </a:pPr>
            <a:r>
              <a:rPr sz="1200" kern="0" spc="-7" dirty="0">
                <a:solidFill>
                  <a:sysClr val="windowText" lastClr="000000"/>
                </a:solidFill>
                <a:latin typeface="Calibri"/>
                <a:cs typeface="Calibri"/>
              </a:rPr>
              <a:t>Comprehensive</a:t>
            </a:r>
            <a:r>
              <a:rPr sz="1200" kern="0" spc="31" dirty="0">
                <a:solidFill>
                  <a:sysClr val="windowText" lastClr="000000"/>
                </a:solidFill>
                <a:latin typeface="Calibri"/>
                <a:cs typeface="Calibri"/>
              </a:rPr>
              <a:t> </a:t>
            </a:r>
            <a:r>
              <a:rPr sz="1200" kern="0" dirty="0">
                <a:solidFill>
                  <a:sysClr val="windowText" lastClr="000000"/>
                </a:solidFill>
                <a:latin typeface="Calibri"/>
                <a:cs typeface="Calibri"/>
              </a:rPr>
              <a:t>history</a:t>
            </a:r>
            <a:r>
              <a:rPr sz="1200" kern="0" spc="34" dirty="0">
                <a:solidFill>
                  <a:sysClr val="windowText" lastClr="000000"/>
                </a:solidFill>
                <a:latin typeface="Calibri"/>
                <a:cs typeface="Calibri"/>
              </a:rPr>
              <a:t> </a:t>
            </a:r>
            <a:r>
              <a:rPr sz="1200" kern="0" dirty="0">
                <a:solidFill>
                  <a:sysClr val="windowText" lastClr="000000"/>
                </a:solidFill>
                <a:latin typeface="Calibri"/>
                <a:cs typeface="Calibri"/>
              </a:rPr>
              <a:t>and</a:t>
            </a:r>
            <a:r>
              <a:rPr sz="1200" kern="0" spc="34" dirty="0">
                <a:solidFill>
                  <a:sysClr val="windowText" lastClr="000000"/>
                </a:solidFill>
                <a:latin typeface="Calibri"/>
                <a:cs typeface="Calibri"/>
              </a:rPr>
              <a:t> </a:t>
            </a:r>
            <a:r>
              <a:rPr sz="1200" kern="0" dirty="0">
                <a:solidFill>
                  <a:sysClr val="windowText" lastClr="000000"/>
                </a:solidFill>
                <a:latin typeface="Calibri"/>
                <a:cs typeface="Calibri"/>
              </a:rPr>
              <a:t>physical</a:t>
            </a:r>
            <a:r>
              <a:rPr sz="1200" kern="0" spc="34" dirty="0">
                <a:solidFill>
                  <a:sysClr val="windowText" lastClr="000000"/>
                </a:solidFill>
                <a:latin typeface="Calibri"/>
                <a:cs typeface="Calibri"/>
              </a:rPr>
              <a:t> </a:t>
            </a:r>
            <a:r>
              <a:rPr sz="1200" kern="0" dirty="0">
                <a:solidFill>
                  <a:sysClr val="windowText" lastClr="000000"/>
                </a:solidFill>
                <a:latin typeface="Calibri"/>
                <a:cs typeface="Calibri"/>
              </a:rPr>
              <a:t>exam</a:t>
            </a:r>
            <a:r>
              <a:rPr sz="1200" kern="0" spc="34" dirty="0">
                <a:solidFill>
                  <a:sysClr val="windowText" lastClr="000000"/>
                </a:solidFill>
                <a:latin typeface="Calibri"/>
                <a:cs typeface="Calibri"/>
              </a:rPr>
              <a:t> </a:t>
            </a:r>
            <a:r>
              <a:rPr sz="1200" kern="0" spc="-7" dirty="0">
                <a:solidFill>
                  <a:sysClr val="windowText" lastClr="000000"/>
                </a:solidFill>
                <a:latin typeface="Calibri"/>
                <a:cs typeface="Calibri"/>
              </a:rPr>
              <a:t>findings</a:t>
            </a:r>
            <a:endParaRPr sz="1200" kern="0" dirty="0">
              <a:solidFill>
                <a:sysClr val="windowText" lastClr="000000"/>
              </a:solidFill>
              <a:latin typeface="Calibri"/>
              <a:cs typeface="Calibri"/>
            </a:endParaRPr>
          </a:p>
          <a:p>
            <a:pPr marL="86589" marR="3464" indent="-77930" defTabSz="623438">
              <a:spcBef>
                <a:spcPts val="160"/>
              </a:spcBef>
              <a:buClr>
                <a:srgbClr val="0081C9"/>
              </a:buClr>
              <a:buFontTx/>
              <a:buChar char="•"/>
              <a:tabLst>
                <a:tab pos="86589" algn="l"/>
              </a:tabLst>
            </a:pPr>
            <a:r>
              <a:rPr sz="1200" kern="0" spc="34" dirty="0">
                <a:solidFill>
                  <a:sysClr val="windowText" lastClr="000000"/>
                </a:solidFill>
                <a:latin typeface="Calibri"/>
                <a:cs typeface="Calibri"/>
              </a:rPr>
              <a:t>Vital</a:t>
            </a:r>
            <a:r>
              <a:rPr sz="1200" kern="0" spc="24" dirty="0">
                <a:solidFill>
                  <a:sysClr val="windowText" lastClr="000000"/>
                </a:solidFill>
                <a:latin typeface="Calibri"/>
                <a:cs typeface="Calibri"/>
              </a:rPr>
              <a:t> </a:t>
            </a:r>
            <a:r>
              <a:rPr sz="1200" kern="0" dirty="0">
                <a:solidFill>
                  <a:sysClr val="windowText" lastClr="000000"/>
                </a:solidFill>
                <a:latin typeface="Calibri"/>
                <a:cs typeface="Calibri"/>
              </a:rPr>
              <a:t>signs:</a:t>
            </a:r>
            <a:r>
              <a:rPr sz="1200" kern="0" spc="24" dirty="0">
                <a:solidFill>
                  <a:sysClr val="windowText" lastClr="000000"/>
                </a:solidFill>
                <a:latin typeface="Calibri"/>
                <a:cs typeface="Calibri"/>
              </a:rPr>
              <a:t> </a:t>
            </a:r>
            <a:r>
              <a:rPr sz="1200" kern="0" dirty="0">
                <a:solidFill>
                  <a:sysClr val="windowText" lastClr="000000"/>
                </a:solidFill>
                <a:latin typeface="Calibri"/>
                <a:cs typeface="Calibri"/>
              </a:rPr>
              <a:t>Blood</a:t>
            </a:r>
            <a:r>
              <a:rPr sz="1200" kern="0" spc="27" dirty="0">
                <a:solidFill>
                  <a:sysClr val="windowText" lastClr="000000"/>
                </a:solidFill>
                <a:latin typeface="Calibri"/>
                <a:cs typeface="Calibri"/>
              </a:rPr>
              <a:t> </a:t>
            </a:r>
            <a:r>
              <a:rPr sz="1200" kern="0" dirty="0">
                <a:solidFill>
                  <a:sysClr val="windowText" lastClr="000000"/>
                </a:solidFill>
                <a:latin typeface="Calibri"/>
                <a:cs typeface="Calibri"/>
              </a:rPr>
              <a:t>pressure,</a:t>
            </a:r>
            <a:r>
              <a:rPr sz="1200" kern="0" spc="24" dirty="0">
                <a:solidFill>
                  <a:sysClr val="windowText" lastClr="000000"/>
                </a:solidFill>
                <a:latin typeface="Calibri"/>
                <a:cs typeface="Calibri"/>
              </a:rPr>
              <a:t> </a:t>
            </a:r>
            <a:r>
              <a:rPr sz="1200" kern="0" dirty="0">
                <a:solidFill>
                  <a:sysClr val="windowText" lastClr="000000"/>
                </a:solidFill>
                <a:latin typeface="Calibri"/>
                <a:cs typeface="Calibri"/>
              </a:rPr>
              <a:t>heart</a:t>
            </a:r>
            <a:r>
              <a:rPr sz="1200" kern="0" spc="24" dirty="0">
                <a:solidFill>
                  <a:sysClr val="windowText" lastClr="000000"/>
                </a:solidFill>
                <a:latin typeface="Calibri"/>
                <a:cs typeface="Calibri"/>
              </a:rPr>
              <a:t> </a:t>
            </a:r>
            <a:r>
              <a:rPr sz="1200" kern="0" dirty="0">
                <a:solidFill>
                  <a:sysClr val="windowText" lastClr="000000"/>
                </a:solidFill>
                <a:latin typeface="Calibri"/>
                <a:cs typeface="Calibri"/>
              </a:rPr>
              <a:t>rate,</a:t>
            </a:r>
            <a:r>
              <a:rPr sz="1200" kern="0" spc="27" dirty="0">
                <a:solidFill>
                  <a:sysClr val="windowText" lastClr="000000"/>
                </a:solidFill>
                <a:latin typeface="Calibri"/>
                <a:cs typeface="Calibri"/>
              </a:rPr>
              <a:t> </a:t>
            </a:r>
            <a:r>
              <a:rPr sz="1200" kern="0" spc="-7" dirty="0">
                <a:solidFill>
                  <a:sysClr val="windowText" lastClr="000000"/>
                </a:solidFill>
                <a:latin typeface="Calibri"/>
                <a:cs typeface="Calibri"/>
              </a:rPr>
              <a:t>respiration </a:t>
            </a:r>
            <a:r>
              <a:rPr sz="1200" kern="0" dirty="0">
                <a:solidFill>
                  <a:sysClr val="windowText" lastClr="000000"/>
                </a:solidFill>
                <a:latin typeface="Calibri"/>
                <a:cs typeface="Calibri"/>
              </a:rPr>
              <a:t>rate,</a:t>
            </a:r>
            <a:r>
              <a:rPr sz="1200" kern="0" spc="34" dirty="0">
                <a:solidFill>
                  <a:sysClr val="windowText" lastClr="000000"/>
                </a:solidFill>
                <a:latin typeface="Calibri"/>
                <a:cs typeface="Calibri"/>
              </a:rPr>
              <a:t> </a:t>
            </a:r>
            <a:r>
              <a:rPr sz="1200" kern="0" spc="-7" dirty="0">
                <a:solidFill>
                  <a:sysClr val="windowText" lastClr="000000"/>
                </a:solidFill>
                <a:latin typeface="Calibri"/>
                <a:cs typeface="Calibri"/>
              </a:rPr>
              <a:t>temperature</a:t>
            </a:r>
            <a:endParaRPr sz="1200" kern="0" dirty="0">
              <a:solidFill>
                <a:sysClr val="windowText" lastClr="000000"/>
              </a:solidFill>
              <a:latin typeface="Calibri"/>
              <a:cs typeface="Calibri"/>
            </a:endParaRPr>
          </a:p>
          <a:p>
            <a:pPr marL="86589" marR="41995" indent="-77930" defTabSz="623438">
              <a:spcBef>
                <a:spcPts val="156"/>
              </a:spcBef>
              <a:buClr>
                <a:srgbClr val="0081C9"/>
              </a:buClr>
              <a:buFontTx/>
              <a:buChar char="•"/>
              <a:tabLst>
                <a:tab pos="86589" algn="l"/>
              </a:tabLst>
            </a:pPr>
            <a:r>
              <a:rPr sz="1200" kern="0" spc="44" dirty="0">
                <a:solidFill>
                  <a:sysClr val="windowText" lastClr="000000"/>
                </a:solidFill>
                <a:latin typeface="Calibri"/>
                <a:cs typeface="Calibri"/>
              </a:rPr>
              <a:t>Lab</a:t>
            </a:r>
            <a:r>
              <a:rPr sz="1200" kern="0" spc="17" dirty="0">
                <a:solidFill>
                  <a:sysClr val="windowText" lastClr="000000"/>
                </a:solidFill>
                <a:latin typeface="Calibri"/>
                <a:cs typeface="Calibri"/>
              </a:rPr>
              <a:t> </a:t>
            </a:r>
            <a:r>
              <a:rPr sz="1200" kern="0" dirty="0">
                <a:solidFill>
                  <a:sysClr val="windowText" lastClr="000000"/>
                </a:solidFill>
                <a:latin typeface="Calibri"/>
                <a:cs typeface="Calibri"/>
              </a:rPr>
              <a:t>tests and counseling: Age- and </a:t>
            </a:r>
            <a:r>
              <a:rPr sz="1200" kern="0" spc="-7" dirty="0">
                <a:solidFill>
                  <a:sysClr val="windowText" lastClr="000000"/>
                </a:solidFill>
                <a:latin typeface="Calibri"/>
                <a:cs typeface="Calibri"/>
              </a:rPr>
              <a:t>gender-</a:t>
            </a:r>
            <a:r>
              <a:rPr sz="1200" kern="0" dirty="0">
                <a:solidFill>
                  <a:sysClr val="windowText" lastClr="000000"/>
                </a:solidFill>
                <a:latin typeface="Calibri"/>
                <a:cs typeface="Calibri"/>
              </a:rPr>
              <a:t>appropriate</a:t>
            </a:r>
            <a:r>
              <a:rPr sz="1200" kern="0" spc="7" dirty="0">
                <a:solidFill>
                  <a:sysClr val="windowText" lastClr="000000"/>
                </a:solidFill>
                <a:latin typeface="Calibri"/>
                <a:cs typeface="Calibri"/>
              </a:rPr>
              <a:t> </a:t>
            </a:r>
            <a:r>
              <a:rPr sz="1200" kern="0" dirty="0">
                <a:solidFill>
                  <a:sysClr val="windowText" lastClr="000000"/>
                </a:solidFill>
                <a:latin typeface="Calibri"/>
                <a:cs typeface="Calibri"/>
              </a:rPr>
              <a:t>counseling</a:t>
            </a:r>
            <a:r>
              <a:rPr sz="1200" kern="0" spc="7" dirty="0">
                <a:solidFill>
                  <a:sysClr val="windowText" lastClr="000000"/>
                </a:solidFill>
                <a:latin typeface="Calibri"/>
                <a:cs typeface="Calibri"/>
              </a:rPr>
              <a:t> </a:t>
            </a:r>
            <a:r>
              <a:rPr sz="1200" kern="0" dirty="0">
                <a:solidFill>
                  <a:sysClr val="windowText" lastClr="000000"/>
                </a:solidFill>
                <a:latin typeface="Calibri"/>
                <a:cs typeface="Calibri"/>
              </a:rPr>
              <a:t>and</a:t>
            </a:r>
            <a:r>
              <a:rPr sz="1200" kern="0" spc="10" dirty="0">
                <a:solidFill>
                  <a:sysClr val="windowText" lastClr="000000"/>
                </a:solidFill>
                <a:latin typeface="Calibri"/>
                <a:cs typeface="Calibri"/>
              </a:rPr>
              <a:t> </a:t>
            </a:r>
            <a:r>
              <a:rPr sz="1200" kern="0" spc="-7" dirty="0">
                <a:solidFill>
                  <a:sysClr val="windowText" lastClr="000000"/>
                </a:solidFill>
                <a:latin typeface="Calibri"/>
                <a:cs typeface="Calibri"/>
              </a:rPr>
              <a:t>preventive</a:t>
            </a:r>
            <a:r>
              <a:rPr sz="1200" kern="0" spc="7" dirty="0">
                <a:solidFill>
                  <a:sysClr val="windowText" lastClr="000000"/>
                </a:solidFill>
                <a:latin typeface="Calibri"/>
                <a:cs typeface="Calibri"/>
              </a:rPr>
              <a:t> </a:t>
            </a:r>
            <a:r>
              <a:rPr sz="1200" kern="0" spc="-7" dirty="0">
                <a:solidFill>
                  <a:sysClr val="windowText" lastClr="000000"/>
                </a:solidFill>
                <a:latin typeface="Calibri"/>
                <a:cs typeface="Calibri"/>
              </a:rPr>
              <a:t>screenings </a:t>
            </a:r>
            <a:r>
              <a:rPr sz="1200" kern="0" dirty="0">
                <a:solidFill>
                  <a:sysClr val="windowText" lastClr="000000"/>
                </a:solidFill>
                <a:latin typeface="Calibri"/>
                <a:cs typeface="Calibri"/>
              </a:rPr>
              <a:t>(your</a:t>
            </a:r>
            <a:r>
              <a:rPr sz="1200" kern="0" spc="14" dirty="0">
                <a:solidFill>
                  <a:sysClr val="windowText" lastClr="000000"/>
                </a:solidFill>
                <a:latin typeface="Calibri"/>
                <a:cs typeface="Calibri"/>
              </a:rPr>
              <a:t> </a:t>
            </a:r>
            <a:r>
              <a:rPr sz="1200" kern="0" dirty="0">
                <a:solidFill>
                  <a:sysClr val="windowText" lastClr="000000"/>
                </a:solidFill>
                <a:latin typeface="Calibri"/>
                <a:cs typeface="Calibri"/>
              </a:rPr>
              <a:t>doctor</a:t>
            </a:r>
            <a:r>
              <a:rPr sz="1200" kern="0" spc="14" dirty="0">
                <a:solidFill>
                  <a:sysClr val="windowText" lastClr="000000"/>
                </a:solidFill>
                <a:latin typeface="Calibri"/>
                <a:cs typeface="Calibri"/>
              </a:rPr>
              <a:t> </a:t>
            </a:r>
            <a:r>
              <a:rPr sz="1200" kern="0" dirty="0">
                <a:solidFill>
                  <a:sysClr val="windowText" lastClr="000000"/>
                </a:solidFill>
                <a:latin typeface="Calibri"/>
                <a:cs typeface="Calibri"/>
              </a:rPr>
              <a:t>will</a:t>
            </a:r>
            <a:r>
              <a:rPr sz="1200" kern="0" spc="14" dirty="0">
                <a:solidFill>
                  <a:sysClr val="windowText" lastClr="000000"/>
                </a:solidFill>
                <a:latin typeface="Calibri"/>
                <a:cs typeface="Calibri"/>
              </a:rPr>
              <a:t> </a:t>
            </a:r>
            <a:r>
              <a:rPr sz="1200" kern="0" dirty="0">
                <a:solidFill>
                  <a:sysClr val="windowText" lastClr="000000"/>
                </a:solidFill>
                <a:latin typeface="Calibri"/>
                <a:cs typeface="Calibri"/>
              </a:rPr>
              <a:t>provide</a:t>
            </a:r>
            <a:r>
              <a:rPr sz="1200" kern="0" spc="14" dirty="0">
                <a:solidFill>
                  <a:sysClr val="windowText" lastClr="000000"/>
                </a:solidFill>
                <a:latin typeface="Calibri"/>
                <a:cs typeface="Calibri"/>
              </a:rPr>
              <a:t> </a:t>
            </a:r>
            <a:r>
              <a:rPr sz="1200" kern="0" dirty="0">
                <a:solidFill>
                  <a:sysClr val="windowText" lastClr="000000"/>
                </a:solidFill>
                <a:latin typeface="Calibri"/>
                <a:cs typeface="Calibri"/>
              </a:rPr>
              <a:t>a</a:t>
            </a:r>
            <a:r>
              <a:rPr sz="1200" kern="0" spc="14" dirty="0">
                <a:solidFill>
                  <a:sysClr val="windowText" lastClr="000000"/>
                </a:solidFill>
                <a:latin typeface="Calibri"/>
                <a:cs typeface="Calibri"/>
              </a:rPr>
              <a:t> </a:t>
            </a:r>
            <a:r>
              <a:rPr sz="1200" kern="0" dirty="0">
                <a:solidFill>
                  <a:sysClr val="windowText" lastClr="000000"/>
                </a:solidFill>
                <a:latin typeface="Calibri"/>
                <a:cs typeface="Calibri"/>
              </a:rPr>
              <a:t>prescription</a:t>
            </a:r>
            <a:r>
              <a:rPr sz="1200" kern="0" spc="14" dirty="0">
                <a:solidFill>
                  <a:sysClr val="windowText" lastClr="000000"/>
                </a:solidFill>
                <a:latin typeface="Calibri"/>
                <a:cs typeface="Calibri"/>
              </a:rPr>
              <a:t> </a:t>
            </a:r>
            <a:r>
              <a:rPr sz="1200" kern="0" dirty="0">
                <a:solidFill>
                  <a:sysClr val="windowText" lastClr="000000"/>
                </a:solidFill>
                <a:latin typeface="Calibri"/>
                <a:cs typeface="Calibri"/>
              </a:rPr>
              <a:t>for</a:t>
            </a:r>
            <a:r>
              <a:rPr sz="1200" kern="0" spc="17" dirty="0">
                <a:solidFill>
                  <a:sysClr val="windowText" lastClr="000000"/>
                </a:solidFill>
                <a:latin typeface="Calibri"/>
                <a:cs typeface="Calibri"/>
              </a:rPr>
              <a:t> </a:t>
            </a:r>
            <a:r>
              <a:rPr sz="1200" kern="0" spc="-17" dirty="0">
                <a:solidFill>
                  <a:sysClr val="windowText" lastClr="000000"/>
                </a:solidFill>
                <a:latin typeface="Calibri"/>
                <a:cs typeface="Calibri"/>
              </a:rPr>
              <a:t>any</a:t>
            </a:r>
            <a:r>
              <a:rPr sz="1200" kern="0" spc="-7" dirty="0">
                <a:solidFill>
                  <a:sysClr val="windowText" lastClr="000000"/>
                </a:solidFill>
                <a:latin typeface="Calibri"/>
                <a:cs typeface="Calibri"/>
              </a:rPr>
              <a:t> recommended</a:t>
            </a:r>
            <a:r>
              <a:rPr sz="1200" kern="0" spc="3" dirty="0">
                <a:solidFill>
                  <a:sysClr val="windowText" lastClr="000000"/>
                </a:solidFill>
                <a:latin typeface="Calibri"/>
                <a:cs typeface="Calibri"/>
              </a:rPr>
              <a:t> </a:t>
            </a:r>
            <a:r>
              <a:rPr sz="1200" kern="0" dirty="0">
                <a:solidFill>
                  <a:sysClr val="windowText" lastClr="000000"/>
                </a:solidFill>
                <a:latin typeface="Calibri"/>
                <a:cs typeface="Calibri"/>
              </a:rPr>
              <a:t>lab</a:t>
            </a:r>
            <a:r>
              <a:rPr sz="1200" kern="0" spc="3" dirty="0">
                <a:solidFill>
                  <a:sysClr val="windowText" lastClr="000000"/>
                </a:solidFill>
                <a:latin typeface="Calibri"/>
                <a:cs typeface="Calibri"/>
              </a:rPr>
              <a:t> </a:t>
            </a:r>
            <a:r>
              <a:rPr sz="1200" kern="0" spc="-7" dirty="0">
                <a:solidFill>
                  <a:sysClr val="windowText" lastClr="000000"/>
                </a:solidFill>
                <a:latin typeface="Calibri"/>
                <a:cs typeface="Calibri"/>
              </a:rPr>
              <a:t>tests)</a:t>
            </a:r>
            <a:endParaRPr sz="1200" kern="0" dirty="0">
              <a:solidFill>
                <a:sysClr val="windowText" lastClr="000000"/>
              </a:solidFill>
              <a:latin typeface="Calibri"/>
              <a:cs typeface="Calibri"/>
            </a:endParaRPr>
          </a:p>
        </p:txBody>
      </p:sp>
      <p:sp>
        <p:nvSpPr>
          <p:cNvPr id="144" name="object 4">
            <a:extLst>
              <a:ext uri="{FF2B5EF4-FFF2-40B4-BE49-F238E27FC236}">
                <a16:creationId xmlns:a16="http://schemas.microsoft.com/office/drawing/2014/main" id="{CBF46B89-6CF6-7B23-7CCA-2D8254000F79}"/>
              </a:ext>
            </a:extLst>
          </p:cNvPr>
          <p:cNvSpPr txBox="1"/>
          <p:nvPr/>
        </p:nvSpPr>
        <p:spPr>
          <a:xfrm>
            <a:off x="5893646" y="3536987"/>
            <a:ext cx="3209585" cy="2360669"/>
          </a:xfrm>
          <a:prstGeom prst="rect">
            <a:avLst/>
          </a:prstGeom>
        </p:spPr>
        <p:txBody>
          <a:bodyPr vert="horz" wrap="square" lIns="0" tIns="8659" rIns="0" bIns="0" rtlCol="0">
            <a:spAutoFit/>
          </a:bodyPr>
          <a:lstStyle/>
          <a:p>
            <a:pPr marL="34635" defTabSz="623438">
              <a:spcBef>
                <a:spcPts val="68"/>
              </a:spcBef>
            </a:pPr>
            <a:r>
              <a:rPr sz="1200" b="1" kern="0" spc="7" dirty="0">
                <a:solidFill>
                  <a:sysClr val="windowText" lastClr="000000"/>
                </a:solidFill>
                <a:latin typeface="Arial"/>
                <a:cs typeface="Arial"/>
              </a:rPr>
              <a:t>Preventive</a:t>
            </a:r>
            <a:r>
              <a:rPr sz="1200" b="1" kern="0" spc="31" dirty="0">
                <a:solidFill>
                  <a:sysClr val="windowText" lastClr="000000"/>
                </a:solidFill>
                <a:latin typeface="Arial"/>
                <a:cs typeface="Arial"/>
              </a:rPr>
              <a:t> </a:t>
            </a:r>
            <a:r>
              <a:rPr sz="1200" b="1" kern="0" spc="7" dirty="0">
                <a:solidFill>
                  <a:sysClr val="windowText" lastClr="000000"/>
                </a:solidFill>
                <a:latin typeface="Arial"/>
                <a:cs typeface="Arial"/>
              </a:rPr>
              <a:t>care</a:t>
            </a:r>
            <a:r>
              <a:rPr sz="1200" b="1" kern="0" spc="31" dirty="0">
                <a:solidFill>
                  <a:sysClr val="windowText" lastClr="000000"/>
                </a:solidFill>
                <a:latin typeface="Arial"/>
                <a:cs typeface="Arial"/>
              </a:rPr>
              <a:t> </a:t>
            </a:r>
            <a:r>
              <a:rPr sz="1200" b="1" kern="0" spc="51" dirty="0">
                <a:solidFill>
                  <a:sysClr val="windowText" lastClr="000000"/>
                </a:solidFill>
                <a:latin typeface="Arial"/>
                <a:cs typeface="Arial"/>
              </a:rPr>
              <a:t>for</a:t>
            </a:r>
            <a:r>
              <a:rPr sz="1200" b="1" kern="0" spc="31" dirty="0">
                <a:solidFill>
                  <a:sysClr val="windowText" lastClr="000000"/>
                </a:solidFill>
                <a:latin typeface="Arial"/>
                <a:cs typeface="Arial"/>
              </a:rPr>
              <a:t> </a:t>
            </a:r>
            <a:r>
              <a:rPr sz="1200" b="1" kern="0" spc="-7" dirty="0">
                <a:solidFill>
                  <a:sysClr val="windowText" lastClr="000000"/>
                </a:solidFill>
                <a:latin typeface="Arial"/>
                <a:cs typeface="Arial"/>
              </a:rPr>
              <a:t>adults</a:t>
            </a:r>
            <a:endParaRPr sz="1200" b="1" kern="0" dirty="0">
              <a:solidFill>
                <a:sysClr val="windowText" lastClr="000000"/>
              </a:solidFill>
              <a:latin typeface="Arial"/>
              <a:cs typeface="Arial"/>
            </a:endParaRPr>
          </a:p>
          <a:p>
            <a:pPr marL="112132" indent="-77496" defTabSz="623438">
              <a:spcBef>
                <a:spcPts val="614"/>
              </a:spcBef>
              <a:buClr>
                <a:srgbClr val="0081C9"/>
              </a:buClr>
              <a:buFontTx/>
              <a:buChar char="•"/>
              <a:tabLst>
                <a:tab pos="112132" algn="l"/>
              </a:tabLst>
            </a:pPr>
            <a:r>
              <a:rPr sz="1200" kern="0" spc="7" dirty="0">
                <a:solidFill>
                  <a:sysClr val="windowText" lastClr="000000"/>
                </a:solidFill>
                <a:latin typeface="Calibri"/>
                <a:cs typeface="Calibri"/>
              </a:rPr>
              <a:t>Physical</a:t>
            </a:r>
            <a:r>
              <a:rPr sz="1200" kern="0" spc="24" dirty="0">
                <a:solidFill>
                  <a:sysClr val="windowText" lastClr="000000"/>
                </a:solidFill>
                <a:latin typeface="Calibri"/>
                <a:cs typeface="Calibri"/>
              </a:rPr>
              <a:t> </a:t>
            </a:r>
            <a:r>
              <a:rPr sz="1200" kern="0" spc="7" dirty="0">
                <a:solidFill>
                  <a:sysClr val="windowText" lastClr="000000"/>
                </a:solidFill>
                <a:latin typeface="Calibri"/>
                <a:cs typeface="Calibri"/>
              </a:rPr>
              <a:t>exams,</a:t>
            </a:r>
            <a:r>
              <a:rPr sz="1200" kern="0" spc="24" dirty="0">
                <a:solidFill>
                  <a:sysClr val="windowText" lastClr="000000"/>
                </a:solidFill>
                <a:latin typeface="Calibri"/>
                <a:cs typeface="Calibri"/>
              </a:rPr>
              <a:t> </a:t>
            </a:r>
            <a:r>
              <a:rPr sz="1200" kern="0" spc="7" dirty="0">
                <a:solidFill>
                  <a:sysClr val="windowText" lastClr="000000"/>
                </a:solidFill>
                <a:latin typeface="Calibri"/>
                <a:cs typeface="Calibri"/>
              </a:rPr>
              <a:t>age</a:t>
            </a:r>
            <a:r>
              <a:rPr sz="1200" kern="0" spc="24" dirty="0">
                <a:solidFill>
                  <a:sysClr val="windowText" lastClr="000000"/>
                </a:solidFill>
                <a:latin typeface="Calibri"/>
                <a:cs typeface="Calibri"/>
              </a:rPr>
              <a:t> </a:t>
            </a:r>
            <a:r>
              <a:rPr sz="1200" kern="0" spc="7" dirty="0">
                <a:solidFill>
                  <a:sysClr val="windowText" lastClr="000000"/>
                </a:solidFill>
                <a:latin typeface="Calibri"/>
                <a:cs typeface="Calibri"/>
              </a:rPr>
              <a:t>18</a:t>
            </a:r>
            <a:r>
              <a:rPr sz="1200" kern="0" spc="24" dirty="0">
                <a:solidFill>
                  <a:sysClr val="windowText" lastClr="000000"/>
                </a:solidFill>
                <a:latin typeface="Calibri"/>
                <a:cs typeface="Calibri"/>
              </a:rPr>
              <a:t> </a:t>
            </a:r>
            <a:r>
              <a:rPr sz="1200" kern="0" spc="7" dirty="0">
                <a:solidFill>
                  <a:sysClr val="windowText" lastClr="000000"/>
                </a:solidFill>
                <a:latin typeface="Calibri"/>
                <a:cs typeface="Calibri"/>
              </a:rPr>
              <a:t>and</a:t>
            </a:r>
            <a:r>
              <a:rPr sz="1200" kern="0" spc="24" dirty="0">
                <a:solidFill>
                  <a:sysClr val="windowText" lastClr="000000"/>
                </a:solidFill>
                <a:latin typeface="Calibri"/>
                <a:cs typeface="Calibri"/>
              </a:rPr>
              <a:t> </a:t>
            </a:r>
            <a:r>
              <a:rPr sz="1200" kern="0" spc="-7" dirty="0">
                <a:solidFill>
                  <a:sysClr val="windowText" lastClr="000000"/>
                </a:solidFill>
                <a:latin typeface="Calibri"/>
                <a:cs typeface="Calibri"/>
              </a:rPr>
              <a:t>older</a:t>
            </a:r>
            <a:endParaRPr sz="1200" kern="0" dirty="0">
              <a:solidFill>
                <a:sysClr val="windowText" lastClr="000000"/>
              </a:solidFill>
              <a:latin typeface="Calibri"/>
              <a:cs typeface="Calibri"/>
            </a:endParaRPr>
          </a:p>
          <a:p>
            <a:pPr marL="112132" indent="-77496" defTabSz="623438">
              <a:spcBef>
                <a:spcPts val="160"/>
              </a:spcBef>
              <a:buClr>
                <a:srgbClr val="0081C9"/>
              </a:buClr>
              <a:buFontTx/>
              <a:buChar char="•"/>
              <a:tabLst>
                <a:tab pos="112132" algn="l"/>
              </a:tabLst>
            </a:pPr>
            <a:r>
              <a:rPr sz="1200" kern="0" dirty="0">
                <a:solidFill>
                  <a:sysClr val="windowText" lastClr="000000"/>
                </a:solidFill>
                <a:latin typeface="Calibri"/>
                <a:cs typeface="Calibri"/>
              </a:rPr>
              <a:t>Blood</a:t>
            </a:r>
            <a:r>
              <a:rPr sz="1200" kern="0" spc="34" dirty="0">
                <a:solidFill>
                  <a:sysClr val="windowText" lastClr="000000"/>
                </a:solidFill>
                <a:latin typeface="Calibri"/>
                <a:cs typeface="Calibri"/>
              </a:rPr>
              <a:t> </a:t>
            </a:r>
            <a:r>
              <a:rPr sz="1200" kern="0" dirty="0">
                <a:solidFill>
                  <a:sysClr val="windowText" lastClr="000000"/>
                </a:solidFill>
                <a:latin typeface="Calibri"/>
                <a:cs typeface="Calibri"/>
              </a:rPr>
              <a:t>pressure,</a:t>
            </a:r>
            <a:r>
              <a:rPr sz="1200" kern="0" spc="34" dirty="0">
                <a:solidFill>
                  <a:sysClr val="windowText" lastClr="000000"/>
                </a:solidFill>
                <a:latin typeface="Calibri"/>
                <a:cs typeface="Calibri"/>
              </a:rPr>
              <a:t> </a:t>
            </a:r>
            <a:r>
              <a:rPr sz="1200" kern="0" dirty="0">
                <a:solidFill>
                  <a:sysClr val="windowText" lastClr="000000"/>
                </a:solidFill>
                <a:latin typeface="Calibri"/>
                <a:cs typeface="Calibri"/>
              </a:rPr>
              <a:t>all</a:t>
            </a:r>
            <a:r>
              <a:rPr sz="1200" kern="0" spc="37" dirty="0">
                <a:solidFill>
                  <a:sysClr val="windowText" lastClr="000000"/>
                </a:solidFill>
                <a:latin typeface="Calibri"/>
                <a:cs typeface="Calibri"/>
              </a:rPr>
              <a:t> </a:t>
            </a:r>
            <a:r>
              <a:rPr sz="1200" kern="0" spc="-14" dirty="0">
                <a:solidFill>
                  <a:sysClr val="windowText" lastClr="000000"/>
                </a:solidFill>
                <a:latin typeface="Calibri"/>
                <a:cs typeface="Calibri"/>
              </a:rPr>
              <a:t>ages</a:t>
            </a:r>
            <a:endParaRPr sz="1200" kern="0" dirty="0">
              <a:solidFill>
                <a:sysClr val="windowText" lastClr="000000"/>
              </a:solidFill>
              <a:latin typeface="Calibri"/>
              <a:cs typeface="Calibri"/>
            </a:endParaRPr>
          </a:p>
          <a:p>
            <a:pPr marL="112132" indent="-77496" defTabSz="623438">
              <a:spcBef>
                <a:spcPts val="156"/>
              </a:spcBef>
              <a:buClr>
                <a:srgbClr val="0081C9"/>
              </a:buClr>
              <a:buFontTx/>
              <a:buChar char="•"/>
              <a:tabLst>
                <a:tab pos="112132" algn="l"/>
              </a:tabLst>
            </a:pPr>
            <a:r>
              <a:rPr sz="1200" kern="0" dirty="0">
                <a:solidFill>
                  <a:sysClr val="windowText" lastClr="000000"/>
                </a:solidFill>
                <a:latin typeface="Calibri"/>
                <a:cs typeface="Calibri"/>
              </a:rPr>
              <a:t>Flu</a:t>
            </a:r>
            <a:r>
              <a:rPr sz="1200" kern="0" spc="51" dirty="0">
                <a:solidFill>
                  <a:sysClr val="windowText" lastClr="000000"/>
                </a:solidFill>
                <a:latin typeface="Calibri"/>
                <a:cs typeface="Calibri"/>
              </a:rPr>
              <a:t> </a:t>
            </a:r>
            <a:r>
              <a:rPr sz="1200" kern="0" dirty="0">
                <a:solidFill>
                  <a:sysClr val="windowText" lastClr="000000"/>
                </a:solidFill>
                <a:latin typeface="Calibri"/>
                <a:cs typeface="Calibri"/>
              </a:rPr>
              <a:t>shot,</a:t>
            </a:r>
            <a:r>
              <a:rPr sz="1200" kern="0" spc="55" dirty="0">
                <a:solidFill>
                  <a:sysClr val="windowText" lastClr="000000"/>
                </a:solidFill>
                <a:latin typeface="Calibri"/>
                <a:cs typeface="Calibri"/>
              </a:rPr>
              <a:t> </a:t>
            </a:r>
            <a:r>
              <a:rPr sz="1200" kern="0" dirty="0">
                <a:solidFill>
                  <a:sysClr val="windowText" lastClr="000000"/>
                </a:solidFill>
                <a:latin typeface="Calibri"/>
                <a:cs typeface="Calibri"/>
              </a:rPr>
              <a:t>all</a:t>
            </a:r>
            <a:r>
              <a:rPr sz="1200" kern="0" spc="55" dirty="0">
                <a:solidFill>
                  <a:sysClr val="windowText" lastClr="000000"/>
                </a:solidFill>
                <a:latin typeface="Calibri"/>
                <a:cs typeface="Calibri"/>
              </a:rPr>
              <a:t> </a:t>
            </a:r>
            <a:r>
              <a:rPr sz="1200" kern="0" spc="-14" dirty="0">
                <a:solidFill>
                  <a:sysClr val="windowText" lastClr="000000"/>
                </a:solidFill>
                <a:latin typeface="Calibri"/>
                <a:cs typeface="Calibri"/>
              </a:rPr>
              <a:t>ages</a:t>
            </a:r>
            <a:endParaRPr sz="1200" kern="0" dirty="0">
              <a:solidFill>
                <a:sysClr val="windowText" lastClr="000000"/>
              </a:solidFill>
              <a:latin typeface="Calibri"/>
              <a:cs typeface="Calibri"/>
            </a:endParaRPr>
          </a:p>
          <a:p>
            <a:pPr marL="112132" indent="-77496" defTabSz="623438">
              <a:spcBef>
                <a:spcPts val="160"/>
              </a:spcBef>
              <a:buClr>
                <a:srgbClr val="0081C9"/>
              </a:buClr>
              <a:buFontTx/>
              <a:buChar char="•"/>
              <a:tabLst>
                <a:tab pos="112132" algn="l"/>
              </a:tabLst>
            </a:pPr>
            <a:r>
              <a:rPr sz="1200" kern="0" dirty="0">
                <a:solidFill>
                  <a:sysClr val="windowText" lastClr="000000"/>
                </a:solidFill>
                <a:latin typeface="Calibri"/>
                <a:cs typeface="Calibri"/>
              </a:rPr>
              <a:t>Colorectal</a:t>
            </a:r>
            <a:r>
              <a:rPr sz="1200" kern="0" spc="41" dirty="0">
                <a:solidFill>
                  <a:sysClr val="windowText" lastClr="000000"/>
                </a:solidFill>
                <a:latin typeface="Calibri"/>
                <a:cs typeface="Calibri"/>
              </a:rPr>
              <a:t> </a:t>
            </a:r>
            <a:r>
              <a:rPr sz="1200" kern="0" dirty="0">
                <a:solidFill>
                  <a:sysClr val="windowText" lastClr="000000"/>
                </a:solidFill>
                <a:latin typeface="Calibri"/>
                <a:cs typeface="Calibri"/>
              </a:rPr>
              <a:t>cancer</a:t>
            </a:r>
            <a:r>
              <a:rPr sz="1200" kern="0" spc="41" dirty="0">
                <a:solidFill>
                  <a:sysClr val="windowText" lastClr="000000"/>
                </a:solidFill>
                <a:latin typeface="Calibri"/>
                <a:cs typeface="Calibri"/>
              </a:rPr>
              <a:t> </a:t>
            </a:r>
            <a:r>
              <a:rPr sz="1200" kern="0" dirty="0">
                <a:solidFill>
                  <a:sysClr val="windowText" lastClr="000000"/>
                </a:solidFill>
                <a:latin typeface="Calibri"/>
                <a:cs typeface="Calibri"/>
              </a:rPr>
              <a:t>screening,</a:t>
            </a:r>
            <a:r>
              <a:rPr sz="1200" kern="0" spc="44" dirty="0">
                <a:solidFill>
                  <a:sysClr val="windowText" lastClr="000000"/>
                </a:solidFill>
                <a:latin typeface="Calibri"/>
                <a:cs typeface="Calibri"/>
              </a:rPr>
              <a:t> </a:t>
            </a:r>
            <a:r>
              <a:rPr sz="1200" kern="0" dirty="0">
                <a:solidFill>
                  <a:sysClr val="windowText" lastClr="000000"/>
                </a:solidFill>
                <a:latin typeface="Calibri"/>
                <a:cs typeface="Calibri"/>
              </a:rPr>
              <a:t>age</a:t>
            </a:r>
            <a:r>
              <a:rPr sz="1200" kern="0" spc="41" dirty="0">
                <a:solidFill>
                  <a:sysClr val="windowText" lastClr="000000"/>
                </a:solidFill>
                <a:latin typeface="Calibri"/>
                <a:cs typeface="Calibri"/>
              </a:rPr>
              <a:t> </a:t>
            </a:r>
            <a:r>
              <a:rPr sz="1200" kern="0" dirty="0">
                <a:solidFill>
                  <a:sysClr val="windowText" lastClr="000000"/>
                </a:solidFill>
                <a:latin typeface="Calibri"/>
                <a:cs typeface="Calibri"/>
              </a:rPr>
              <a:t>45</a:t>
            </a:r>
            <a:r>
              <a:rPr sz="1200" kern="0" spc="44" dirty="0">
                <a:solidFill>
                  <a:sysClr val="windowText" lastClr="000000"/>
                </a:solidFill>
                <a:latin typeface="Calibri"/>
                <a:cs typeface="Calibri"/>
              </a:rPr>
              <a:t> </a:t>
            </a:r>
            <a:r>
              <a:rPr sz="1200" kern="0" dirty="0">
                <a:solidFill>
                  <a:sysClr val="windowText" lastClr="000000"/>
                </a:solidFill>
                <a:latin typeface="Calibri"/>
                <a:cs typeface="Calibri"/>
              </a:rPr>
              <a:t>and</a:t>
            </a:r>
            <a:r>
              <a:rPr sz="1200" kern="0" spc="41" dirty="0">
                <a:solidFill>
                  <a:sysClr val="windowText" lastClr="000000"/>
                </a:solidFill>
                <a:latin typeface="Calibri"/>
                <a:cs typeface="Calibri"/>
              </a:rPr>
              <a:t> </a:t>
            </a:r>
            <a:r>
              <a:rPr sz="1200" kern="0" spc="-7" dirty="0">
                <a:solidFill>
                  <a:sysClr val="windowText" lastClr="000000"/>
                </a:solidFill>
                <a:latin typeface="Calibri"/>
                <a:cs typeface="Calibri"/>
              </a:rPr>
              <a:t>older</a:t>
            </a:r>
            <a:r>
              <a:rPr sz="1200" kern="0" spc="-10" baseline="35353" dirty="0">
                <a:solidFill>
                  <a:sysClr val="windowText" lastClr="000000"/>
                </a:solidFill>
                <a:latin typeface="Calibri"/>
                <a:cs typeface="Calibri"/>
              </a:rPr>
              <a:t>2</a:t>
            </a:r>
            <a:endParaRPr sz="1200" kern="0" baseline="35353" dirty="0">
              <a:solidFill>
                <a:sysClr val="windowText" lastClr="000000"/>
              </a:solidFill>
              <a:latin typeface="Calibri"/>
              <a:cs typeface="Calibri"/>
            </a:endParaRPr>
          </a:p>
          <a:p>
            <a:pPr defTabSz="623438">
              <a:spcBef>
                <a:spcPts val="89"/>
              </a:spcBef>
              <a:buClr>
                <a:srgbClr val="0081C9"/>
              </a:buClr>
              <a:buFont typeface="Calibri"/>
              <a:buChar char="•"/>
            </a:pPr>
            <a:endParaRPr sz="1200" b="1" kern="0" dirty="0">
              <a:solidFill>
                <a:sysClr val="windowText" lastClr="000000"/>
              </a:solidFill>
              <a:latin typeface="Calibri"/>
              <a:cs typeface="Calibri"/>
            </a:endParaRPr>
          </a:p>
          <a:p>
            <a:pPr marL="34635" defTabSz="623438"/>
            <a:r>
              <a:rPr sz="1200" b="1" kern="0" spc="7" dirty="0">
                <a:solidFill>
                  <a:sysClr val="windowText" lastClr="000000"/>
                </a:solidFill>
                <a:latin typeface="Arial"/>
                <a:cs typeface="Arial"/>
              </a:rPr>
              <a:t>Preventive</a:t>
            </a:r>
            <a:r>
              <a:rPr sz="1200" b="1" kern="0" spc="31" dirty="0">
                <a:solidFill>
                  <a:sysClr val="windowText" lastClr="000000"/>
                </a:solidFill>
                <a:latin typeface="Arial"/>
                <a:cs typeface="Arial"/>
              </a:rPr>
              <a:t> </a:t>
            </a:r>
            <a:r>
              <a:rPr sz="1200" b="1" kern="0" spc="7" dirty="0">
                <a:solidFill>
                  <a:sysClr val="windowText" lastClr="000000"/>
                </a:solidFill>
                <a:latin typeface="Arial"/>
                <a:cs typeface="Arial"/>
              </a:rPr>
              <a:t>care</a:t>
            </a:r>
            <a:r>
              <a:rPr sz="1200" b="1" kern="0" spc="31" dirty="0">
                <a:solidFill>
                  <a:sysClr val="windowText" lastClr="000000"/>
                </a:solidFill>
                <a:latin typeface="Arial"/>
                <a:cs typeface="Arial"/>
              </a:rPr>
              <a:t> </a:t>
            </a:r>
            <a:r>
              <a:rPr sz="1200" b="1" kern="0" spc="51" dirty="0">
                <a:solidFill>
                  <a:sysClr val="windowText" lastClr="000000"/>
                </a:solidFill>
                <a:latin typeface="Arial"/>
                <a:cs typeface="Arial"/>
              </a:rPr>
              <a:t>for</a:t>
            </a:r>
            <a:r>
              <a:rPr sz="1200" b="1" kern="0" spc="31" dirty="0">
                <a:solidFill>
                  <a:sysClr val="windowText" lastClr="000000"/>
                </a:solidFill>
                <a:latin typeface="Arial"/>
                <a:cs typeface="Arial"/>
              </a:rPr>
              <a:t> </a:t>
            </a:r>
            <a:r>
              <a:rPr sz="1200" b="1" kern="0" spc="-14" dirty="0">
                <a:solidFill>
                  <a:sysClr val="windowText" lastClr="000000"/>
                </a:solidFill>
                <a:latin typeface="Arial"/>
                <a:cs typeface="Arial"/>
              </a:rPr>
              <a:t>women</a:t>
            </a:r>
            <a:endParaRPr sz="1200" b="1" kern="0" dirty="0">
              <a:solidFill>
                <a:sysClr val="windowText" lastClr="000000"/>
              </a:solidFill>
              <a:latin typeface="Arial"/>
              <a:cs typeface="Arial"/>
            </a:endParaRPr>
          </a:p>
          <a:p>
            <a:pPr marL="112132" indent="-77496" defTabSz="623438">
              <a:spcBef>
                <a:spcPts val="614"/>
              </a:spcBef>
              <a:buClr>
                <a:srgbClr val="0081C9"/>
              </a:buClr>
              <a:buFontTx/>
              <a:buChar char="•"/>
              <a:tabLst>
                <a:tab pos="112132" algn="l"/>
              </a:tabLst>
            </a:pPr>
            <a:r>
              <a:rPr sz="1200" kern="0" dirty="0">
                <a:solidFill>
                  <a:sysClr val="windowText" lastClr="000000"/>
                </a:solidFill>
                <a:latin typeface="Calibri"/>
                <a:cs typeface="Calibri"/>
              </a:rPr>
              <a:t>Pelvic</a:t>
            </a:r>
            <a:r>
              <a:rPr sz="1200" kern="0" spc="68" dirty="0">
                <a:solidFill>
                  <a:sysClr val="windowText" lastClr="000000"/>
                </a:solidFill>
                <a:latin typeface="Calibri"/>
                <a:cs typeface="Calibri"/>
              </a:rPr>
              <a:t> </a:t>
            </a:r>
            <a:r>
              <a:rPr sz="1200" kern="0" dirty="0">
                <a:solidFill>
                  <a:sysClr val="windowText" lastClr="000000"/>
                </a:solidFill>
                <a:latin typeface="Calibri"/>
                <a:cs typeface="Calibri"/>
              </a:rPr>
              <a:t>and</a:t>
            </a:r>
            <a:r>
              <a:rPr sz="1200" kern="0" spc="68" dirty="0">
                <a:solidFill>
                  <a:sysClr val="windowText" lastClr="000000"/>
                </a:solidFill>
                <a:latin typeface="Calibri"/>
                <a:cs typeface="Calibri"/>
              </a:rPr>
              <a:t> </a:t>
            </a:r>
            <a:r>
              <a:rPr sz="1200" kern="0" dirty="0">
                <a:solidFill>
                  <a:sysClr val="windowText" lastClr="000000"/>
                </a:solidFill>
                <a:latin typeface="Calibri"/>
                <a:cs typeface="Calibri"/>
              </a:rPr>
              <a:t>clinical</a:t>
            </a:r>
            <a:r>
              <a:rPr sz="1200" kern="0" spc="72" dirty="0">
                <a:solidFill>
                  <a:sysClr val="windowText" lastClr="000000"/>
                </a:solidFill>
                <a:latin typeface="Calibri"/>
                <a:cs typeface="Calibri"/>
              </a:rPr>
              <a:t> </a:t>
            </a:r>
            <a:r>
              <a:rPr sz="1200" kern="0" dirty="0">
                <a:solidFill>
                  <a:sysClr val="windowText" lastClr="000000"/>
                </a:solidFill>
                <a:latin typeface="Calibri"/>
                <a:cs typeface="Calibri"/>
              </a:rPr>
              <a:t>breast</a:t>
            </a:r>
            <a:r>
              <a:rPr sz="1200" kern="0" spc="68" dirty="0">
                <a:solidFill>
                  <a:sysClr val="windowText" lastClr="000000"/>
                </a:solidFill>
                <a:latin typeface="Calibri"/>
                <a:cs typeface="Calibri"/>
              </a:rPr>
              <a:t> </a:t>
            </a:r>
            <a:r>
              <a:rPr sz="1200" kern="0" spc="-14" dirty="0">
                <a:solidFill>
                  <a:sysClr val="windowText" lastClr="000000"/>
                </a:solidFill>
                <a:latin typeface="Calibri"/>
                <a:cs typeface="Calibri"/>
              </a:rPr>
              <a:t>exam</a:t>
            </a:r>
            <a:endParaRPr sz="1200" kern="0" dirty="0">
              <a:solidFill>
                <a:sysClr val="windowText" lastClr="000000"/>
              </a:solidFill>
              <a:latin typeface="Calibri"/>
              <a:cs typeface="Calibri"/>
            </a:endParaRPr>
          </a:p>
          <a:p>
            <a:pPr marL="112132" indent="-77496" defTabSz="623438">
              <a:spcBef>
                <a:spcPts val="160"/>
              </a:spcBef>
              <a:buClr>
                <a:srgbClr val="0081C9"/>
              </a:buClr>
              <a:buFontTx/>
              <a:buChar char="•"/>
              <a:tabLst>
                <a:tab pos="112132" algn="l"/>
              </a:tabLst>
            </a:pPr>
            <a:r>
              <a:rPr sz="1200" kern="0" dirty="0">
                <a:solidFill>
                  <a:sysClr val="windowText" lastClr="000000"/>
                </a:solidFill>
                <a:latin typeface="Calibri"/>
                <a:cs typeface="Calibri"/>
              </a:rPr>
              <a:t>Pap</a:t>
            </a:r>
            <a:r>
              <a:rPr sz="1200" kern="0" spc="27" dirty="0">
                <a:solidFill>
                  <a:sysClr val="windowText" lastClr="000000"/>
                </a:solidFill>
                <a:latin typeface="Calibri"/>
                <a:cs typeface="Calibri"/>
              </a:rPr>
              <a:t> </a:t>
            </a:r>
            <a:r>
              <a:rPr sz="1200" kern="0" dirty="0">
                <a:solidFill>
                  <a:sysClr val="windowText" lastClr="000000"/>
                </a:solidFill>
                <a:latin typeface="Calibri"/>
                <a:cs typeface="Calibri"/>
              </a:rPr>
              <a:t>test,</a:t>
            </a:r>
            <a:r>
              <a:rPr sz="1200" kern="0" spc="27" dirty="0">
                <a:solidFill>
                  <a:sysClr val="windowText" lastClr="000000"/>
                </a:solidFill>
                <a:latin typeface="Calibri"/>
                <a:cs typeface="Calibri"/>
              </a:rPr>
              <a:t> </a:t>
            </a:r>
            <a:r>
              <a:rPr sz="1200" kern="0" dirty="0">
                <a:solidFill>
                  <a:sysClr val="windowText" lastClr="000000"/>
                </a:solidFill>
                <a:latin typeface="Calibri"/>
                <a:cs typeface="Calibri"/>
              </a:rPr>
              <a:t>beginning</a:t>
            </a:r>
            <a:r>
              <a:rPr sz="1200" kern="0" spc="27" dirty="0">
                <a:solidFill>
                  <a:sysClr val="windowText" lastClr="000000"/>
                </a:solidFill>
                <a:latin typeface="Calibri"/>
                <a:cs typeface="Calibri"/>
              </a:rPr>
              <a:t> </a:t>
            </a:r>
            <a:r>
              <a:rPr sz="1200" kern="0" dirty="0">
                <a:solidFill>
                  <a:sysClr val="windowText" lastClr="000000"/>
                </a:solidFill>
                <a:latin typeface="Calibri"/>
                <a:cs typeface="Calibri"/>
              </a:rPr>
              <a:t>at</a:t>
            </a:r>
            <a:r>
              <a:rPr sz="1200" kern="0" spc="27" dirty="0">
                <a:solidFill>
                  <a:sysClr val="windowText" lastClr="000000"/>
                </a:solidFill>
                <a:latin typeface="Calibri"/>
                <a:cs typeface="Calibri"/>
              </a:rPr>
              <a:t> </a:t>
            </a:r>
            <a:r>
              <a:rPr sz="1200" kern="0" dirty="0">
                <a:solidFill>
                  <a:sysClr val="windowText" lastClr="000000"/>
                </a:solidFill>
                <a:latin typeface="Calibri"/>
                <a:cs typeface="Calibri"/>
              </a:rPr>
              <a:t>age</a:t>
            </a:r>
            <a:r>
              <a:rPr sz="1200" kern="0" spc="27" dirty="0">
                <a:solidFill>
                  <a:sysClr val="windowText" lastClr="000000"/>
                </a:solidFill>
                <a:latin typeface="Calibri"/>
                <a:cs typeface="Calibri"/>
              </a:rPr>
              <a:t> </a:t>
            </a:r>
            <a:r>
              <a:rPr sz="1200" kern="0" spc="-17" dirty="0">
                <a:solidFill>
                  <a:sysClr val="windowText" lastClr="000000"/>
                </a:solidFill>
                <a:latin typeface="Calibri"/>
                <a:cs typeface="Calibri"/>
              </a:rPr>
              <a:t>21</a:t>
            </a:r>
            <a:endParaRPr sz="1200" kern="0" dirty="0">
              <a:solidFill>
                <a:sysClr val="windowText" lastClr="000000"/>
              </a:solidFill>
              <a:latin typeface="Calibri"/>
              <a:cs typeface="Calibri"/>
            </a:endParaRPr>
          </a:p>
          <a:p>
            <a:pPr marL="112132" indent="-77496" defTabSz="623438">
              <a:spcBef>
                <a:spcPts val="160"/>
              </a:spcBef>
              <a:buClr>
                <a:srgbClr val="0081C9"/>
              </a:buClr>
              <a:buFontTx/>
              <a:buChar char="•"/>
              <a:tabLst>
                <a:tab pos="112132" algn="l"/>
              </a:tabLst>
            </a:pPr>
            <a:r>
              <a:rPr sz="1200" kern="0" dirty="0" err="1">
                <a:solidFill>
                  <a:sysClr val="windowText" lastClr="000000"/>
                </a:solidFill>
                <a:latin typeface="Calibri"/>
                <a:cs typeface="Calibri"/>
              </a:rPr>
              <a:t>Mammogram,age</a:t>
            </a:r>
            <a:r>
              <a:rPr sz="1200" kern="0" spc="48" dirty="0">
                <a:solidFill>
                  <a:sysClr val="windowText" lastClr="000000"/>
                </a:solidFill>
                <a:latin typeface="Calibri"/>
                <a:cs typeface="Calibri"/>
              </a:rPr>
              <a:t> </a:t>
            </a:r>
            <a:r>
              <a:rPr sz="1200" kern="0" dirty="0">
                <a:solidFill>
                  <a:sysClr val="windowText" lastClr="000000"/>
                </a:solidFill>
                <a:latin typeface="Calibri"/>
                <a:cs typeface="Calibri"/>
              </a:rPr>
              <a:t>40</a:t>
            </a:r>
            <a:r>
              <a:rPr sz="1200" kern="0" spc="48" dirty="0">
                <a:solidFill>
                  <a:sysClr val="windowText" lastClr="000000"/>
                </a:solidFill>
                <a:latin typeface="Calibri"/>
                <a:cs typeface="Calibri"/>
              </a:rPr>
              <a:t> </a:t>
            </a:r>
            <a:r>
              <a:rPr sz="1200" kern="0" dirty="0">
                <a:solidFill>
                  <a:sysClr val="windowText" lastClr="000000"/>
                </a:solidFill>
                <a:latin typeface="Calibri"/>
                <a:cs typeface="Calibri"/>
              </a:rPr>
              <a:t>and</a:t>
            </a:r>
            <a:r>
              <a:rPr sz="1200" kern="0" spc="44" dirty="0">
                <a:solidFill>
                  <a:sysClr val="windowText" lastClr="000000"/>
                </a:solidFill>
                <a:latin typeface="Calibri"/>
                <a:cs typeface="Calibri"/>
              </a:rPr>
              <a:t> </a:t>
            </a:r>
            <a:r>
              <a:rPr sz="1200" kern="0" spc="-7" dirty="0">
                <a:solidFill>
                  <a:sysClr val="windowText" lastClr="000000"/>
                </a:solidFill>
                <a:latin typeface="Calibri"/>
                <a:cs typeface="Calibri"/>
              </a:rPr>
              <a:t>older</a:t>
            </a:r>
            <a:endParaRPr sz="1200" kern="0" dirty="0">
              <a:solidFill>
                <a:sysClr val="windowText" lastClr="000000"/>
              </a:solidFill>
              <a:latin typeface="Calibri"/>
              <a:cs typeface="Calibri"/>
            </a:endParaRPr>
          </a:p>
          <a:p>
            <a:pPr marL="112132" indent="-77496" defTabSz="623438">
              <a:spcBef>
                <a:spcPts val="156"/>
              </a:spcBef>
              <a:buClr>
                <a:srgbClr val="0081C9"/>
              </a:buClr>
              <a:buFontTx/>
              <a:buChar char="•"/>
              <a:tabLst>
                <a:tab pos="112132" algn="l"/>
              </a:tabLst>
            </a:pPr>
            <a:r>
              <a:rPr sz="1200" kern="0" spc="61" dirty="0">
                <a:solidFill>
                  <a:sysClr val="windowText" lastClr="000000"/>
                </a:solidFill>
                <a:latin typeface="Calibri"/>
                <a:cs typeface="Calibri"/>
              </a:rPr>
              <a:t>BRCA</a:t>
            </a:r>
            <a:r>
              <a:rPr sz="1200" kern="0" spc="3" dirty="0">
                <a:solidFill>
                  <a:sysClr val="windowText" lastClr="000000"/>
                </a:solidFill>
                <a:latin typeface="Calibri"/>
                <a:cs typeface="Calibri"/>
              </a:rPr>
              <a:t> </a:t>
            </a:r>
            <a:r>
              <a:rPr sz="1200" kern="0" dirty="0">
                <a:solidFill>
                  <a:sysClr val="windowText" lastClr="000000"/>
                </a:solidFill>
                <a:latin typeface="Calibri"/>
                <a:cs typeface="Calibri"/>
              </a:rPr>
              <a:t>genetic</a:t>
            </a:r>
            <a:r>
              <a:rPr sz="1200" kern="0" spc="3" dirty="0">
                <a:solidFill>
                  <a:sysClr val="windowText" lastClr="000000"/>
                </a:solidFill>
                <a:latin typeface="Calibri"/>
                <a:cs typeface="Calibri"/>
              </a:rPr>
              <a:t> </a:t>
            </a:r>
            <a:r>
              <a:rPr sz="1200" kern="0" spc="-7" dirty="0">
                <a:solidFill>
                  <a:sysClr val="windowText" lastClr="000000"/>
                </a:solidFill>
                <a:latin typeface="Calibri"/>
                <a:cs typeface="Calibri"/>
              </a:rPr>
              <a:t>testing</a:t>
            </a:r>
            <a:r>
              <a:rPr sz="1200" kern="0" spc="-10" baseline="35353" dirty="0">
                <a:solidFill>
                  <a:sysClr val="windowText" lastClr="000000"/>
                </a:solidFill>
                <a:latin typeface="Calibri"/>
                <a:cs typeface="Calibri"/>
              </a:rPr>
              <a:t>2</a:t>
            </a:r>
            <a:endParaRPr sz="1200" kern="0" baseline="35353" dirty="0">
              <a:solidFill>
                <a:sysClr val="windowText" lastClr="000000"/>
              </a:solidFill>
              <a:latin typeface="Calibri"/>
              <a:cs typeface="Calibri"/>
            </a:endParaRPr>
          </a:p>
        </p:txBody>
      </p:sp>
      <p:sp>
        <p:nvSpPr>
          <p:cNvPr id="145" name="object 5">
            <a:extLst>
              <a:ext uri="{FF2B5EF4-FFF2-40B4-BE49-F238E27FC236}">
                <a16:creationId xmlns:a16="http://schemas.microsoft.com/office/drawing/2014/main" id="{D9A1A273-54DF-B555-AD52-593A80027860}"/>
              </a:ext>
            </a:extLst>
          </p:cNvPr>
          <p:cNvSpPr txBox="1"/>
          <p:nvPr/>
        </p:nvSpPr>
        <p:spPr>
          <a:xfrm>
            <a:off x="9207039" y="1853744"/>
            <a:ext cx="2176895" cy="1165855"/>
          </a:xfrm>
          <a:prstGeom prst="rect">
            <a:avLst/>
          </a:prstGeom>
        </p:spPr>
        <p:txBody>
          <a:bodyPr vert="horz" wrap="square" lIns="0" tIns="8659" rIns="0" bIns="0" rtlCol="0">
            <a:spAutoFit/>
          </a:bodyPr>
          <a:lstStyle/>
          <a:p>
            <a:pPr marL="8226" marR="3464" indent="866" algn="ctr" defTabSz="623438">
              <a:lnSpc>
                <a:spcPct val="109000"/>
              </a:lnSpc>
              <a:spcBef>
                <a:spcPts val="68"/>
              </a:spcBef>
            </a:pPr>
            <a:r>
              <a:rPr sz="886" kern="0" spc="-68" dirty="0">
                <a:solidFill>
                  <a:srgbClr val="0081C9"/>
                </a:solidFill>
                <a:latin typeface="Verdana"/>
                <a:cs typeface="Verdana"/>
              </a:rPr>
              <a:t>Talk</a:t>
            </a:r>
            <a:r>
              <a:rPr sz="886" kern="0" spc="-95" dirty="0">
                <a:solidFill>
                  <a:srgbClr val="0081C9"/>
                </a:solidFill>
                <a:latin typeface="Verdana"/>
                <a:cs typeface="Verdana"/>
              </a:rPr>
              <a:t> </a:t>
            </a:r>
            <a:r>
              <a:rPr sz="886" kern="0" spc="-20" dirty="0">
                <a:solidFill>
                  <a:srgbClr val="0081C9"/>
                </a:solidFill>
                <a:latin typeface="Verdana"/>
                <a:cs typeface="Verdana"/>
              </a:rPr>
              <a:t>to</a:t>
            </a:r>
            <a:r>
              <a:rPr sz="886" kern="0" spc="-92" dirty="0">
                <a:solidFill>
                  <a:srgbClr val="0081C9"/>
                </a:solidFill>
                <a:latin typeface="Verdana"/>
                <a:cs typeface="Verdana"/>
              </a:rPr>
              <a:t> </a:t>
            </a:r>
            <a:r>
              <a:rPr sz="886" kern="0" spc="-58" dirty="0">
                <a:solidFill>
                  <a:srgbClr val="0081C9"/>
                </a:solidFill>
                <a:latin typeface="Verdana"/>
                <a:cs typeface="Verdana"/>
              </a:rPr>
              <a:t>your</a:t>
            </a:r>
            <a:r>
              <a:rPr sz="886" kern="0" spc="-95" dirty="0">
                <a:solidFill>
                  <a:srgbClr val="0081C9"/>
                </a:solidFill>
                <a:latin typeface="Verdana"/>
                <a:cs typeface="Verdana"/>
              </a:rPr>
              <a:t> </a:t>
            </a:r>
            <a:r>
              <a:rPr sz="886" kern="0" spc="-34" dirty="0">
                <a:solidFill>
                  <a:srgbClr val="0081C9"/>
                </a:solidFill>
                <a:latin typeface="Verdana"/>
                <a:cs typeface="Verdana"/>
              </a:rPr>
              <a:t>doctor</a:t>
            </a:r>
            <a:r>
              <a:rPr sz="886" kern="0" spc="-92" dirty="0">
                <a:solidFill>
                  <a:srgbClr val="0081C9"/>
                </a:solidFill>
                <a:latin typeface="Verdana"/>
                <a:cs typeface="Verdana"/>
              </a:rPr>
              <a:t> </a:t>
            </a:r>
            <a:r>
              <a:rPr sz="886" kern="0" spc="-27" dirty="0">
                <a:solidFill>
                  <a:srgbClr val="0081C9"/>
                </a:solidFill>
                <a:latin typeface="Verdana"/>
                <a:cs typeface="Verdana"/>
              </a:rPr>
              <a:t>or</a:t>
            </a:r>
            <a:r>
              <a:rPr sz="886" kern="0" spc="-92" dirty="0">
                <a:solidFill>
                  <a:srgbClr val="0081C9"/>
                </a:solidFill>
                <a:latin typeface="Verdana"/>
                <a:cs typeface="Verdana"/>
              </a:rPr>
              <a:t> </a:t>
            </a:r>
            <a:r>
              <a:rPr sz="886" kern="0" spc="-37" dirty="0">
                <a:solidFill>
                  <a:srgbClr val="0081C9"/>
                </a:solidFill>
                <a:latin typeface="Verdana"/>
                <a:cs typeface="Verdana"/>
              </a:rPr>
              <a:t>contact</a:t>
            </a:r>
            <a:r>
              <a:rPr sz="886" kern="0" spc="-95" dirty="0">
                <a:solidFill>
                  <a:srgbClr val="0081C9"/>
                </a:solidFill>
                <a:latin typeface="Verdana"/>
                <a:cs typeface="Verdana"/>
              </a:rPr>
              <a:t> </a:t>
            </a:r>
            <a:r>
              <a:rPr sz="886" kern="0" spc="-34" dirty="0">
                <a:solidFill>
                  <a:srgbClr val="0081C9"/>
                </a:solidFill>
                <a:latin typeface="Verdana"/>
                <a:cs typeface="Verdana"/>
              </a:rPr>
              <a:t>a</a:t>
            </a:r>
            <a:r>
              <a:rPr sz="886" kern="0" spc="341" dirty="0">
                <a:solidFill>
                  <a:srgbClr val="0081C9"/>
                </a:solidFill>
                <a:latin typeface="Verdana"/>
                <a:cs typeface="Verdana"/>
              </a:rPr>
              <a:t> </a:t>
            </a:r>
            <a:r>
              <a:rPr sz="886" kern="0" spc="-48" dirty="0">
                <a:solidFill>
                  <a:srgbClr val="0081C9"/>
                </a:solidFill>
                <a:latin typeface="Verdana"/>
                <a:cs typeface="Verdana"/>
              </a:rPr>
              <a:t>Registered</a:t>
            </a:r>
            <a:r>
              <a:rPr sz="886" kern="0" spc="-85" dirty="0">
                <a:solidFill>
                  <a:srgbClr val="0081C9"/>
                </a:solidFill>
                <a:latin typeface="Verdana"/>
                <a:cs typeface="Verdana"/>
              </a:rPr>
              <a:t> </a:t>
            </a:r>
            <a:r>
              <a:rPr sz="886" kern="0" spc="-48" dirty="0">
                <a:solidFill>
                  <a:srgbClr val="0081C9"/>
                </a:solidFill>
                <a:latin typeface="Verdana"/>
                <a:cs typeface="Verdana"/>
              </a:rPr>
              <a:t>Nurse</a:t>
            </a:r>
            <a:r>
              <a:rPr sz="886" kern="0" spc="-82" dirty="0">
                <a:solidFill>
                  <a:srgbClr val="0081C9"/>
                </a:solidFill>
                <a:latin typeface="Verdana"/>
                <a:cs typeface="Verdana"/>
              </a:rPr>
              <a:t> </a:t>
            </a:r>
            <a:r>
              <a:rPr sz="886" kern="0" spc="-48" dirty="0">
                <a:solidFill>
                  <a:srgbClr val="0081C9"/>
                </a:solidFill>
                <a:latin typeface="Verdana"/>
                <a:cs typeface="Verdana"/>
              </a:rPr>
              <a:t>Health</a:t>
            </a:r>
            <a:r>
              <a:rPr sz="886" kern="0" spc="-85" dirty="0">
                <a:solidFill>
                  <a:srgbClr val="0081C9"/>
                </a:solidFill>
                <a:latin typeface="Verdana"/>
                <a:cs typeface="Verdana"/>
              </a:rPr>
              <a:t> </a:t>
            </a:r>
            <a:r>
              <a:rPr sz="886" kern="0" spc="-51" dirty="0">
                <a:solidFill>
                  <a:srgbClr val="0081C9"/>
                </a:solidFill>
                <a:latin typeface="Verdana"/>
                <a:cs typeface="Verdana"/>
              </a:rPr>
              <a:t>Coach</a:t>
            </a:r>
            <a:r>
              <a:rPr sz="886" kern="0" spc="-82" dirty="0">
                <a:solidFill>
                  <a:srgbClr val="0081C9"/>
                </a:solidFill>
                <a:latin typeface="Verdana"/>
                <a:cs typeface="Verdana"/>
              </a:rPr>
              <a:t> </a:t>
            </a:r>
            <a:r>
              <a:rPr sz="886" kern="0" spc="-7" dirty="0">
                <a:solidFill>
                  <a:srgbClr val="0081C9"/>
                </a:solidFill>
                <a:latin typeface="Verdana"/>
                <a:cs typeface="Verdana"/>
              </a:rPr>
              <a:t>directly </a:t>
            </a:r>
            <a:r>
              <a:rPr sz="886" kern="0" spc="-48" dirty="0">
                <a:solidFill>
                  <a:srgbClr val="0081C9"/>
                </a:solidFill>
                <a:latin typeface="Verdana"/>
                <a:cs typeface="Verdana"/>
              </a:rPr>
              <a:t>about</a:t>
            </a:r>
            <a:r>
              <a:rPr sz="886" kern="0" spc="-92" dirty="0">
                <a:solidFill>
                  <a:srgbClr val="0081C9"/>
                </a:solidFill>
                <a:latin typeface="Verdana"/>
                <a:cs typeface="Verdana"/>
              </a:rPr>
              <a:t> </a:t>
            </a:r>
            <a:r>
              <a:rPr sz="886" kern="0" spc="-61" dirty="0">
                <a:solidFill>
                  <a:srgbClr val="0081C9"/>
                </a:solidFill>
                <a:latin typeface="Verdana"/>
                <a:cs typeface="Verdana"/>
              </a:rPr>
              <a:t>preventive</a:t>
            </a:r>
            <a:r>
              <a:rPr sz="886" kern="0" spc="-89" dirty="0">
                <a:solidFill>
                  <a:srgbClr val="0081C9"/>
                </a:solidFill>
                <a:latin typeface="Verdana"/>
                <a:cs typeface="Verdana"/>
              </a:rPr>
              <a:t> </a:t>
            </a:r>
            <a:r>
              <a:rPr sz="886" kern="0" spc="-51" dirty="0">
                <a:solidFill>
                  <a:srgbClr val="0081C9"/>
                </a:solidFill>
                <a:latin typeface="Verdana"/>
                <a:cs typeface="Verdana"/>
              </a:rPr>
              <a:t>care</a:t>
            </a:r>
            <a:r>
              <a:rPr sz="886" kern="0" spc="-89" dirty="0">
                <a:solidFill>
                  <a:srgbClr val="0081C9"/>
                </a:solidFill>
                <a:latin typeface="Verdana"/>
                <a:cs typeface="Verdana"/>
              </a:rPr>
              <a:t> </a:t>
            </a:r>
            <a:r>
              <a:rPr sz="886" kern="0" spc="-61" dirty="0">
                <a:solidFill>
                  <a:srgbClr val="0081C9"/>
                </a:solidFill>
                <a:latin typeface="Verdana"/>
                <a:cs typeface="Verdana"/>
              </a:rPr>
              <a:t>and</a:t>
            </a:r>
            <a:r>
              <a:rPr sz="886" kern="0" spc="-89" dirty="0">
                <a:solidFill>
                  <a:srgbClr val="0081C9"/>
                </a:solidFill>
                <a:latin typeface="Verdana"/>
                <a:cs typeface="Verdana"/>
              </a:rPr>
              <a:t> </a:t>
            </a:r>
            <a:r>
              <a:rPr sz="886" kern="0" spc="-48" dirty="0">
                <a:solidFill>
                  <a:srgbClr val="0081C9"/>
                </a:solidFill>
                <a:latin typeface="Verdana"/>
                <a:cs typeface="Verdana"/>
              </a:rPr>
              <a:t>how</a:t>
            </a:r>
            <a:r>
              <a:rPr sz="886" kern="0" spc="-89" dirty="0">
                <a:solidFill>
                  <a:srgbClr val="0081C9"/>
                </a:solidFill>
                <a:latin typeface="Verdana"/>
                <a:cs typeface="Verdana"/>
              </a:rPr>
              <a:t> </a:t>
            </a:r>
            <a:r>
              <a:rPr sz="886" kern="0" spc="-41" dirty="0">
                <a:solidFill>
                  <a:srgbClr val="0081C9"/>
                </a:solidFill>
                <a:latin typeface="Verdana"/>
                <a:cs typeface="Verdana"/>
              </a:rPr>
              <a:t>it’s</a:t>
            </a:r>
            <a:r>
              <a:rPr sz="886" kern="0" spc="-89" dirty="0">
                <a:solidFill>
                  <a:srgbClr val="0081C9"/>
                </a:solidFill>
                <a:latin typeface="Verdana"/>
                <a:cs typeface="Verdana"/>
              </a:rPr>
              <a:t> </a:t>
            </a:r>
            <a:r>
              <a:rPr sz="886" kern="0" spc="-41" dirty="0">
                <a:solidFill>
                  <a:srgbClr val="0081C9"/>
                </a:solidFill>
                <a:latin typeface="Verdana"/>
                <a:cs typeface="Verdana"/>
              </a:rPr>
              <a:t>covered </a:t>
            </a:r>
            <a:r>
              <a:rPr sz="886" kern="0" spc="-24" dirty="0">
                <a:solidFill>
                  <a:srgbClr val="0081C9"/>
                </a:solidFill>
                <a:latin typeface="Verdana"/>
                <a:cs typeface="Verdana"/>
              </a:rPr>
              <a:t>for</a:t>
            </a:r>
            <a:r>
              <a:rPr sz="886" kern="0" spc="-99" dirty="0">
                <a:solidFill>
                  <a:srgbClr val="0081C9"/>
                </a:solidFill>
                <a:latin typeface="Verdana"/>
                <a:cs typeface="Verdana"/>
              </a:rPr>
              <a:t> </a:t>
            </a:r>
            <a:r>
              <a:rPr sz="886" kern="0" spc="-68" dirty="0">
                <a:solidFill>
                  <a:srgbClr val="0081C9"/>
                </a:solidFill>
                <a:latin typeface="Verdana"/>
                <a:cs typeface="Verdana"/>
              </a:rPr>
              <a:t>you</a:t>
            </a:r>
            <a:r>
              <a:rPr sz="886" kern="0" spc="-95" dirty="0">
                <a:solidFill>
                  <a:srgbClr val="0081C9"/>
                </a:solidFill>
                <a:latin typeface="Verdana"/>
                <a:cs typeface="Verdana"/>
              </a:rPr>
              <a:t> </a:t>
            </a:r>
            <a:r>
              <a:rPr sz="886" kern="0" spc="-61" dirty="0">
                <a:solidFill>
                  <a:srgbClr val="0081C9"/>
                </a:solidFill>
                <a:latin typeface="Verdana"/>
                <a:cs typeface="Verdana"/>
              </a:rPr>
              <a:t>and</a:t>
            </a:r>
            <a:r>
              <a:rPr sz="886" kern="0" spc="-95" dirty="0">
                <a:solidFill>
                  <a:srgbClr val="0081C9"/>
                </a:solidFill>
                <a:latin typeface="Verdana"/>
                <a:cs typeface="Verdana"/>
              </a:rPr>
              <a:t> </a:t>
            </a:r>
            <a:r>
              <a:rPr sz="886" kern="0" spc="-58" dirty="0">
                <a:solidFill>
                  <a:srgbClr val="0081C9"/>
                </a:solidFill>
                <a:latin typeface="Verdana"/>
                <a:cs typeface="Verdana"/>
              </a:rPr>
              <a:t>your</a:t>
            </a:r>
            <a:r>
              <a:rPr sz="886" kern="0" spc="-99" dirty="0">
                <a:solidFill>
                  <a:srgbClr val="0081C9"/>
                </a:solidFill>
                <a:latin typeface="Verdana"/>
                <a:cs typeface="Verdana"/>
              </a:rPr>
              <a:t> </a:t>
            </a:r>
            <a:r>
              <a:rPr sz="886" kern="0" spc="-7" dirty="0">
                <a:solidFill>
                  <a:srgbClr val="0081C9"/>
                </a:solidFill>
                <a:latin typeface="Verdana"/>
                <a:cs typeface="Verdana"/>
              </a:rPr>
              <a:t>dependents.</a:t>
            </a:r>
            <a:endParaRPr sz="886" kern="0" dirty="0">
              <a:solidFill>
                <a:sysClr val="windowText" lastClr="000000"/>
              </a:solidFill>
              <a:latin typeface="Verdana"/>
              <a:cs typeface="Verdana"/>
            </a:endParaRPr>
          </a:p>
          <a:p>
            <a:pPr marL="866" algn="ctr" defTabSz="623438">
              <a:spcBef>
                <a:spcPts val="402"/>
              </a:spcBef>
            </a:pPr>
            <a:r>
              <a:rPr sz="886" kern="0" spc="-51" dirty="0">
                <a:solidFill>
                  <a:srgbClr val="0081C9"/>
                </a:solidFill>
                <a:latin typeface="Verdana"/>
                <a:cs typeface="Verdana"/>
              </a:rPr>
              <a:t>Call</a:t>
            </a:r>
            <a:r>
              <a:rPr sz="886" kern="0" spc="-61" dirty="0">
                <a:solidFill>
                  <a:srgbClr val="0081C9"/>
                </a:solidFill>
                <a:latin typeface="Verdana"/>
                <a:cs typeface="Verdana"/>
              </a:rPr>
              <a:t> </a:t>
            </a:r>
            <a:r>
              <a:rPr sz="886" kern="0" spc="-37" dirty="0">
                <a:solidFill>
                  <a:srgbClr val="0081C9"/>
                </a:solidFill>
                <a:latin typeface="Arial Black"/>
                <a:cs typeface="Arial Black"/>
              </a:rPr>
              <a:t>1-</a:t>
            </a:r>
            <a:r>
              <a:rPr sz="886" kern="0" spc="-20" dirty="0">
                <a:solidFill>
                  <a:srgbClr val="0081C9"/>
                </a:solidFill>
                <a:latin typeface="Arial Black"/>
                <a:cs typeface="Arial Black"/>
              </a:rPr>
              <a:t>833-</a:t>
            </a:r>
            <a:r>
              <a:rPr sz="886" kern="0" spc="-27" dirty="0">
                <a:solidFill>
                  <a:srgbClr val="0081C9"/>
                </a:solidFill>
                <a:latin typeface="Arial Black"/>
                <a:cs typeface="Arial Black"/>
              </a:rPr>
              <a:t>242-</a:t>
            </a:r>
            <a:r>
              <a:rPr sz="886" kern="0" spc="-17" dirty="0">
                <a:solidFill>
                  <a:srgbClr val="0081C9"/>
                </a:solidFill>
                <a:latin typeface="Arial Black"/>
                <a:cs typeface="Arial Black"/>
              </a:rPr>
              <a:t>3030</a:t>
            </a:r>
            <a:r>
              <a:rPr sz="886" kern="0" spc="-95" dirty="0">
                <a:solidFill>
                  <a:srgbClr val="0081C9"/>
                </a:solidFill>
                <a:latin typeface="Arial Black"/>
                <a:cs typeface="Arial Black"/>
              </a:rPr>
              <a:t> </a:t>
            </a:r>
            <a:r>
              <a:rPr sz="886" kern="0" spc="-61" dirty="0">
                <a:solidFill>
                  <a:srgbClr val="0081C9"/>
                </a:solidFill>
                <a:latin typeface="Arial Black"/>
                <a:cs typeface="Arial Black"/>
              </a:rPr>
              <a:t>(TTY:</a:t>
            </a:r>
            <a:r>
              <a:rPr sz="886" kern="0" spc="-95" dirty="0">
                <a:solidFill>
                  <a:srgbClr val="0081C9"/>
                </a:solidFill>
                <a:latin typeface="Arial Black"/>
                <a:cs typeface="Arial Black"/>
              </a:rPr>
              <a:t> </a:t>
            </a:r>
            <a:r>
              <a:rPr sz="886" kern="0" spc="-14" dirty="0">
                <a:solidFill>
                  <a:srgbClr val="0081C9"/>
                </a:solidFill>
                <a:latin typeface="Arial Black"/>
                <a:cs typeface="Arial Black"/>
              </a:rPr>
              <a:t>711)</a:t>
            </a:r>
            <a:r>
              <a:rPr sz="886" kern="0" spc="-14" dirty="0">
                <a:solidFill>
                  <a:srgbClr val="0081C9"/>
                </a:solidFill>
                <a:latin typeface="Verdana"/>
                <a:cs typeface="Verdana"/>
              </a:rPr>
              <a:t>.</a:t>
            </a:r>
            <a:endParaRPr sz="886" kern="0" dirty="0">
              <a:solidFill>
                <a:sysClr val="windowText" lastClr="000000"/>
              </a:solidFill>
              <a:latin typeface="Verdana"/>
              <a:cs typeface="Verdana"/>
            </a:endParaRPr>
          </a:p>
          <a:p>
            <a:pPr marL="149798" marR="130749" algn="ctr" defTabSz="623438">
              <a:spcBef>
                <a:spcPts val="794"/>
              </a:spcBef>
            </a:pPr>
            <a:r>
              <a:rPr sz="886" kern="0" spc="-24" dirty="0">
                <a:solidFill>
                  <a:srgbClr val="0081C9"/>
                </a:solidFill>
                <a:latin typeface="Arial"/>
                <a:cs typeface="Arial"/>
              </a:rPr>
              <a:t>To</a:t>
            </a:r>
            <a:r>
              <a:rPr sz="886" kern="0" spc="24" dirty="0">
                <a:solidFill>
                  <a:srgbClr val="0081C9"/>
                </a:solidFill>
                <a:latin typeface="Arial"/>
                <a:cs typeface="Arial"/>
              </a:rPr>
              <a:t> </a:t>
            </a:r>
            <a:r>
              <a:rPr sz="886" kern="0" dirty="0">
                <a:solidFill>
                  <a:srgbClr val="0081C9"/>
                </a:solidFill>
                <a:latin typeface="Arial"/>
                <a:cs typeface="Arial"/>
              </a:rPr>
              <a:t>view</a:t>
            </a:r>
            <a:r>
              <a:rPr sz="886" kern="0" spc="27" dirty="0">
                <a:solidFill>
                  <a:srgbClr val="0081C9"/>
                </a:solidFill>
                <a:latin typeface="Arial"/>
                <a:cs typeface="Arial"/>
              </a:rPr>
              <a:t> </a:t>
            </a:r>
            <a:r>
              <a:rPr sz="886" kern="0" spc="44" dirty="0">
                <a:solidFill>
                  <a:srgbClr val="0081C9"/>
                </a:solidFill>
                <a:latin typeface="Arial"/>
                <a:cs typeface="Arial"/>
              </a:rPr>
              <a:t>the</a:t>
            </a:r>
            <a:r>
              <a:rPr sz="886" kern="0" spc="27" dirty="0">
                <a:solidFill>
                  <a:srgbClr val="0081C9"/>
                </a:solidFill>
                <a:latin typeface="Arial"/>
                <a:cs typeface="Arial"/>
              </a:rPr>
              <a:t> </a:t>
            </a:r>
            <a:r>
              <a:rPr sz="886" kern="0" spc="41" dirty="0">
                <a:solidFill>
                  <a:srgbClr val="0081C9"/>
                </a:solidFill>
                <a:latin typeface="Arial"/>
                <a:cs typeface="Arial"/>
              </a:rPr>
              <a:t>full</a:t>
            </a:r>
            <a:r>
              <a:rPr sz="886" kern="0" spc="27" dirty="0">
                <a:solidFill>
                  <a:srgbClr val="0081C9"/>
                </a:solidFill>
                <a:latin typeface="Arial"/>
                <a:cs typeface="Arial"/>
              </a:rPr>
              <a:t> </a:t>
            </a:r>
            <a:r>
              <a:rPr sz="886" kern="0" dirty="0">
                <a:solidFill>
                  <a:srgbClr val="0081C9"/>
                </a:solidFill>
                <a:latin typeface="Arial"/>
                <a:cs typeface="Arial"/>
              </a:rPr>
              <a:t>preventive</a:t>
            </a:r>
            <a:r>
              <a:rPr sz="886" kern="0" spc="27" dirty="0">
                <a:solidFill>
                  <a:srgbClr val="0081C9"/>
                </a:solidFill>
                <a:latin typeface="Arial"/>
                <a:cs typeface="Arial"/>
              </a:rPr>
              <a:t> </a:t>
            </a:r>
            <a:r>
              <a:rPr sz="886" kern="0" spc="-7" dirty="0">
                <a:solidFill>
                  <a:srgbClr val="0081C9"/>
                </a:solidFill>
                <a:latin typeface="Arial"/>
                <a:cs typeface="Arial"/>
              </a:rPr>
              <a:t>schedule, </a:t>
            </a:r>
            <a:r>
              <a:rPr sz="886" kern="0" dirty="0">
                <a:solidFill>
                  <a:srgbClr val="0081C9"/>
                </a:solidFill>
                <a:latin typeface="Arial"/>
                <a:cs typeface="Arial"/>
              </a:rPr>
              <a:t>visit</a:t>
            </a:r>
            <a:r>
              <a:rPr sz="886" kern="0" spc="116" dirty="0">
                <a:solidFill>
                  <a:srgbClr val="0081C9"/>
                </a:solidFill>
                <a:latin typeface="Arial"/>
                <a:cs typeface="Arial"/>
              </a:rPr>
              <a:t> </a:t>
            </a:r>
            <a:r>
              <a:rPr sz="886" kern="0" spc="-14" dirty="0">
                <a:solidFill>
                  <a:srgbClr val="0081C9"/>
                </a:solidFill>
                <a:latin typeface="Arial Black"/>
                <a:cs typeface="Arial Black"/>
                <a:hlinkClick r:id="rId9"/>
              </a:rPr>
              <a:t>ibx.com/preventive</a:t>
            </a:r>
            <a:r>
              <a:rPr sz="886" kern="0" spc="-14" dirty="0">
                <a:solidFill>
                  <a:srgbClr val="0081C9"/>
                </a:solidFill>
                <a:latin typeface="Arial"/>
                <a:cs typeface="Arial"/>
              </a:rPr>
              <a:t>.</a:t>
            </a:r>
            <a:endParaRPr sz="886" kern="0" dirty="0">
              <a:solidFill>
                <a:sysClr val="windowText" lastClr="000000"/>
              </a:solidFill>
              <a:latin typeface="Arial"/>
              <a:cs typeface="Arial"/>
            </a:endParaRPr>
          </a:p>
        </p:txBody>
      </p:sp>
      <p:grpSp>
        <p:nvGrpSpPr>
          <p:cNvPr id="146" name="object 6">
            <a:extLst>
              <a:ext uri="{FF2B5EF4-FFF2-40B4-BE49-F238E27FC236}">
                <a16:creationId xmlns:a16="http://schemas.microsoft.com/office/drawing/2014/main" id="{B9998463-5E2D-4639-C2DA-59A57D49BD77}"/>
              </a:ext>
            </a:extLst>
          </p:cNvPr>
          <p:cNvGrpSpPr/>
          <p:nvPr/>
        </p:nvGrpSpPr>
        <p:grpSpPr>
          <a:xfrm>
            <a:off x="9178755" y="1726751"/>
            <a:ext cx="2229716" cy="17318"/>
            <a:chOff x="4044950" y="571500"/>
            <a:chExt cx="3270250" cy="25400"/>
          </a:xfrm>
        </p:grpSpPr>
        <p:sp>
          <p:nvSpPr>
            <p:cNvPr id="147" name="object 7">
              <a:extLst>
                <a:ext uri="{FF2B5EF4-FFF2-40B4-BE49-F238E27FC236}">
                  <a16:creationId xmlns:a16="http://schemas.microsoft.com/office/drawing/2014/main" id="{08059E77-B708-03E5-B22F-E92CF67878BE}"/>
                </a:ext>
              </a:extLst>
            </p:cNvPr>
            <p:cNvSpPr/>
            <p:nvPr/>
          </p:nvSpPr>
          <p:spPr>
            <a:xfrm>
              <a:off x="4108350" y="584200"/>
              <a:ext cx="3169285" cy="0"/>
            </a:xfrm>
            <a:custGeom>
              <a:avLst/>
              <a:gdLst/>
              <a:ahLst/>
              <a:cxnLst/>
              <a:rect l="l" t="t" r="r" b="b"/>
              <a:pathLst>
                <a:path w="3169284">
                  <a:moveTo>
                    <a:pt x="0" y="0"/>
                  </a:moveTo>
                  <a:lnTo>
                    <a:pt x="3168802" y="0"/>
                  </a:lnTo>
                </a:path>
              </a:pathLst>
            </a:custGeom>
            <a:ln w="25400">
              <a:solidFill>
                <a:srgbClr val="BCBEC0"/>
              </a:solidFill>
              <a:prstDash val="dot"/>
            </a:ln>
          </p:spPr>
          <p:txBody>
            <a:bodyPr wrap="square" lIns="0" tIns="0" rIns="0" bIns="0" rtlCol="0"/>
            <a:lstStyle/>
            <a:p>
              <a:pPr defTabSz="623438"/>
              <a:endParaRPr sz="1227" kern="0">
                <a:solidFill>
                  <a:sysClr val="windowText" lastClr="000000"/>
                </a:solidFill>
              </a:endParaRPr>
            </a:p>
          </p:txBody>
        </p:sp>
        <p:sp>
          <p:nvSpPr>
            <p:cNvPr id="148" name="object 8">
              <a:extLst>
                <a:ext uri="{FF2B5EF4-FFF2-40B4-BE49-F238E27FC236}">
                  <a16:creationId xmlns:a16="http://schemas.microsoft.com/office/drawing/2014/main" id="{31DD4DA6-F875-06B4-E4E7-8B6D7CF5C44C}"/>
                </a:ext>
              </a:extLst>
            </p:cNvPr>
            <p:cNvSpPr/>
            <p:nvPr/>
          </p:nvSpPr>
          <p:spPr>
            <a:xfrm>
              <a:off x="4044950" y="571499"/>
              <a:ext cx="3270250" cy="25400"/>
            </a:xfrm>
            <a:custGeom>
              <a:avLst/>
              <a:gdLst/>
              <a:ahLst/>
              <a:cxnLst/>
              <a:rect l="l" t="t" r="r" b="b"/>
              <a:pathLst>
                <a:path w="3270250" h="25400">
                  <a:moveTo>
                    <a:pt x="25400" y="12700"/>
                  </a:moveTo>
                  <a:lnTo>
                    <a:pt x="21678" y="3721"/>
                  </a:lnTo>
                  <a:lnTo>
                    <a:pt x="12700" y="0"/>
                  </a:lnTo>
                  <a:lnTo>
                    <a:pt x="3708" y="3721"/>
                  </a:lnTo>
                  <a:lnTo>
                    <a:pt x="0" y="12700"/>
                  </a:lnTo>
                  <a:lnTo>
                    <a:pt x="3708" y="21691"/>
                  </a:lnTo>
                  <a:lnTo>
                    <a:pt x="12700" y="25400"/>
                  </a:lnTo>
                  <a:lnTo>
                    <a:pt x="21678" y="21691"/>
                  </a:lnTo>
                  <a:lnTo>
                    <a:pt x="25400" y="12700"/>
                  </a:lnTo>
                  <a:close/>
                </a:path>
                <a:path w="3270250" h="25400">
                  <a:moveTo>
                    <a:pt x="3270250" y="12700"/>
                  </a:moveTo>
                  <a:lnTo>
                    <a:pt x="3266529" y="3721"/>
                  </a:lnTo>
                  <a:lnTo>
                    <a:pt x="3257550" y="0"/>
                  </a:lnTo>
                  <a:lnTo>
                    <a:pt x="3248558" y="3721"/>
                  </a:lnTo>
                  <a:lnTo>
                    <a:pt x="3244850" y="12700"/>
                  </a:lnTo>
                  <a:lnTo>
                    <a:pt x="3248558" y="21691"/>
                  </a:lnTo>
                  <a:lnTo>
                    <a:pt x="3257550" y="25400"/>
                  </a:lnTo>
                  <a:lnTo>
                    <a:pt x="3266529" y="21691"/>
                  </a:lnTo>
                  <a:lnTo>
                    <a:pt x="3270250" y="12700"/>
                  </a:lnTo>
                  <a:close/>
                </a:path>
              </a:pathLst>
            </a:custGeom>
            <a:solidFill>
              <a:srgbClr val="BCBEC0"/>
            </a:solidFill>
          </p:spPr>
          <p:txBody>
            <a:bodyPr wrap="square" lIns="0" tIns="0" rIns="0" bIns="0" rtlCol="0"/>
            <a:lstStyle/>
            <a:p>
              <a:pPr defTabSz="623438"/>
              <a:endParaRPr sz="1227" kern="0">
                <a:solidFill>
                  <a:sysClr val="windowText" lastClr="000000"/>
                </a:solidFill>
              </a:endParaRPr>
            </a:p>
          </p:txBody>
        </p:sp>
      </p:grpSp>
      <p:grpSp>
        <p:nvGrpSpPr>
          <p:cNvPr id="149" name="object 9">
            <a:extLst>
              <a:ext uri="{FF2B5EF4-FFF2-40B4-BE49-F238E27FC236}">
                <a16:creationId xmlns:a16="http://schemas.microsoft.com/office/drawing/2014/main" id="{B225BE33-A1A0-043D-B25C-D0EC2017BD63}"/>
              </a:ext>
            </a:extLst>
          </p:cNvPr>
          <p:cNvGrpSpPr/>
          <p:nvPr/>
        </p:nvGrpSpPr>
        <p:grpSpPr>
          <a:xfrm>
            <a:off x="9187414" y="3140260"/>
            <a:ext cx="2229716" cy="17318"/>
            <a:chOff x="4057650" y="2644646"/>
            <a:chExt cx="3270250" cy="25400"/>
          </a:xfrm>
        </p:grpSpPr>
        <p:sp>
          <p:nvSpPr>
            <p:cNvPr id="150" name="object 10">
              <a:extLst>
                <a:ext uri="{FF2B5EF4-FFF2-40B4-BE49-F238E27FC236}">
                  <a16:creationId xmlns:a16="http://schemas.microsoft.com/office/drawing/2014/main" id="{E56DF446-4CDE-0056-D9F2-01B1113C841E}"/>
                </a:ext>
              </a:extLst>
            </p:cNvPr>
            <p:cNvSpPr/>
            <p:nvPr/>
          </p:nvSpPr>
          <p:spPr>
            <a:xfrm>
              <a:off x="4121050" y="2657346"/>
              <a:ext cx="3169285" cy="0"/>
            </a:xfrm>
            <a:custGeom>
              <a:avLst/>
              <a:gdLst/>
              <a:ahLst/>
              <a:cxnLst/>
              <a:rect l="l" t="t" r="r" b="b"/>
              <a:pathLst>
                <a:path w="3169284">
                  <a:moveTo>
                    <a:pt x="0" y="0"/>
                  </a:moveTo>
                  <a:lnTo>
                    <a:pt x="3168802" y="0"/>
                  </a:lnTo>
                </a:path>
              </a:pathLst>
            </a:custGeom>
            <a:ln w="25400">
              <a:solidFill>
                <a:srgbClr val="BCBEC0"/>
              </a:solidFill>
              <a:prstDash val="dot"/>
            </a:ln>
          </p:spPr>
          <p:txBody>
            <a:bodyPr wrap="square" lIns="0" tIns="0" rIns="0" bIns="0" rtlCol="0"/>
            <a:lstStyle/>
            <a:p>
              <a:pPr defTabSz="623438"/>
              <a:endParaRPr sz="1227" kern="0">
                <a:solidFill>
                  <a:sysClr val="windowText" lastClr="000000"/>
                </a:solidFill>
              </a:endParaRPr>
            </a:p>
          </p:txBody>
        </p:sp>
        <p:sp>
          <p:nvSpPr>
            <p:cNvPr id="151" name="object 11">
              <a:extLst>
                <a:ext uri="{FF2B5EF4-FFF2-40B4-BE49-F238E27FC236}">
                  <a16:creationId xmlns:a16="http://schemas.microsoft.com/office/drawing/2014/main" id="{F59BF430-EEEE-9CF9-8BED-54FE604DCCDE}"/>
                </a:ext>
              </a:extLst>
            </p:cNvPr>
            <p:cNvSpPr/>
            <p:nvPr/>
          </p:nvSpPr>
          <p:spPr>
            <a:xfrm>
              <a:off x="4057650" y="2644647"/>
              <a:ext cx="3270250" cy="25400"/>
            </a:xfrm>
            <a:custGeom>
              <a:avLst/>
              <a:gdLst/>
              <a:ahLst/>
              <a:cxnLst/>
              <a:rect l="l" t="t" r="r" b="b"/>
              <a:pathLst>
                <a:path w="3270250" h="25400">
                  <a:moveTo>
                    <a:pt x="25400" y="12700"/>
                  </a:moveTo>
                  <a:lnTo>
                    <a:pt x="21678" y="3721"/>
                  </a:lnTo>
                  <a:lnTo>
                    <a:pt x="12700" y="0"/>
                  </a:lnTo>
                  <a:lnTo>
                    <a:pt x="3708" y="3721"/>
                  </a:lnTo>
                  <a:lnTo>
                    <a:pt x="0" y="12700"/>
                  </a:lnTo>
                  <a:lnTo>
                    <a:pt x="3708" y="21691"/>
                  </a:lnTo>
                  <a:lnTo>
                    <a:pt x="12700" y="25400"/>
                  </a:lnTo>
                  <a:lnTo>
                    <a:pt x="21678" y="21691"/>
                  </a:lnTo>
                  <a:lnTo>
                    <a:pt x="25400" y="12700"/>
                  </a:lnTo>
                  <a:close/>
                </a:path>
                <a:path w="3270250" h="25400">
                  <a:moveTo>
                    <a:pt x="3270250" y="12700"/>
                  </a:moveTo>
                  <a:lnTo>
                    <a:pt x="3266529" y="3721"/>
                  </a:lnTo>
                  <a:lnTo>
                    <a:pt x="3257550" y="0"/>
                  </a:lnTo>
                  <a:lnTo>
                    <a:pt x="3248558" y="3721"/>
                  </a:lnTo>
                  <a:lnTo>
                    <a:pt x="3244850" y="12700"/>
                  </a:lnTo>
                  <a:lnTo>
                    <a:pt x="3248558" y="21691"/>
                  </a:lnTo>
                  <a:lnTo>
                    <a:pt x="3257550" y="25400"/>
                  </a:lnTo>
                  <a:lnTo>
                    <a:pt x="3266529" y="21691"/>
                  </a:lnTo>
                  <a:lnTo>
                    <a:pt x="3270250" y="12700"/>
                  </a:lnTo>
                  <a:close/>
                </a:path>
              </a:pathLst>
            </a:custGeom>
            <a:solidFill>
              <a:srgbClr val="BCBEC0"/>
            </a:solidFill>
          </p:spPr>
          <p:txBody>
            <a:bodyPr wrap="square" lIns="0" tIns="0" rIns="0" bIns="0" rtlCol="0"/>
            <a:lstStyle/>
            <a:p>
              <a:pPr defTabSz="623438"/>
              <a:endParaRPr sz="1227" kern="0">
                <a:solidFill>
                  <a:sysClr val="windowText" lastClr="000000"/>
                </a:solidFill>
              </a:endParaRPr>
            </a:p>
          </p:txBody>
        </p:sp>
      </p:grpSp>
      <p:sp>
        <p:nvSpPr>
          <p:cNvPr id="152" name="object 12">
            <a:extLst>
              <a:ext uri="{FF2B5EF4-FFF2-40B4-BE49-F238E27FC236}">
                <a16:creationId xmlns:a16="http://schemas.microsoft.com/office/drawing/2014/main" id="{6E377EBA-6E94-1ECA-342E-2C9BBC12541B}"/>
              </a:ext>
            </a:extLst>
          </p:cNvPr>
          <p:cNvSpPr txBox="1"/>
          <p:nvPr/>
        </p:nvSpPr>
        <p:spPr>
          <a:xfrm>
            <a:off x="9860690" y="6600490"/>
            <a:ext cx="538595" cy="71710"/>
          </a:xfrm>
          <a:prstGeom prst="rect">
            <a:avLst/>
          </a:prstGeom>
        </p:spPr>
        <p:txBody>
          <a:bodyPr vert="horz" wrap="square" lIns="0" tIns="8659" rIns="0" bIns="0" rtlCol="0">
            <a:spAutoFit/>
          </a:bodyPr>
          <a:lstStyle/>
          <a:p>
            <a:pPr marL="8659" defTabSz="623438">
              <a:spcBef>
                <a:spcPts val="68"/>
              </a:spcBef>
            </a:pPr>
            <a:r>
              <a:rPr sz="409" kern="0" spc="7" dirty="0">
                <a:solidFill>
                  <a:srgbClr val="58595B"/>
                </a:solidFill>
                <a:latin typeface="Calibri"/>
                <a:cs typeface="Calibri"/>
              </a:rPr>
              <a:t>24156</a:t>
            </a:r>
            <a:r>
              <a:rPr sz="409" kern="0" spc="51" dirty="0">
                <a:solidFill>
                  <a:srgbClr val="58595B"/>
                </a:solidFill>
                <a:latin typeface="Calibri"/>
                <a:cs typeface="Calibri"/>
              </a:rPr>
              <a:t> </a:t>
            </a:r>
            <a:r>
              <a:rPr sz="409" kern="0" spc="7" dirty="0">
                <a:solidFill>
                  <a:srgbClr val="58595B"/>
                </a:solidFill>
                <a:latin typeface="Calibri"/>
                <a:cs typeface="Calibri"/>
              </a:rPr>
              <a:t>3962954</a:t>
            </a:r>
            <a:r>
              <a:rPr sz="409" kern="0" spc="51" dirty="0">
                <a:solidFill>
                  <a:srgbClr val="58595B"/>
                </a:solidFill>
                <a:latin typeface="Calibri"/>
                <a:cs typeface="Calibri"/>
              </a:rPr>
              <a:t> </a:t>
            </a:r>
            <a:r>
              <a:rPr sz="409" kern="0" dirty="0">
                <a:solidFill>
                  <a:srgbClr val="58595B"/>
                </a:solidFill>
                <a:latin typeface="Calibri"/>
                <a:cs typeface="Calibri"/>
              </a:rPr>
              <a:t>(11-</a:t>
            </a:r>
            <a:r>
              <a:rPr sz="409" kern="0" spc="-17" dirty="0">
                <a:solidFill>
                  <a:srgbClr val="58595B"/>
                </a:solidFill>
                <a:latin typeface="Calibri"/>
                <a:cs typeface="Calibri"/>
              </a:rPr>
              <a:t>25)</a:t>
            </a:r>
            <a:endParaRPr sz="409" kern="0">
              <a:solidFill>
                <a:sysClr val="windowText" lastClr="000000"/>
              </a:solidFill>
              <a:latin typeface="Calibri"/>
              <a:cs typeface="Calibri"/>
            </a:endParaRPr>
          </a:p>
        </p:txBody>
      </p:sp>
      <p:grpSp>
        <p:nvGrpSpPr>
          <p:cNvPr id="153" name="object 13">
            <a:extLst>
              <a:ext uri="{FF2B5EF4-FFF2-40B4-BE49-F238E27FC236}">
                <a16:creationId xmlns:a16="http://schemas.microsoft.com/office/drawing/2014/main" id="{92FA5F0F-D05B-714C-7E15-3A6C269437E0}"/>
              </a:ext>
            </a:extLst>
          </p:cNvPr>
          <p:cNvGrpSpPr/>
          <p:nvPr/>
        </p:nvGrpSpPr>
        <p:grpSpPr>
          <a:xfrm>
            <a:off x="5571815" y="1007525"/>
            <a:ext cx="337161" cy="653496"/>
            <a:chOff x="470108" y="1456499"/>
            <a:chExt cx="274955" cy="358140"/>
          </a:xfrm>
        </p:grpSpPr>
        <p:pic>
          <p:nvPicPr>
            <p:cNvPr id="154" name="object 14">
              <a:extLst>
                <a:ext uri="{FF2B5EF4-FFF2-40B4-BE49-F238E27FC236}">
                  <a16:creationId xmlns:a16="http://schemas.microsoft.com/office/drawing/2014/main" id="{C3499990-C325-21FB-D241-4C9900D731E1}"/>
                </a:ext>
              </a:extLst>
            </p:cNvPr>
            <p:cNvPicPr/>
            <p:nvPr/>
          </p:nvPicPr>
          <p:blipFill>
            <a:blip r:embed="rId10" cstate="print"/>
            <a:stretch>
              <a:fillRect/>
            </a:stretch>
          </p:blipFill>
          <p:spPr>
            <a:xfrm>
              <a:off x="650419" y="1484240"/>
              <a:ext cx="94386" cy="80518"/>
            </a:xfrm>
            <a:prstGeom prst="rect">
              <a:avLst/>
            </a:prstGeom>
          </p:spPr>
        </p:pic>
        <p:pic>
          <p:nvPicPr>
            <p:cNvPr id="155" name="object 15">
              <a:extLst>
                <a:ext uri="{FF2B5EF4-FFF2-40B4-BE49-F238E27FC236}">
                  <a16:creationId xmlns:a16="http://schemas.microsoft.com/office/drawing/2014/main" id="{7B9F91E9-1994-20AF-AE68-A14623F3CFEF}"/>
                </a:ext>
              </a:extLst>
            </p:cNvPr>
            <p:cNvPicPr/>
            <p:nvPr/>
          </p:nvPicPr>
          <p:blipFill>
            <a:blip r:embed="rId11" cstate="print"/>
            <a:stretch>
              <a:fillRect/>
            </a:stretch>
          </p:blipFill>
          <p:spPr>
            <a:xfrm>
              <a:off x="650419" y="1595187"/>
              <a:ext cx="94386" cy="80530"/>
            </a:xfrm>
            <a:prstGeom prst="rect">
              <a:avLst/>
            </a:prstGeom>
          </p:spPr>
        </p:pic>
        <p:pic>
          <p:nvPicPr>
            <p:cNvPr id="156" name="object 16">
              <a:extLst>
                <a:ext uri="{FF2B5EF4-FFF2-40B4-BE49-F238E27FC236}">
                  <a16:creationId xmlns:a16="http://schemas.microsoft.com/office/drawing/2014/main" id="{C3FF0E36-A7EC-3BB0-9318-9228D9019D17}"/>
                </a:ext>
              </a:extLst>
            </p:cNvPr>
            <p:cNvPicPr/>
            <p:nvPr/>
          </p:nvPicPr>
          <p:blipFill>
            <a:blip r:embed="rId10" cstate="print"/>
            <a:stretch>
              <a:fillRect/>
            </a:stretch>
          </p:blipFill>
          <p:spPr>
            <a:xfrm>
              <a:off x="650419" y="1706147"/>
              <a:ext cx="94386" cy="80518"/>
            </a:xfrm>
            <a:prstGeom prst="rect">
              <a:avLst/>
            </a:prstGeom>
          </p:spPr>
        </p:pic>
        <p:pic>
          <p:nvPicPr>
            <p:cNvPr id="157" name="object 17">
              <a:extLst>
                <a:ext uri="{FF2B5EF4-FFF2-40B4-BE49-F238E27FC236}">
                  <a16:creationId xmlns:a16="http://schemas.microsoft.com/office/drawing/2014/main" id="{A2E18CBA-4B05-9D58-F888-3552A1E6F082}"/>
                </a:ext>
              </a:extLst>
            </p:cNvPr>
            <p:cNvPicPr/>
            <p:nvPr/>
          </p:nvPicPr>
          <p:blipFill>
            <a:blip r:embed="rId12" cstate="print"/>
            <a:stretch>
              <a:fillRect/>
            </a:stretch>
          </p:blipFill>
          <p:spPr>
            <a:xfrm>
              <a:off x="470108" y="1456499"/>
              <a:ext cx="149872" cy="357906"/>
            </a:xfrm>
            <a:prstGeom prst="rect">
              <a:avLst/>
            </a:prstGeom>
          </p:spPr>
        </p:pic>
      </p:grpSp>
      <p:pic>
        <p:nvPicPr>
          <p:cNvPr id="158" name="object 18">
            <a:extLst>
              <a:ext uri="{FF2B5EF4-FFF2-40B4-BE49-F238E27FC236}">
                <a16:creationId xmlns:a16="http://schemas.microsoft.com/office/drawing/2014/main" id="{22F104B1-8A46-54CA-E751-309DE2DD9B8E}"/>
              </a:ext>
            </a:extLst>
          </p:cNvPr>
          <p:cNvPicPr/>
          <p:nvPr/>
        </p:nvPicPr>
        <p:blipFill>
          <a:blip r:embed="rId13" cstate="print"/>
          <a:stretch>
            <a:fillRect/>
          </a:stretch>
        </p:blipFill>
        <p:spPr>
          <a:xfrm>
            <a:off x="5442039" y="3529672"/>
            <a:ext cx="337161" cy="421630"/>
          </a:xfrm>
          <a:prstGeom prst="rect">
            <a:avLst/>
          </a:prstGeom>
        </p:spPr>
      </p:pic>
      <p:grpSp>
        <p:nvGrpSpPr>
          <p:cNvPr id="159" name="object 19">
            <a:extLst>
              <a:ext uri="{FF2B5EF4-FFF2-40B4-BE49-F238E27FC236}">
                <a16:creationId xmlns:a16="http://schemas.microsoft.com/office/drawing/2014/main" id="{746BB0DA-2770-9413-3BF0-EBFF221B3F2E}"/>
              </a:ext>
            </a:extLst>
          </p:cNvPr>
          <p:cNvGrpSpPr/>
          <p:nvPr/>
        </p:nvGrpSpPr>
        <p:grpSpPr>
          <a:xfrm>
            <a:off x="5474402" y="4725348"/>
            <a:ext cx="234143" cy="463043"/>
            <a:chOff x="505948" y="4135212"/>
            <a:chExt cx="203200" cy="317500"/>
          </a:xfrm>
        </p:grpSpPr>
        <p:sp>
          <p:nvSpPr>
            <p:cNvPr id="160" name="object 20">
              <a:extLst>
                <a:ext uri="{FF2B5EF4-FFF2-40B4-BE49-F238E27FC236}">
                  <a16:creationId xmlns:a16="http://schemas.microsoft.com/office/drawing/2014/main" id="{EB9E1F7E-172D-90C9-C438-9EB1C090D1D3}"/>
                </a:ext>
              </a:extLst>
            </p:cNvPr>
            <p:cNvSpPr/>
            <p:nvPr/>
          </p:nvSpPr>
          <p:spPr>
            <a:xfrm>
              <a:off x="511663" y="4140927"/>
              <a:ext cx="191770" cy="306070"/>
            </a:xfrm>
            <a:custGeom>
              <a:avLst/>
              <a:gdLst/>
              <a:ahLst/>
              <a:cxnLst/>
              <a:rect l="l" t="t" r="r" b="b"/>
              <a:pathLst>
                <a:path w="191770" h="306070">
                  <a:moveTo>
                    <a:pt x="78333" y="189928"/>
                  </a:moveTo>
                  <a:lnTo>
                    <a:pt x="78333" y="218414"/>
                  </a:lnTo>
                  <a:lnTo>
                    <a:pt x="25831" y="218414"/>
                  </a:lnTo>
                  <a:lnTo>
                    <a:pt x="25831" y="253339"/>
                  </a:lnTo>
                  <a:lnTo>
                    <a:pt x="78333" y="253339"/>
                  </a:lnTo>
                  <a:lnTo>
                    <a:pt x="78333" y="305714"/>
                  </a:lnTo>
                  <a:lnTo>
                    <a:pt x="113258" y="305714"/>
                  </a:lnTo>
                  <a:lnTo>
                    <a:pt x="113258" y="253339"/>
                  </a:lnTo>
                  <a:lnTo>
                    <a:pt x="165747" y="253339"/>
                  </a:lnTo>
                  <a:lnTo>
                    <a:pt x="165747" y="218414"/>
                  </a:lnTo>
                  <a:lnTo>
                    <a:pt x="113258" y="218414"/>
                  </a:lnTo>
                  <a:lnTo>
                    <a:pt x="113258" y="189928"/>
                  </a:lnTo>
                  <a:lnTo>
                    <a:pt x="144513" y="178241"/>
                  </a:lnTo>
                  <a:lnTo>
                    <a:pt x="169327" y="157148"/>
                  </a:lnTo>
                  <a:lnTo>
                    <a:pt x="185690" y="128908"/>
                  </a:lnTo>
                  <a:lnTo>
                    <a:pt x="191592" y="95783"/>
                  </a:lnTo>
                  <a:lnTo>
                    <a:pt x="184051" y="58534"/>
                  </a:lnTo>
                  <a:lnTo>
                    <a:pt x="163501" y="28084"/>
                  </a:lnTo>
                  <a:lnTo>
                    <a:pt x="133047" y="7538"/>
                  </a:lnTo>
                  <a:lnTo>
                    <a:pt x="95796" y="0"/>
                  </a:lnTo>
                  <a:lnTo>
                    <a:pt x="58544" y="7538"/>
                  </a:lnTo>
                  <a:lnTo>
                    <a:pt x="28090" y="28084"/>
                  </a:lnTo>
                  <a:lnTo>
                    <a:pt x="7540" y="58534"/>
                  </a:lnTo>
                  <a:lnTo>
                    <a:pt x="0" y="95783"/>
                  </a:lnTo>
                  <a:lnTo>
                    <a:pt x="5901" y="128908"/>
                  </a:lnTo>
                  <a:lnTo>
                    <a:pt x="22264" y="157148"/>
                  </a:lnTo>
                  <a:lnTo>
                    <a:pt x="47079" y="178241"/>
                  </a:lnTo>
                  <a:lnTo>
                    <a:pt x="78333" y="189928"/>
                  </a:lnTo>
                  <a:close/>
                </a:path>
              </a:pathLst>
            </a:custGeom>
            <a:ln w="11430">
              <a:solidFill>
                <a:srgbClr val="82D9DE"/>
              </a:solidFill>
            </a:ln>
          </p:spPr>
          <p:txBody>
            <a:bodyPr wrap="square" lIns="0" tIns="0" rIns="0" bIns="0" rtlCol="0"/>
            <a:lstStyle/>
            <a:p>
              <a:pPr defTabSz="623438"/>
              <a:endParaRPr sz="1227" kern="0">
                <a:solidFill>
                  <a:sysClr val="windowText" lastClr="000000"/>
                </a:solidFill>
              </a:endParaRPr>
            </a:p>
          </p:txBody>
        </p:sp>
        <p:pic>
          <p:nvPicPr>
            <p:cNvPr id="161" name="object 21">
              <a:extLst>
                <a:ext uri="{FF2B5EF4-FFF2-40B4-BE49-F238E27FC236}">
                  <a16:creationId xmlns:a16="http://schemas.microsoft.com/office/drawing/2014/main" id="{46EB5690-BB95-60ED-E41D-C366D98F96E1}"/>
                </a:ext>
              </a:extLst>
            </p:cNvPr>
            <p:cNvPicPr/>
            <p:nvPr/>
          </p:nvPicPr>
          <p:blipFill>
            <a:blip r:embed="rId14" cstate="print"/>
            <a:stretch>
              <a:fillRect/>
            </a:stretch>
          </p:blipFill>
          <p:spPr>
            <a:xfrm>
              <a:off x="543083" y="4172347"/>
              <a:ext cx="128752" cy="128752"/>
            </a:xfrm>
            <a:prstGeom prst="rect">
              <a:avLst/>
            </a:prstGeom>
          </p:spPr>
        </p:pic>
      </p:grpSp>
      <p:pic>
        <p:nvPicPr>
          <p:cNvPr id="163" name="object 23">
            <a:extLst>
              <a:ext uri="{FF2B5EF4-FFF2-40B4-BE49-F238E27FC236}">
                <a16:creationId xmlns:a16="http://schemas.microsoft.com/office/drawing/2014/main" id="{062003CF-5966-E8FF-6749-22B6FB501D0D}"/>
              </a:ext>
            </a:extLst>
          </p:cNvPr>
          <p:cNvPicPr/>
          <p:nvPr/>
        </p:nvPicPr>
        <p:blipFill>
          <a:blip r:embed="rId15" cstate="print"/>
          <a:stretch>
            <a:fillRect/>
          </a:stretch>
        </p:blipFill>
        <p:spPr>
          <a:xfrm>
            <a:off x="10220963" y="6160697"/>
            <a:ext cx="1559095" cy="196812"/>
          </a:xfrm>
          <a:prstGeom prst="rect">
            <a:avLst/>
          </a:prstGeom>
        </p:spPr>
      </p:pic>
      <p:pic>
        <p:nvPicPr>
          <p:cNvPr id="164" name="object 24">
            <a:extLst>
              <a:ext uri="{FF2B5EF4-FFF2-40B4-BE49-F238E27FC236}">
                <a16:creationId xmlns:a16="http://schemas.microsoft.com/office/drawing/2014/main" id="{2968F8B8-2A7F-EBC2-103F-DC1DA6ED0EAF}"/>
              </a:ext>
            </a:extLst>
          </p:cNvPr>
          <p:cNvPicPr/>
          <p:nvPr/>
        </p:nvPicPr>
        <p:blipFill>
          <a:blip r:embed="rId16" cstate="print"/>
          <a:stretch>
            <a:fillRect/>
          </a:stretch>
        </p:blipFill>
        <p:spPr>
          <a:xfrm>
            <a:off x="10217636" y="6459682"/>
            <a:ext cx="1562422" cy="12024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person, person, indoor&#10;&#10;Description automatically generated">
            <a:extLst>
              <a:ext uri="{FF2B5EF4-FFF2-40B4-BE49-F238E27FC236}">
                <a16:creationId xmlns:a16="http://schemas.microsoft.com/office/drawing/2014/main" id="{32AD849D-5EA9-1231-6A9C-99BD699CBE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2775" b="353"/>
          <a:stretch>
            <a:fillRect/>
          </a:stretch>
        </p:blipFill>
        <p:spPr>
          <a:xfrm>
            <a:off x="3744552" y="0"/>
            <a:ext cx="8448446" cy="6864215"/>
          </a:xfrm>
          <a:prstGeom prst="rect">
            <a:avLst/>
          </a:prstGeom>
        </p:spPr>
      </p:pic>
      <p:sp>
        <p:nvSpPr>
          <p:cNvPr id="7" name="Rectangle 6">
            <a:extLst>
              <a:ext uri="{FF2B5EF4-FFF2-40B4-BE49-F238E27FC236}">
                <a16:creationId xmlns:a16="http://schemas.microsoft.com/office/drawing/2014/main" id="{03B2DA8C-7BDE-440C-88BE-83881F1289B4}"/>
              </a:ext>
            </a:extLst>
          </p:cNvPr>
          <p:cNvSpPr/>
          <p:nvPr/>
        </p:nvSpPr>
        <p:spPr>
          <a:xfrm>
            <a:off x="2377759" y="-2100"/>
            <a:ext cx="7433617" cy="6857999"/>
          </a:xfrm>
          <a:prstGeom prst="rect">
            <a:avLst/>
          </a:prstGeom>
          <a:gradFill>
            <a:gsLst>
              <a:gs pos="58000">
                <a:schemeClr val="bg1"/>
              </a:gs>
              <a:gs pos="100000">
                <a:schemeClr val="bg1">
                  <a:alpha val="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75BA6EF7-3C18-4DA3-AF55-A4CD8BF3701B}"/>
              </a:ext>
            </a:extLst>
          </p:cNvPr>
          <p:cNvSpPr>
            <a:spLocks noGrp="1"/>
          </p:cNvSpPr>
          <p:nvPr>
            <p:ph type="title"/>
          </p:nvPr>
        </p:nvSpPr>
        <p:spPr>
          <a:xfrm>
            <a:off x="246811" y="213900"/>
            <a:ext cx="10969943" cy="1064713"/>
          </a:xfrm>
        </p:spPr>
        <p:txBody>
          <a:bodyPr/>
          <a:lstStyle/>
          <a:p>
            <a:r>
              <a:rPr lang="en-US"/>
              <a:t>Virtual Care Solutions</a:t>
            </a:r>
          </a:p>
        </p:txBody>
      </p:sp>
      <p:sp>
        <p:nvSpPr>
          <p:cNvPr id="3" name="Content Placeholder 2">
            <a:extLst>
              <a:ext uri="{FF2B5EF4-FFF2-40B4-BE49-F238E27FC236}">
                <a16:creationId xmlns:a16="http://schemas.microsoft.com/office/drawing/2014/main" id="{41076FB9-7409-45AC-A44C-8111A29D6EFA}"/>
              </a:ext>
            </a:extLst>
          </p:cNvPr>
          <p:cNvSpPr>
            <a:spLocks noGrp="1"/>
          </p:cNvSpPr>
          <p:nvPr>
            <p:ph idx="1"/>
          </p:nvPr>
        </p:nvSpPr>
        <p:spPr>
          <a:xfrm>
            <a:off x="333087" y="4683439"/>
            <a:ext cx="7433617" cy="1286217"/>
          </a:xfrm>
        </p:spPr>
        <p:txBody>
          <a:bodyPr vert="horz" lIns="91440" tIns="45720" rIns="91440" bIns="45720" rtlCol="0" anchor="t">
            <a:normAutofit/>
          </a:bodyPr>
          <a:lstStyle/>
          <a:p>
            <a:pPr marL="0" indent="0">
              <a:lnSpc>
                <a:spcPct val="120000"/>
              </a:lnSpc>
              <a:spcBef>
                <a:spcPts val="1400"/>
              </a:spcBef>
              <a:buNone/>
            </a:pPr>
            <a:r>
              <a:rPr lang="en-US" sz="1800" b="1" dirty="0">
                <a:solidFill>
                  <a:schemeClr val="accent1"/>
                </a:solidFill>
              </a:rPr>
              <a:t>Teladoc </a:t>
            </a:r>
            <a:r>
              <a:rPr lang="en-US" sz="1800" b="1" dirty="0">
                <a:solidFill>
                  <a:schemeClr val="accent1"/>
                </a:solidFill>
                <a:ea typeface="+mn-lt"/>
                <a:cs typeface="+mn-lt"/>
              </a:rPr>
              <a:t>General Medical, Teladoc Mental Health Care, </a:t>
            </a:r>
            <a:r>
              <a:rPr lang="en-US" sz="1800" dirty="0">
                <a:solidFill>
                  <a:schemeClr val="tx1"/>
                </a:solidFill>
                <a:ea typeface="+mn-lt"/>
                <a:cs typeface="+mn-lt"/>
              </a:rPr>
              <a:t>and </a:t>
            </a:r>
            <a:r>
              <a:rPr lang="en-US" sz="1800" b="1" dirty="0">
                <a:solidFill>
                  <a:schemeClr val="accent1"/>
                </a:solidFill>
                <a:ea typeface="+mn-lt"/>
                <a:cs typeface="+mn-lt"/>
              </a:rPr>
              <a:t>Teladoc Dermatology</a:t>
            </a:r>
            <a:r>
              <a:rPr lang="en-US" sz="1800" b="1" dirty="0">
                <a:solidFill>
                  <a:schemeClr val="tx1"/>
                </a:solidFill>
                <a:ea typeface="+mn-lt"/>
                <a:cs typeface="+mn-lt"/>
              </a:rPr>
              <a:t> </a:t>
            </a:r>
            <a:r>
              <a:rPr lang="en-US" sz="1800" dirty="0">
                <a:solidFill>
                  <a:schemeClr val="tx1"/>
                </a:solidFill>
                <a:ea typeface="+mn-lt"/>
                <a:cs typeface="+mn-lt"/>
              </a:rPr>
              <a:t>are included in your health plan</a:t>
            </a:r>
            <a:endParaRPr lang="en-US" sz="1900" dirty="0">
              <a:solidFill>
                <a:schemeClr val="tx1"/>
              </a:solidFill>
              <a:ea typeface="+mn-lt"/>
              <a:cs typeface="+mn-lt"/>
            </a:endParaRPr>
          </a:p>
          <a:p>
            <a:pPr marL="550545" lvl="1">
              <a:lnSpc>
                <a:spcPct val="120000"/>
              </a:lnSpc>
              <a:spcBef>
                <a:spcPts val="1400"/>
              </a:spcBef>
            </a:pPr>
            <a:endParaRPr lang="en-US" sz="1600" dirty="0">
              <a:solidFill>
                <a:srgbClr val="000000"/>
              </a:solidFill>
              <a:cs typeface="Arial"/>
            </a:endParaRPr>
          </a:p>
        </p:txBody>
      </p:sp>
      <p:sp>
        <p:nvSpPr>
          <p:cNvPr id="4" name="Slide Number Placeholder 3">
            <a:extLst>
              <a:ext uri="{FF2B5EF4-FFF2-40B4-BE49-F238E27FC236}">
                <a16:creationId xmlns:a16="http://schemas.microsoft.com/office/drawing/2014/main" id="{A4E391CC-401B-4997-A936-F2B6843619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B7E3E8-3945-47CA-849A-2583F2DE4662}" type="slidenum">
              <a:rPr kumimoji="0" lang="en-US" sz="1200" b="0" i="0" u="none" strike="noStrike" kern="1200" cap="none" spc="0" normalizeH="0" baseline="0" noProof="0" smtClean="0">
                <a:ln>
                  <a:noFill/>
                </a:ln>
                <a:solidFill>
                  <a:srgbClr val="7F7F7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7F7F7F"/>
              </a:solidFill>
              <a:effectLst/>
              <a:uLnTx/>
              <a:uFillTx/>
              <a:latin typeface="Arial"/>
              <a:ea typeface="+mn-ea"/>
              <a:cs typeface="+mn-cs"/>
            </a:endParaRPr>
          </a:p>
        </p:txBody>
      </p:sp>
      <p:pic>
        <p:nvPicPr>
          <p:cNvPr id="10" name="Graphic 9" descr="Smart Phone outline">
            <a:extLst>
              <a:ext uri="{FF2B5EF4-FFF2-40B4-BE49-F238E27FC236}">
                <a16:creationId xmlns:a16="http://schemas.microsoft.com/office/drawing/2014/main" id="{1C85335C-26EF-439F-9E92-A4F7A6B90C24}"/>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052495" y="5549993"/>
            <a:ext cx="673426" cy="673426"/>
          </a:xfrm>
          <a:prstGeom prst="rect">
            <a:avLst/>
          </a:prstGeom>
        </p:spPr>
      </p:pic>
      <p:pic>
        <p:nvPicPr>
          <p:cNvPr id="12" name="Picture 11">
            <a:extLst>
              <a:ext uri="{FF2B5EF4-FFF2-40B4-BE49-F238E27FC236}">
                <a16:creationId xmlns:a16="http://schemas.microsoft.com/office/drawing/2014/main" id="{87E8BF6F-6611-B089-51BC-EAF7D309C01B}"/>
              </a:ext>
            </a:extLst>
          </p:cNvPr>
          <p:cNvPicPr>
            <a:picLocks noChangeAspect="1"/>
          </p:cNvPicPr>
          <p:nvPr/>
        </p:nvPicPr>
        <p:blipFill>
          <a:blip r:embed="rId5"/>
          <a:stretch>
            <a:fillRect/>
          </a:stretch>
        </p:blipFill>
        <p:spPr>
          <a:xfrm>
            <a:off x="150487" y="6213987"/>
            <a:ext cx="1385233" cy="605398"/>
          </a:xfrm>
          <a:prstGeom prst="rect">
            <a:avLst/>
          </a:prstGeom>
        </p:spPr>
      </p:pic>
      <p:sp>
        <p:nvSpPr>
          <p:cNvPr id="9" name="Content Placeholder 2">
            <a:extLst>
              <a:ext uri="{FF2B5EF4-FFF2-40B4-BE49-F238E27FC236}">
                <a16:creationId xmlns:a16="http://schemas.microsoft.com/office/drawing/2014/main" id="{5790A66E-081E-B433-49D8-0E072C298923}"/>
              </a:ext>
            </a:extLst>
          </p:cNvPr>
          <p:cNvSpPr txBox="1">
            <a:spLocks/>
          </p:cNvSpPr>
          <p:nvPr/>
        </p:nvSpPr>
        <p:spPr>
          <a:xfrm>
            <a:off x="711426" y="1524117"/>
            <a:ext cx="3324400" cy="858388"/>
          </a:xfrm>
          <a:prstGeom prst="rect">
            <a:avLst/>
          </a:prstGeom>
        </p:spPr>
        <p:txBody>
          <a:bodyPr vert="horz" lIns="91440" tIns="45720" rIns="91440" bIns="45720" rtlCol="0" anchor="t">
            <a:noAutofit/>
          </a:bodyPr>
          <a:lstStyle>
            <a:lvl1pPr marL="228600" indent="-228600" algn="l" defTabSz="914400" rtl="0" eaLnBrk="1" latinLnBrk="0" hangingPunct="1">
              <a:spcBef>
                <a:spcPct val="20000"/>
              </a:spcBef>
              <a:buClr>
                <a:schemeClr val="tx2"/>
              </a:buClr>
              <a:buFont typeface="Arial" pitchFamily="34" charset="0"/>
              <a:buChar char="•"/>
              <a:defRPr sz="28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4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ct val="20000"/>
              </a:spcBef>
              <a:spcAft>
                <a:spcPts val="600"/>
              </a:spcAft>
              <a:buClr>
                <a:srgbClr val="007DB6"/>
              </a:buClr>
              <a:buSzTx/>
              <a:buFont typeface="Arial" pitchFamily="34" charset="0"/>
              <a:buChar char="•"/>
              <a:tabLst/>
              <a:defRPr/>
            </a:pPr>
            <a:r>
              <a:rPr kumimoji="0" lang="en-US" sz="1400" b="0" i="0" u="none" strike="noStrike" kern="1200" cap="none" spc="0" normalizeH="0" baseline="0" noProof="0">
                <a:ln>
                  <a:noFill/>
                </a:ln>
                <a:solidFill>
                  <a:srgbClr val="37424A"/>
                </a:solidFill>
                <a:effectLst/>
                <a:uLnTx/>
                <a:uFillTx/>
                <a:latin typeface="Arial"/>
                <a:ea typeface="+mn-ea"/>
                <a:cs typeface="+mn-cs"/>
              </a:rPr>
              <a:t>Teladoc Health General Medical</a:t>
            </a:r>
            <a:endParaRPr kumimoji="0" lang="en-US" sz="1400" b="0" i="0" u="none" strike="noStrike" kern="1200" cap="none" spc="0" normalizeH="0" baseline="0" noProof="0">
              <a:ln>
                <a:noFill/>
              </a:ln>
              <a:solidFill>
                <a:srgbClr val="37424A"/>
              </a:solidFill>
              <a:effectLst/>
              <a:uLnTx/>
              <a:uFillTx/>
              <a:latin typeface="Arial"/>
              <a:ea typeface="+mn-ea"/>
              <a:cs typeface="Arial"/>
            </a:endParaRPr>
          </a:p>
          <a:p>
            <a:pPr marL="228600" marR="0" lvl="0" indent="-228600" algn="l" defTabSz="914400" rtl="0" eaLnBrk="1" fontAlgn="auto" latinLnBrk="0" hangingPunct="1">
              <a:lnSpc>
                <a:spcPct val="100000"/>
              </a:lnSpc>
              <a:spcBef>
                <a:spcPct val="20000"/>
              </a:spcBef>
              <a:spcAft>
                <a:spcPts val="600"/>
              </a:spcAft>
              <a:buClr>
                <a:srgbClr val="007DB6"/>
              </a:buClr>
              <a:buSzTx/>
              <a:buFont typeface="Arial" pitchFamily="34" charset="0"/>
              <a:buChar char="•"/>
              <a:tabLst/>
              <a:defRPr/>
            </a:pPr>
            <a:r>
              <a:rPr kumimoji="0" lang="en-US" sz="1400" b="0" i="0" u="none" strike="noStrike" kern="1200" cap="none" spc="0" normalizeH="0" baseline="0" noProof="0">
                <a:ln>
                  <a:noFill/>
                </a:ln>
                <a:solidFill>
                  <a:srgbClr val="37424A"/>
                </a:solidFill>
                <a:effectLst/>
                <a:uLnTx/>
                <a:uFillTx/>
                <a:latin typeface="Arial"/>
                <a:ea typeface="+mn-ea"/>
                <a:cs typeface="Arial"/>
              </a:rPr>
              <a:t>PCP/Specialist who offer virtual care</a:t>
            </a:r>
          </a:p>
          <a:p>
            <a:pPr marL="0" marR="0" lvl="0" indent="0" algn="l" defTabSz="914400" rtl="0" eaLnBrk="1" fontAlgn="auto" latinLnBrk="0" hangingPunct="1">
              <a:lnSpc>
                <a:spcPct val="100000"/>
              </a:lnSpc>
              <a:spcBef>
                <a:spcPct val="20000"/>
              </a:spcBef>
              <a:spcAft>
                <a:spcPts val="600"/>
              </a:spcAft>
              <a:buClr>
                <a:srgbClr val="007DB6"/>
              </a:buClr>
              <a:buSzTx/>
              <a:buFont typeface="Arial" pitchFamily="34" charset="0"/>
              <a:buNone/>
              <a:tabLst/>
              <a:defRPr/>
            </a:pPr>
            <a:endParaRPr kumimoji="0" lang="en-US" sz="1400" b="0" i="0" u="none" strike="noStrike" kern="1200" cap="none" spc="0" normalizeH="0" baseline="0" noProof="0">
              <a:ln>
                <a:noFill/>
              </a:ln>
              <a:solidFill>
                <a:srgbClr val="37424A"/>
              </a:solidFill>
              <a:effectLst/>
              <a:uLnTx/>
              <a:uFillTx/>
              <a:latin typeface="Arial"/>
              <a:ea typeface="+mn-ea"/>
              <a:cs typeface="Arial"/>
            </a:endParaRPr>
          </a:p>
        </p:txBody>
      </p:sp>
      <p:sp>
        <p:nvSpPr>
          <p:cNvPr id="14" name="Title 1">
            <a:extLst>
              <a:ext uri="{FF2B5EF4-FFF2-40B4-BE49-F238E27FC236}">
                <a16:creationId xmlns:a16="http://schemas.microsoft.com/office/drawing/2014/main" id="{71195EA7-0873-F8B4-5867-4D38013C6F67}"/>
              </a:ext>
            </a:extLst>
          </p:cNvPr>
          <p:cNvSpPr txBox="1">
            <a:spLocks/>
          </p:cNvSpPr>
          <p:nvPr/>
        </p:nvSpPr>
        <p:spPr>
          <a:xfrm>
            <a:off x="633600" y="1185693"/>
            <a:ext cx="1048717" cy="42949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924799"/>
                </a:solidFill>
                <a:effectLst/>
                <a:uLnTx/>
                <a:uFillTx/>
                <a:latin typeface="Arial"/>
                <a:ea typeface="+mj-ea"/>
                <a:cs typeface="+mj-cs"/>
              </a:rPr>
              <a:t>Medical</a:t>
            </a:r>
            <a:endParaRPr kumimoji="0" lang="en-US" sz="1800" b="1" i="0" u="none" strike="noStrike" kern="1200" cap="none" spc="0" normalizeH="0" baseline="0" noProof="0">
              <a:ln>
                <a:noFill/>
              </a:ln>
              <a:solidFill>
                <a:srgbClr val="924799"/>
              </a:solidFill>
              <a:effectLst/>
              <a:uLnTx/>
              <a:uFillTx/>
              <a:latin typeface="Arial"/>
              <a:ea typeface="+mj-ea"/>
              <a:cs typeface="Arial"/>
            </a:endParaRPr>
          </a:p>
        </p:txBody>
      </p:sp>
      <p:sp>
        <p:nvSpPr>
          <p:cNvPr id="15" name="Content Placeholder 2">
            <a:extLst>
              <a:ext uri="{FF2B5EF4-FFF2-40B4-BE49-F238E27FC236}">
                <a16:creationId xmlns:a16="http://schemas.microsoft.com/office/drawing/2014/main" id="{FB457099-2FEB-3129-126C-C10B0C9D8202}"/>
              </a:ext>
            </a:extLst>
          </p:cNvPr>
          <p:cNvSpPr txBox="1">
            <a:spLocks/>
          </p:cNvSpPr>
          <p:nvPr/>
        </p:nvSpPr>
        <p:spPr>
          <a:xfrm>
            <a:off x="820334" y="2765790"/>
            <a:ext cx="3312523" cy="753830"/>
          </a:xfrm>
          <a:prstGeom prst="rect">
            <a:avLst/>
          </a:prstGeom>
        </p:spPr>
        <p:txBody>
          <a:bodyPr vert="horz" lIns="91440" tIns="45720" rIns="91440" bIns="45720" rtlCol="0" anchor="t">
            <a:noAutofit/>
          </a:bodyPr>
          <a:lstStyle>
            <a:lvl1pPr marL="228600" indent="-228600" algn="l" defTabSz="914400" rtl="0" eaLnBrk="1" latinLnBrk="0" hangingPunct="1">
              <a:spcBef>
                <a:spcPct val="20000"/>
              </a:spcBef>
              <a:buClr>
                <a:schemeClr val="tx2"/>
              </a:buClr>
              <a:buFont typeface="Arial" pitchFamily="34" charset="0"/>
              <a:buChar char="•"/>
              <a:defRPr sz="28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4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ct val="20000"/>
              </a:spcBef>
              <a:spcAft>
                <a:spcPts val="600"/>
              </a:spcAft>
              <a:buClr>
                <a:srgbClr val="007DB6"/>
              </a:buClr>
              <a:buSzTx/>
              <a:buFont typeface="Arial" pitchFamily="34" charset="0"/>
              <a:buChar char="•"/>
              <a:tabLst/>
              <a:defRPr/>
            </a:pPr>
            <a:r>
              <a:rPr kumimoji="0" lang="en-US" sz="1400" b="0" i="0" u="none" strike="noStrike" kern="1200" cap="none" spc="0" normalizeH="0" baseline="0" noProof="0" dirty="0">
                <a:ln>
                  <a:noFill/>
                </a:ln>
                <a:solidFill>
                  <a:srgbClr val="37424A"/>
                </a:solidFill>
                <a:effectLst/>
                <a:uLnTx/>
                <a:uFillTx/>
                <a:latin typeface="Arial"/>
                <a:ea typeface="+mn-ea"/>
                <a:cs typeface="+mn-cs"/>
              </a:rPr>
              <a:t>In-network nutritionists who offer virtual care</a:t>
            </a:r>
            <a:endParaRPr kumimoji="0" lang="en-US" sz="1400" b="0" i="0" u="none" strike="noStrike" kern="1200" cap="none" spc="0" normalizeH="0" baseline="0" noProof="0" dirty="0">
              <a:ln>
                <a:noFill/>
              </a:ln>
              <a:solidFill>
                <a:srgbClr val="37424A"/>
              </a:solidFill>
              <a:effectLst/>
              <a:uLnTx/>
              <a:uFillTx/>
              <a:latin typeface="Arial"/>
              <a:ea typeface="+mn-ea"/>
              <a:cs typeface="Arial"/>
            </a:endParaRPr>
          </a:p>
          <a:p>
            <a:pPr marL="228600" marR="0" lvl="0" indent="-228600" algn="l" defTabSz="914400" rtl="0" eaLnBrk="1" fontAlgn="auto" latinLnBrk="0" hangingPunct="1">
              <a:lnSpc>
                <a:spcPct val="100000"/>
              </a:lnSpc>
              <a:spcBef>
                <a:spcPct val="20000"/>
              </a:spcBef>
              <a:spcAft>
                <a:spcPts val="600"/>
              </a:spcAft>
              <a:buClr>
                <a:srgbClr val="007DB6"/>
              </a:buClr>
              <a:buSzTx/>
              <a:buFont typeface="Arial" pitchFamily="34" charset="0"/>
              <a:buChar char="•"/>
              <a:tabLst/>
              <a:defRPr/>
            </a:pPr>
            <a:r>
              <a:rPr kumimoji="0" lang="en-US" sz="1400" b="0" i="0" u="none" strike="noStrike" kern="1200" cap="none" spc="0" normalizeH="0" baseline="0" noProof="0" dirty="0">
                <a:ln>
                  <a:noFill/>
                </a:ln>
                <a:solidFill>
                  <a:srgbClr val="37424A"/>
                </a:solidFill>
                <a:effectLst/>
                <a:uLnTx/>
                <a:uFillTx/>
                <a:latin typeface="Arial"/>
                <a:ea typeface="+mn-ea"/>
                <a:cs typeface="+mn-cs"/>
              </a:rPr>
              <a:t>HUSK Nutrition via HUSK Marketplace</a:t>
            </a:r>
            <a:endParaRPr kumimoji="0" lang="en-US" sz="1400" b="0" i="0" u="none" strike="noStrike" kern="1200" cap="none" spc="0" normalizeH="0" baseline="0" noProof="0" dirty="0">
              <a:ln>
                <a:noFill/>
              </a:ln>
              <a:solidFill>
                <a:srgbClr val="37424A"/>
              </a:solidFill>
              <a:effectLst/>
              <a:uLnTx/>
              <a:uFillTx/>
              <a:latin typeface="Arial"/>
              <a:ea typeface="+mn-ea"/>
              <a:cs typeface="Arial"/>
            </a:endParaRPr>
          </a:p>
        </p:txBody>
      </p:sp>
      <p:sp>
        <p:nvSpPr>
          <p:cNvPr id="16" name="Title 1">
            <a:extLst>
              <a:ext uri="{FF2B5EF4-FFF2-40B4-BE49-F238E27FC236}">
                <a16:creationId xmlns:a16="http://schemas.microsoft.com/office/drawing/2014/main" id="{290CAE12-6195-DAE2-99FD-24A07412BBBD}"/>
              </a:ext>
            </a:extLst>
          </p:cNvPr>
          <p:cNvSpPr txBox="1">
            <a:spLocks/>
          </p:cNvSpPr>
          <p:nvPr/>
        </p:nvSpPr>
        <p:spPr>
          <a:xfrm>
            <a:off x="697907" y="2390881"/>
            <a:ext cx="5238625" cy="44854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err="1">
                <a:ln>
                  <a:noFill/>
                </a:ln>
                <a:solidFill>
                  <a:srgbClr val="924799"/>
                </a:solidFill>
                <a:effectLst/>
                <a:uLnTx/>
                <a:uFillTx/>
                <a:latin typeface="Arial"/>
                <a:ea typeface="+mj-ea"/>
                <a:cs typeface="+mj-cs"/>
              </a:rPr>
              <a:t>Telenutrition</a:t>
            </a:r>
            <a:endParaRPr kumimoji="0" lang="en-US" sz="1800" b="1" i="0" u="none" strike="noStrike" kern="1200" cap="none" spc="0" normalizeH="0" baseline="0" noProof="0" dirty="0">
              <a:ln>
                <a:noFill/>
              </a:ln>
              <a:solidFill>
                <a:srgbClr val="924799"/>
              </a:solidFill>
              <a:effectLst/>
              <a:uLnTx/>
              <a:uFillTx/>
              <a:latin typeface="Arial"/>
              <a:ea typeface="+mj-ea"/>
              <a:cs typeface="Arial"/>
            </a:endParaRPr>
          </a:p>
        </p:txBody>
      </p:sp>
      <p:sp>
        <p:nvSpPr>
          <p:cNvPr id="17" name="Content Placeholder 2">
            <a:extLst>
              <a:ext uri="{FF2B5EF4-FFF2-40B4-BE49-F238E27FC236}">
                <a16:creationId xmlns:a16="http://schemas.microsoft.com/office/drawing/2014/main" id="{A6F75A27-7E46-287F-C5C4-CB049862D3BB}"/>
              </a:ext>
            </a:extLst>
          </p:cNvPr>
          <p:cNvSpPr txBox="1">
            <a:spLocks/>
          </p:cNvSpPr>
          <p:nvPr/>
        </p:nvSpPr>
        <p:spPr>
          <a:xfrm>
            <a:off x="4560614" y="1526315"/>
            <a:ext cx="3770639" cy="1221684"/>
          </a:xfrm>
          <a:prstGeom prst="rect">
            <a:avLst/>
          </a:prstGeom>
        </p:spPr>
        <p:txBody>
          <a:bodyPr vert="horz" lIns="91440" tIns="45720" rIns="91440" bIns="45720" rtlCol="0" anchor="t">
            <a:noAutofit/>
          </a:bodyPr>
          <a:lstStyle>
            <a:lvl1pPr marL="228600" indent="-228600" algn="l" defTabSz="914400" rtl="0" eaLnBrk="1" latinLnBrk="0" hangingPunct="1">
              <a:spcBef>
                <a:spcPct val="20000"/>
              </a:spcBef>
              <a:buClr>
                <a:schemeClr val="tx2"/>
              </a:buClr>
              <a:buFont typeface="Arial" pitchFamily="34" charset="0"/>
              <a:buChar char="•"/>
              <a:defRPr sz="28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4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ct val="20000"/>
              </a:spcBef>
              <a:spcAft>
                <a:spcPts val="600"/>
              </a:spcAft>
              <a:buClr>
                <a:srgbClr val="007DB6"/>
              </a:buClr>
              <a:buSzTx/>
              <a:buFont typeface="Arial" pitchFamily="34" charset="0"/>
              <a:buChar char="•"/>
              <a:tabLst/>
              <a:defRPr/>
            </a:pPr>
            <a:r>
              <a:rPr kumimoji="0" lang="en-US" sz="1400" b="0" i="0" u="none" strike="noStrike" kern="1200" cap="none" spc="0" normalizeH="0" baseline="0" noProof="0" dirty="0">
                <a:ln>
                  <a:noFill/>
                </a:ln>
                <a:solidFill>
                  <a:srgbClr val="37424A"/>
                </a:solidFill>
                <a:effectLst/>
                <a:uLnTx/>
                <a:uFillTx/>
                <a:latin typeface="Arial"/>
                <a:ea typeface="+mn-ea"/>
                <a:cs typeface="+mn-cs"/>
              </a:rPr>
              <a:t>Teladoc Mental Health Care</a:t>
            </a:r>
            <a:endParaRPr kumimoji="0" lang="en-US" sz="1400" b="0" i="0" u="none" strike="noStrike" kern="1200" cap="none" spc="0" normalizeH="0" baseline="0" noProof="0" dirty="0">
              <a:ln>
                <a:noFill/>
              </a:ln>
              <a:solidFill>
                <a:srgbClr val="37424A"/>
              </a:solidFill>
              <a:effectLst/>
              <a:uLnTx/>
              <a:uFillTx/>
              <a:latin typeface="Arial"/>
              <a:ea typeface="+mn-ea"/>
              <a:cs typeface="Arial"/>
            </a:endParaRPr>
          </a:p>
          <a:p>
            <a:pPr marL="228600" marR="0" lvl="0" indent="-228600" algn="l" defTabSz="914400" rtl="0" eaLnBrk="1" fontAlgn="auto" latinLnBrk="0" hangingPunct="1">
              <a:lnSpc>
                <a:spcPct val="100000"/>
              </a:lnSpc>
              <a:spcBef>
                <a:spcPct val="20000"/>
              </a:spcBef>
              <a:spcAft>
                <a:spcPts val="600"/>
              </a:spcAft>
              <a:buClr>
                <a:srgbClr val="007DB6"/>
              </a:buClr>
              <a:buSzTx/>
              <a:buFont typeface="Arial" pitchFamily="34" charset="0"/>
              <a:buChar char="•"/>
              <a:tabLst/>
              <a:defRPr/>
            </a:pPr>
            <a:r>
              <a:rPr kumimoji="0" lang="en-US" sz="1400" b="0" i="0" u="none" strike="noStrike" kern="1200" cap="none" spc="0" normalizeH="0" baseline="0" noProof="0" dirty="0">
                <a:ln>
                  <a:noFill/>
                </a:ln>
                <a:solidFill>
                  <a:srgbClr val="37424A"/>
                </a:solidFill>
                <a:effectLst/>
                <a:uLnTx/>
                <a:uFillTx/>
                <a:latin typeface="Arial"/>
                <a:ea typeface="+mn-ea"/>
                <a:cs typeface="Arial"/>
              </a:rPr>
              <a:t>Provider network in all 50 states who offer virtual care, including Connect to Care network providers</a:t>
            </a:r>
          </a:p>
          <a:p>
            <a:pPr marL="228600" marR="0" lvl="0" indent="-228600" algn="l" defTabSz="914400" rtl="0" eaLnBrk="1" fontAlgn="auto" latinLnBrk="0" hangingPunct="1">
              <a:lnSpc>
                <a:spcPct val="100000"/>
              </a:lnSpc>
              <a:spcBef>
                <a:spcPct val="20000"/>
              </a:spcBef>
              <a:spcAft>
                <a:spcPts val="600"/>
              </a:spcAft>
              <a:buClr>
                <a:srgbClr val="007DB6"/>
              </a:buClr>
              <a:buSzTx/>
              <a:buFont typeface="Arial" pitchFamily="34" charset="0"/>
              <a:buChar char="•"/>
              <a:tabLst/>
              <a:defRPr/>
            </a:pPr>
            <a:endParaRPr kumimoji="0" lang="en-US" sz="1400" b="0" i="0" u="none" strike="noStrike" kern="1200" cap="none" spc="0" normalizeH="0" baseline="0" noProof="0" dirty="0">
              <a:ln>
                <a:noFill/>
              </a:ln>
              <a:solidFill>
                <a:srgbClr val="37424A"/>
              </a:solidFill>
              <a:effectLst/>
              <a:uLnTx/>
              <a:uFillTx/>
              <a:latin typeface="Arial"/>
              <a:ea typeface="+mn-ea"/>
              <a:cs typeface="Arial"/>
            </a:endParaRPr>
          </a:p>
        </p:txBody>
      </p:sp>
      <p:sp>
        <p:nvSpPr>
          <p:cNvPr id="18" name="Title 1">
            <a:extLst>
              <a:ext uri="{FF2B5EF4-FFF2-40B4-BE49-F238E27FC236}">
                <a16:creationId xmlns:a16="http://schemas.microsoft.com/office/drawing/2014/main" id="{13E60CDA-6C84-3448-F806-5A648B2D17B7}"/>
              </a:ext>
            </a:extLst>
          </p:cNvPr>
          <p:cNvSpPr txBox="1">
            <a:spLocks/>
          </p:cNvSpPr>
          <p:nvPr/>
        </p:nvSpPr>
        <p:spPr>
          <a:xfrm>
            <a:off x="4378829" y="1185999"/>
            <a:ext cx="5238625" cy="44854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924799"/>
                </a:solidFill>
                <a:effectLst/>
                <a:uLnTx/>
                <a:uFillTx/>
                <a:latin typeface="Arial"/>
                <a:ea typeface="+mj-ea"/>
                <a:cs typeface="+mj-cs"/>
              </a:rPr>
              <a:t>Behavioral Health</a:t>
            </a:r>
            <a:endParaRPr kumimoji="0" lang="en-US" sz="1800" b="1" i="0" u="none" strike="noStrike" kern="1200" cap="none" spc="0" normalizeH="0" baseline="0" noProof="0">
              <a:ln>
                <a:noFill/>
              </a:ln>
              <a:solidFill>
                <a:srgbClr val="924799"/>
              </a:solidFill>
              <a:effectLst/>
              <a:uLnTx/>
              <a:uFillTx/>
              <a:latin typeface="Arial"/>
              <a:ea typeface="+mj-ea"/>
              <a:cs typeface="Arial"/>
            </a:endParaRPr>
          </a:p>
        </p:txBody>
      </p:sp>
      <p:sp>
        <p:nvSpPr>
          <p:cNvPr id="19" name="Content Placeholder 2">
            <a:extLst>
              <a:ext uri="{FF2B5EF4-FFF2-40B4-BE49-F238E27FC236}">
                <a16:creationId xmlns:a16="http://schemas.microsoft.com/office/drawing/2014/main" id="{218F3808-A558-298C-DC92-9728A8D81299}"/>
              </a:ext>
            </a:extLst>
          </p:cNvPr>
          <p:cNvSpPr txBox="1">
            <a:spLocks/>
          </p:cNvSpPr>
          <p:nvPr/>
        </p:nvSpPr>
        <p:spPr>
          <a:xfrm>
            <a:off x="4563591" y="3148879"/>
            <a:ext cx="3990976" cy="686938"/>
          </a:xfrm>
          <a:prstGeom prst="rect">
            <a:avLst/>
          </a:prstGeom>
        </p:spPr>
        <p:txBody>
          <a:bodyPr vert="horz" lIns="91440" tIns="45720" rIns="91440" bIns="45720" rtlCol="0" anchor="t">
            <a:noAutofit/>
          </a:bodyPr>
          <a:lstStyle>
            <a:lvl1pPr marL="228600" indent="-228600" algn="l" defTabSz="914400" rtl="0" eaLnBrk="1" latinLnBrk="0" hangingPunct="1">
              <a:spcBef>
                <a:spcPct val="20000"/>
              </a:spcBef>
              <a:buClr>
                <a:schemeClr val="tx2"/>
              </a:buClr>
              <a:buFont typeface="Arial" pitchFamily="34" charset="0"/>
              <a:buChar char="•"/>
              <a:defRPr sz="28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4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ct val="20000"/>
              </a:spcBef>
              <a:spcAft>
                <a:spcPts val="600"/>
              </a:spcAft>
              <a:buClr>
                <a:srgbClr val="007DB6"/>
              </a:buClr>
              <a:buSzTx/>
              <a:buFont typeface="Arial" pitchFamily="34" charset="0"/>
              <a:buChar char="•"/>
              <a:tabLst/>
              <a:defRPr/>
            </a:pPr>
            <a:r>
              <a:rPr kumimoji="0" lang="en-US" sz="1400" b="0" i="0" u="none" strike="noStrike" kern="1200" cap="none" spc="0" normalizeH="0" baseline="0" noProof="0">
                <a:ln>
                  <a:noFill/>
                </a:ln>
                <a:solidFill>
                  <a:srgbClr val="37424A"/>
                </a:solidFill>
                <a:effectLst/>
                <a:uLnTx/>
                <a:uFillTx/>
                <a:latin typeface="Arial"/>
                <a:ea typeface="+mn-ea"/>
                <a:cs typeface="+mn-cs"/>
              </a:rPr>
              <a:t>Teladoc Dermatology</a:t>
            </a:r>
          </a:p>
          <a:p>
            <a:pPr marL="228600" marR="0" lvl="0" indent="-228600" algn="l" defTabSz="914400" rtl="0" eaLnBrk="1" fontAlgn="auto" latinLnBrk="0" hangingPunct="1">
              <a:lnSpc>
                <a:spcPct val="100000"/>
              </a:lnSpc>
              <a:spcBef>
                <a:spcPct val="20000"/>
              </a:spcBef>
              <a:spcAft>
                <a:spcPts val="600"/>
              </a:spcAft>
              <a:buClr>
                <a:srgbClr val="007DB6"/>
              </a:buClr>
              <a:buSzTx/>
              <a:buFont typeface="Arial" pitchFamily="34" charset="0"/>
              <a:buChar char="•"/>
              <a:tabLst/>
              <a:defRPr/>
            </a:pPr>
            <a:r>
              <a:rPr kumimoji="0" lang="en-US" sz="1400" b="0" i="0" u="none" strike="noStrike" kern="1200" cap="none" spc="0" normalizeH="0" baseline="0" noProof="0">
                <a:ln>
                  <a:noFill/>
                </a:ln>
                <a:solidFill>
                  <a:srgbClr val="37424A"/>
                </a:solidFill>
                <a:effectLst/>
                <a:uLnTx/>
                <a:uFillTx/>
                <a:latin typeface="Arial"/>
                <a:ea typeface="+mn-ea"/>
                <a:cs typeface="Arial"/>
              </a:rPr>
              <a:t>Dermatology specialists who offer virtual care</a:t>
            </a:r>
          </a:p>
        </p:txBody>
      </p:sp>
      <p:sp>
        <p:nvSpPr>
          <p:cNvPr id="20" name="Title 1">
            <a:extLst>
              <a:ext uri="{FF2B5EF4-FFF2-40B4-BE49-F238E27FC236}">
                <a16:creationId xmlns:a16="http://schemas.microsoft.com/office/drawing/2014/main" id="{258EF6E2-9911-467F-3E38-A354E192A221}"/>
              </a:ext>
            </a:extLst>
          </p:cNvPr>
          <p:cNvSpPr txBox="1">
            <a:spLocks/>
          </p:cNvSpPr>
          <p:nvPr/>
        </p:nvSpPr>
        <p:spPr>
          <a:xfrm>
            <a:off x="4474054" y="2756756"/>
            <a:ext cx="5238625" cy="44854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924799"/>
                </a:solidFill>
                <a:effectLst/>
                <a:uLnTx/>
                <a:uFillTx/>
                <a:latin typeface="Arial"/>
                <a:ea typeface="+mj-ea"/>
                <a:cs typeface="+mj-cs"/>
              </a:rPr>
              <a:t>Dermatology</a:t>
            </a:r>
            <a:endParaRPr kumimoji="0" lang="en-US" sz="1800" b="1" i="0" u="none" strike="noStrike" kern="1200" cap="none" spc="0" normalizeH="0" baseline="0" noProof="0">
              <a:ln>
                <a:noFill/>
              </a:ln>
              <a:solidFill>
                <a:srgbClr val="924799"/>
              </a:solidFill>
              <a:effectLst/>
              <a:uLnTx/>
              <a:uFillTx/>
              <a:latin typeface="Arial"/>
              <a:ea typeface="+mj-ea"/>
              <a:cs typeface="Arial"/>
            </a:endParaRPr>
          </a:p>
        </p:txBody>
      </p:sp>
      <p:sp>
        <p:nvSpPr>
          <p:cNvPr id="5" name="Title 1">
            <a:extLst>
              <a:ext uri="{FF2B5EF4-FFF2-40B4-BE49-F238E27FC236}">
                <a16:creationId xmlns:a16="http://schemas.microsoft.com/office/drawing/2014/main" id="{D1E6B9F1-EC32-F2AE-413A-3418C32307BA}"/>
              </a:ext>
            </a:extLst>
          </p:cNvPr>
          <p:cNvSpPr txBox="1">
            <a:spLocks/>
          </p:cNvSpPr>
          <p:nvPr/>
        </p:nvSpPr>
        <p:spPr>
          <a:xfrm>
            <a:off x="4471475" y="3860572"/>
            <a:ext cx="5237261" cy="448423"/>
          </a:xfrm>
          <a:prstGeom prst="rect">
            <a:avLst/>
          </a:prstGeom>
        </p:spPr>
        <p:txBody>
          <a:bodyPr vert="horz" lIns="91416" tIns="45708" rIns="91416" bIns="45708" rtlCol="0" anchor="t" anchorCtr="0">
            <a:noAutofit/>
          </a:bodyPr>
          <a:lstStyle>
            <a:defPPr>
              <a:defRPr lang="en-US"/>
            </a:defPPr>
            <a:lvl1pPr marL="0" algn="l" defTabSz="914400" rtl="0" eaLnBrk="1" latinLnBrk="0" hangingPunct="1">
              <a:spcBef>
                <a:spcPct val="0"/>
              </a:spcBef>
              <a:buNone/>
              <a:defRPr sz="3600" b="1" kern="1200">
                <a:solidFill>
                  <a:schemeClr val="tx2"/>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0" normalizeH="0" baseline="0" noProof="0" dirty="0">
              <a:ln>
                <a:noFill/>
              </a:ln>
              <a:solidFill>
                <a:srgbClr val="924799"/>
              </a:solidFill>
              <a:effectLst/>
              <a:uLnTx/>
              <a:uFillTx/>
              <a:latin typeface="Arial"/>
              <a:ea typeface="+mj-ea"/>
              <a:cs typeface="Aria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400" b="1" i="0" u="none" strike="noStrike" kern="1200" cap="none" spc="0" normalizeH="0" baseline="0" noProof="0" dirty="0">
              <a:ln>
                <a:noFill/>
              </a:ln>
              <a:solidFill>
                <a:srgbClr val="008EAA"/>
              </a:solidFill>
              <a:effectLst/>
              <a:uLnTx/>
              <a:uFillTx/>
              <a:latin typeface="Arial"/>
              <a:ea typeface="+mj-ea"/>
              <a:cs typeface="Arial"/>
            </a:endParaRPr>
          </a:p>
        </p:txBody>
      </p:sp>
      <p:sp>
        <p:nvSpPr>
          <p:cNvPr id="13" name="Content Placeholder 2">
            <a:extLst>
              <a:ext uri="{FF2B5EF4-FFF2-40B4-BE49-F238E27FC236}">
                <a16:creationId xmlns:a16="http://schemas.microsoft.com/office/drawing/2014/main" id="{70ACD67B-288C-3249-98A4-F4A2984AA875}"/>
              </a:ext>
            </a:extLst>
          </p:cNvPr>
          <p:cNvSpPr txBox="1">
            <a:spLocks/>
          </p:cNvSpPr>
          <p:nvPr/>
        </p:nvSpPr>
        <p:spPr>
          <a:xfrm>
            <a:off x="4558989" y="4205000"/>
            <a:ext cx="3994157" cy="1147977"/>
          </a:xfrm>
          <a:prstGeom prst="rect">
            <a:avLst/>
          </a:prstGeom>
        </p:spPr>
        <p:txBody>
          <a:bodyPr vert="horz" lIns="91416" tIns="45708" rIns="91416" bIns="45708" rtlCol="0" anchor="t">
            <a:noAutofit/>
          </a:bodyPr>
          <a:lstStyle>
            <a:defPPr>
              <a:defRPr lang="en-US"/>
            </a:defPPr>
            <a:lvl1pPr marL="228600" indent="-228600" algn="l" defTabSz="914400" rtl="0" eaLnBrk="1" latinLnBrk="0" hangingPunct="1">
              <a:spcBef>
                <a:spcPct val="20000"/>
              </a:spcBef>
              <a:buClr>
                <a:schemeClr val="tx2"/>
              </a:buClr>
              <a:buFont typeface="Arial" pitchFamily="34" charset="0"/>
              <a:buChar char="•"/>
              <a:defRPr sz="2800" kern="1200">
                <a:solidFill>
                  <a:schemeClr val="accent5"/>
                </a:solidFill>
                <a:latin typeface="+mn-lt"/>
                <a:ea typeface="+mn-ea"/>
                <a:cs typeface="+mn-cs"/>
              </a:defRPr>
            </a:lvl1pPr>
            <a:lvl2pPr marL="550863" indent="-274320" algn="l" defTabSz="914400" rtl="0" eaLnBrk="1" latinLnBrk="0" hangingPunct="1">
              <a:spcBef>
                <a:spcPts val="900"/>
              </a:spcBef>
              <a:buClr>
                <a:schemeClr val="tx2"/>
              </a:buClr>
              <a:buFont typeface="Arial" pitchFamily="34" charset="0"/>
              <a:buChar char="–"/>
              <a:defRPr sz="2400" kern="1200">
                <a:solidFill>
                  <a:schemeClr val="accent5"/>
                </a:solidFill>
                <a:latin typeface="+mn-lt"/>
                <a:ea typeface="+mn-ea"/>
                <a:cs typeface="+mn-cs"/>
              </a:defRPr>
            </a:lvl2pPr>
            <a:lvl3pPr marL="822960" indent="-228600" algn="l" defTabSz="914400" rtl="0" eaLnBrk="1" latinLnBrk="0" hangingPunct="1">
              <a:spcBef>
                <a:spcPts val="600"/>
              </a:spcBef>
              <a:buClr>
                <a:schemeClr val="tx2"/>
              </a:buClr>
              <a:buFont typeface="Arial" pitchFamily="34" charset="0"/>
              <a:buChar char="•"/>
              <a:tabLst>
                <a:tab pos="563563" algn="l"/>
              </a:tabLst>
              <a:defRPr sz="2000" kern="1200">
                <a:solidFill>
                  <a:schemeClr val="accent5"/>
                </a:solidFill>
                <a:latin typeface="+mn-lt"/>
                <a:ea typeface="+mn-ea"/>
                <a:cs typeface="+mn-cs"/>
              </a:defRPr>
            </a:lvl3pPr>
            <a:lvl4pPr marL="1097280" indent="-225425"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4pPr>
            <a:lvl5pPr marL="1325880" indent="-228600" algn="l" defTabSz="914400" rtl="0" eaLnBrk="1" latinLnBrk="0" hangingPunct="1">
              <a:spcBef>
                <a:spcPts val="600"/>
              </a:spcBef>
              <a:buClr>
                <a:schemeClr val="tx2"/>
              </a:buClr>
              <a:buFont typeface="Arial" pitchFamily="34" charset="0"/>
              <a:buChar char="•"/>
              <a:defRPr sz="20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400"/>
              </a:spcAft>
              <a:buClr>
                <a:srgbClr val="007DB6"/>
              </a:buClr>
              <a:buSzTx/>
              <a:buNone/>
              <a:tabLst/>
              <a:defRPr/>
            </a:pPr>
            <a:r>
              <a:rPr kumimoji="0" lang="en-US" sz="1500" b="0" i="0" u="none" strike="noStrike" kern="1200" cap="none" spc="0" normalizeH="0" baseline="0" noProof="0" dirty="0">
                <a:ln>
                  <a:noFill/>
                </a:ln>
                <a:solidFill>
                  <a:srgbClr val="37424A"/>
                </a:solidFill>
                <a:effectLst/>
                <a:uLnTx/>
                <a:uFillTx/>
                <a:latin typeface="Arial"/>
                <a:ea typeface="+mn-ea"/>
                <a:cs typeface="+mn-cs"/>
              </a:rPr>
              <a:t> </a:t>
            </a:r>
            <a:endParaRPr kumimoji="0" lang="en-US" sz="1500" b="0" i="0" u="none" strike="sngStrike" kern="1200" cap="none" spc="0" normalizeH="0" baseline="0" noProof="0" dirty="0">
              <a:ln>
                <a:noFill/>
              </a:ln>
              <a:solidFill>
                <a:srgbClr val="37424A"/>
              </a:solidFill>
              <a:effectLst/>
              <a:uLnTx/>
              <a:uFillTx/>
              <a:latin typeface="Arial"/>
              <a:ea typeface="+mn-ea"/>
              <a:cs typeface="Arial"/>
            </a:endParaRPr>
          </a:p>
        </p:txBody>
      </p:sp>
    </p:spTree>
    <p:extLst>
      <p:ext uri="{BB962C8B-B14F-4D97-AF65-F5344CB8AC3E}">
        <p14:creationId xmlns:p14="http://schemas.microsoft.com/office/powerpoint/2010/main" val="3951395957"/>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28" y="384853"/>
            <a:ext cx="10967086" cy="1124886"/>
          </a:xfrm>
          <a:prstGeom prst="rect">
            <a:avLst/>
          </a:prstGeom>
        </p:spPr>
        <p:txBody>
          <a:bodyPr vert="horz" wrap="square" lIns="0" tIns="52690" rIns="0" bIns="0" rtlCol="0" anchor="t" anchorCtr="0">
            <a:spAutoFit/>
          </a:bodyPr>
          <a:lstStyle/>
          <a:p>
            <a:pPr marL="12696">
              <a:spcBef>
                <a:spcPts val="414"/>
              </a:spcBef>
            </a:pPr>
            <a:r>
              <a:rPr spc="175" dirty="0"/>
              <a:t>Partner</a:t>
            </a:r>
            <a:r>
              <a:rPr spc="125" dirty="0"/>
              <a:t> </a:t>
            </a:r>
            <a:r>
              <a:rPr spc="170" dirty="0"/>
              <a:t>Point</a:t>
            </a:r>
            <a:r>
              <a:rPr spc="210" dirty="0"/>
              <a:t> </a:t>
            </a:r>
            <a:r>
              <a:rPr spc="220" dirty="0">
                <a:solidFill>
                  <a:srgbClr val="25215F"/>
                </a:solidFill>
              </a:rPr>
              <a:t>Solutions</a:t>
            </a:r>
          </a:p>
          <a:p>
            <a:pPr marL="12696">
              <a:spcBef>
                <a:spcPts val="209"/>
              </a:spcBef>
            </a:pPr>
            <a:r>
              <a:rPr sz="2399" spc="204" dirty="0">
                <a:solidFill>
                  <a:srgbClr val="25282A"/>
                </a:solidFill>
              </a:rPr>
              <a:t>Seamlessly</a:t>
            </a:r>
            <a:r>
              <a:rPr sz="2399" spc="135" dirty="0">
                <a:solidFill>
                  <a:srgbClr val="25282A"/>
                </a:solidFill>
              </a:rPr>
              <a:t> </a:t>
            </a:r>
            <a:r>
              <a:rPr sz="2399" spc="125" dirty="0">
                <a:solidFill>
                  <a:srgbClr val="25282A"/>
                </a:solidFill>
              </a:rPr>
              <a:t>integrated</a:t>
            </a:r>
            <a:endParaRPr sz="2399" dirty="0"/>
          </a:p>
        </p:txBody>
      </p:sp>
      <p:sp>
        <p:nvSpPr>
          <p:cNvPr id="12" name="object 12"/>
          <p:cNvSpPr txBox="1"/>
          <p:nvPr/>
        </p:nvSpPr>
        <p:spPr>
          <a:xfrm>
            <a:off x="447355" y="2656555"/>
            <a:ext cx="2813587" cy="665307"/>
          </a:xfrm>
          <a:prstGeom prst="rect">
            <a:avLst/>
          </a:prstGeom>
        </p:spPr>
        <p:txBody>
          <a:bodyPr vert="horz" wrap="square" lIns="0" tIns="12697" rIns="0" bIns="0" rtlCol="0">
            <a:spAutoFit/>
          </a:bodyPr>
          <a:lstStyle/>
          <a:p>
            <a:pPr marL="12696" marR="5078" defTabSz="914126">
              <a:spcBef>
                <a:spcPts val="100"/>
              </a:spcBef>
              <a:defRPr/>
            </a:pPr>
            <a:r>
              <a:rPr sz="1400" kern="0" spc="85" dirty="0">
                <a:solidFill>
                  <a:srgbClr val="25282A"/>
                </a:solidFill>
                <a:latin typeface="Calibri"/>
                <a:cs typeface="Calibri"/>
              </a:rPr>
              <a:t>Virtual</a:t>
            </a:r>
            <a:r>
              <a:rPr sz="1400" kern="0" spc="125" dirty="0">
                <a:solidFill>
                  <a:srgbClr val="25282A"/>
                </a:solidFill>
                <a:latin typeface="Calibri"/>
                <a:cs typeface="Calibri"/>
              </a:rPr>
              <a:t> </a:t>
            </a:r>
            <a:r>
              <a:rPr sz="1400" kern="0" spc="120" dirty="0">
                <a:solidFill>
                  <a:srgbClr val="25282A"/>
                </a:solidFill>
                <a:latin typeface="Calibri"/>
                <a:cs typeface="Calibri"/>
              </a:rPr>
              <a:t>physical</a:t>
            </a:r>
            <a:r>
              <a:rPr sz="1400" kern="0" spc="130" dirty="0">
                <a:solidFill>
                  <a:srgbClr val="25282A"/>
                </a:solidFill>
                <a:latin typeface="Calibri"/>
                <a:cs typeface="Calibri"/>
              </a:rPr>
              <a:t> </a:t>
            </a:r>
            <a:r>
              <a:rPr sz="1400" kern="0" spc="120" dirty="0">
                <a:solidFill>
                  <a:srgbClr val="25282A"/>
                </a:solidFill>
                <a:latin typeface="Calibri"/>
                <a:cs typeface="Calibri"/>
              </a:rPr>
              <a:t>care</a:t>
            </a:r>
            <a:r>
              <a:rPr sz="1400" kern="0" spc="175" dirty="0">
                <a:solidFill>
                  <a:srgbClr val="25282A"/>
                </a:solidFill>
                <a:latin typeface="Calibri"/>
                <a:cs typeface="Calibri"/>
              </a:rPr>
              <a:t> </a:t>
            </a:r>
            <a:r>
              <a:rPr sz="1400" kern="0" spc="110" dirty="0">
                <a:solidFill>
                  <a:srgbClr val="25282A"/>
                </a:solidFill>
                <a:latin typeface="Calibri"/>
                <a:cs typeface="Calibri"/>
              </a:rPr>
              <a:t>program</a:t>
            </a:r>
            <a:r>
              <a:rPr sz="1400" kern="0" spc="150" dirty="0">
                <a:solidFill>
                  <a:srgbClr val="25282A"/>
                </a:solidFill>
                <a:latin typeface="Calibri"/>
                <a:cs typeface="Calibri"/>
              </a:rPr>
              <a:t> </a:t>
            </a:r>
            <a:r>
              <a:rPr sz="1400" kern="0" spc="80" dirty="0">
                <a:solidFill>
                  <a:srgbClr val="25282A"/>
                </a:solidFill>
                <a:latin typeface="Calibri"/>
                <a:cs typeface="Calibri"/>
              </a:rPr>
              <a:t>to </a:t>
            </a:r>
            <a:r>
              <a:rPr sz="1400" kern="0" spc="114" dirty="0">
                <a:solidFill>
                  <a:srgbClr val="25282A"/>
                </a:solidFill>
                <a:latin typeface="Calibri"/>
                <a:cs typeface="Calibri"/>
              </a:rPr>
              <a:t>help</a:t>
            </a:r>
            <a:r>
              <a:rPr sz="1400" kern="0" spc="165" dirty="0">
                <a:solidFill>
                  <a:srgbClr val="25282A"/>
                </a:solidFill>
                <a:latin typeface="Calibri"/>
                <a:cs typeface="Calibri"/>
              </a:rPr>
              <a:t> </a:t>
            </a:r>
            <a:r>
              <a:rPr sz="1400" kern="0" spc="100" dirty="0">
                <a:solidFill>
                  <a:srgbClr val="25282A"/>
                </a:solidFill>
                <a:latin typeface="Calibri"/>
                <a:cs typeface="Calibri"/>
              </a:rPr>
              <a:t>prevent</a:t>
            </a:r>
            <a:r>
              <a:rPr sz="1400" kern="0" spc="165" dirty="0">
                <a:solidFill>
                  <a:srgbClr val="25282A"/>
                </a:solidFill>
                <a:latin typeface="Calibri"/>
                <a:cs typeface="Calibri"/>
              </a:rPr>
              <a:t> </a:t>
            </a:r>
            <a:r>
              <a:rPr sz="1400" kern="0" spc="125" dirty="0">
                <a:solidFill>
                  <a:srgbClr val="25282A"/>
                </a:solidFill>
                <a:latin typeface="Calibri"/>
                <a:cs typeface="Calibri"/>
              </a:rPr>
              <a:t>and</a:t>
            </a:r>
            <a:r>
              <a:rPr sz="1400" kern="0" spc="145" dirty="0">
                <a:solidFill>
                  <a:srgbClr val="25282A"/>
                </a:solidFill>
                <a:latin typeface="Calibri"/>
                <a:cs typeface="Calibri"/>
              </a:rPr>
              <a:t> </a:t>
            </a:r>
            <a:r>
              <a:rPr sz="1400" kern="0" spc="90" dirty="0">
                <a:solidFill>
                  <a:srgbClr val="25282A"/>
                </a:solidFill>
                <a:latin typeface="Calibri"/>
                <a:cs typeface="Calibri"/>
              </a:rPr>
              <a:t>treat</a:t>
            </a:r>
            <a:r>
              <a:rPr sz="1400" kern="0" spc="165" dirty="0">
                <a:solidFill>
                  <a:srgbClr val="25282A"/>
                </a:solidFill>
                <a:latin typeface="Calibri"/>
                <a:cs typeface="Calibri"/>
              </a:rPr>
              <a:t> </a:t>
            </a:r>
            <a:r>
              <a:rPr sz="1400" kern="0" spc="100" dirty="0">
                <a:solidFill>
                  <a:srgbClr val="25282A"/>
                </a:solidFill>
                <a:latin typeface="Calibri"/>
                <a:cs typeface="Calibri"/>
              </a:rPr>
              <a:t>acute, </a:t>
            </a:r>
            <a:r>
              <a:rPr sz="1400" kern="0" spc="105" dirty="0">
                <a:solidFill>
                  <a:srgbClr val="25282A"/>
                </a:solidFill>
                <a:latin typeface="Calibri"/>
                <a:cs typeface="Calibri"/>
              </a:rPr>
              <a:t>chronic,</a:t>
            </a:r>
            <a:r>
              <a:rPr sz="1400" kern="0" spc="165" dirty="0">
                <a:solidFill>
                  <a:srgbClr val="25282A"/>
                </a:solidFill>
                <a:latin typeface="Calibri"/>
                <a:cs typeface="Calibri"/>
              </a:rPr>
              <a:t> </a:t>
            </a:r>
            <a:r>
              <a:rPr sz="1400" kern="0" spc="125" dirty="0">
                <a:solidFill>
                  <a:srgbClr val="25282A"/>
                </a:solidFill>
                <a:latin typeface="Calibri"/>
                <a:cs typeface="Calibri"/>
              </a:rPr>
              <a:t>and</a:t>
            </a:r>
            <a:r>
              <a:rPr sz="1400" kern="0" spc="170" dirty="0">
                <a:solidFill>
                  <a:srgbClr val="25282A"/>
                </a:solidFill>
                <a:latin typeface="Calibri"/>
                <a:cs typeface="Calibri"/>
              </a:rPr>
              <a:t> </a:t>
            </a:r>
            <a:r>
              <a:rPr sz="1400" kern="0" spc="130" dirty="0">
                <a:solidFill>
                  <a:srgbClr val="25282A"/>
                </a:solidFill>
                <a:latin typeface="Calibri"/>
                <a:cs typeface="Calibri"/>
              </a:rPr>
              <a:t>post-</a:t>
            </a:r>
            <a:r>
              <a:rPr sz="1400" kern="0" spc="135" dirty="0">
                <a:solidFill>
                  <a:srgbClr val="25282A"/>
                </a:solidFill>
                <a:latin typeface="Calibri"/>
                <a:cs typeface="Calibri"/>
              </a:rPr>
              <a:t>surgical</a:t>
            </a:r>
            <a:r>
              <a:rPr sz="1400" kern="0" spc="125" dirty="0">
                <a:solidFill>
                  <a:srgbClr val="25282A"/>
                </a:solidFill>
                <a:latin typeface="Calibri"/>
                <a:cs typeface="Calibri"/>
              </a:rPr>
              <a:t> </a:t>
            </a:r>
            <a:r>
              <a:rPr sz="1400" kern="0" spc="85" dirty="0">
                <a:solidFill>
                  <a:srgbClr val="25282A"/>
                </a:solidFill>
                <a:latin typeface="Calibri"/>
                <a:cs typeface="Calibri"/>
              </a:rPr>
              <a:t>pain</a:t>
            </a:r>
            <a:endParaRPr sz="1400" kern="0" dirty="0">
              <a:solidFill>
                <a:sysClr val="windowText" lastClr="000000"/>
              </a:solidFill>
              <a:latin typeface="Calibri"/>
              <a:cs typeface="Calibri"/>
            </a:endParaRPr>
          </a:p>
        </p:txBody>
      </p:sp>
      <p:grpSp>
        <p:nvGrpSpPr>
          <p:cNvPr id="17" name="object 17"/>
          <p:cNvGrpSpPr/>
          <p:nvPr/>
        </p:nvGrpSpPr>
        <p:grpSpPr>
          <a:xfrm>
            <a:off x="2642287" y="4403027"/>
            <a:ext cx="1813088" cy="511676"/>
            <a:chOff x="3913016" y="4921739"/>
            <a:chExt cx="1813560" cy="511809"/>
          </a:xfrm>
        </p:grpSpPr>
        <p:sp>
          <p:nvSpPr>
            <p:cNvPr id="18" name="object 18"/>
            <p:cNvSpPr/>
            <p:nvPr/>
          </p:nvSpPr>
          <p:spPr>
            <a:xfrm>
              <a:off x="3913010" y="4921745"/>
              <a:ext cx="511809" cy="511809"/>
            </a:xfrm>
            <a:custGeom>
              <a:avLst/>
              <a:gdLst/>
              <a:ahLst/>
              <a:cxnLst/>
              <a:rect l="l" t="t" r="r" b="b"/>
              <a:pathLst>
                <a:path w="511810" h="511810">
                  <a:moveTo>
                    <a:pt x="228663" y="255549"/>
                  </a:moveTo>
                  <a:lnTo>
                    <a:pt x="194691" y="222707"/>
                  </a:lnTo>
                  <a:lnTo>
                    <a:pt x="180632" y="209105"/>
                  </a:lnTo>
                  <a:lnTo>
                    <a:pt x="163207" y="192278"/>
                  </a:lnTo>
                  <a:lnTo>
                    <a:pt x="163207" y="255549"/>
                  </a:lnTo>
                  <a:lnTo>
                    <a:pt x="129235" y="288366"/>
                  </a:lnTo>
                  <a:lnTo>
                    <a:pt x="113334" y="298564"/>
                  </a:lnTo>
                  <a:lnTo>
                    <a:pt x="95250" y="301967"/>
                  </a:lnTo>
                  <a:lnTo>
                    <a:pt x="77165" y="298564"/>
                  </a:lnTo>
                  <a:lnTo>
                    <a:pt x="61264" y="288353"/>
                  </a:lnTo>
                  <a:lnTo>
                    <a:pt x="50736" y="272999"/>
                  </a:lnTo>
                  <a:lnTo>
                    <a:pt x="47218" y="255524"/>
                  </a:lnTo>
                  <a:lnTo>
                    <a:pt x="50736" y="238061"/>
                  </a:lnTo>
                  <a:lnTo>
                    <a:pt x="61277" y="222707"/>
                  </a:lnTo>
                  <a:lnTo>
                    <a:pt x="77165" y="212509"/>
                  </a:lnTo>
                  <a:lnTo>
                    <a:pt x="95250" y="209105"/>
                  </a:lnTo>
                  <a:lnTo>
                    <a:pt x="113334" y="212509"/>
                  </a:lnTo>
                  <a:lnTo>
                    <a:pt x="129222" y="222707"/>
                  </a:lnTo>
                  <a:lnTo>
                    <a:pt x="163207" y="255549"/>
                  </a:lnTo>
                  <a:lnTo>
                    <a:pt x="163207" y="192278"/>
                  </a:lnTo>
                  <a:lnTo>
                    <a:pt x="161734" y="190842"/>
                  </a:lnTo>
                  <a:lnTo>
                    <a:pt x="130340" y="170700"/>
                  </a:lnTo>
                  <a:lnTo>
                    <a:pt x="94691" y="164007"/>
                  </a:lnTo>
                  <a:lnTo>
                    <a:pt x="59055" y="170700"/>
                  </a:lnTo>
                  <a:lnTo>
                    <a:pt x="27724" y="190804"/>
                  </a:lnTo>
                  <a:lnTo>
                    <a:pt x="6921" y="221081"/>
                  </a:lnTo>
                  <a:lnTo>
                    <a:pt x="0" y="255549"/>
                  </a:lnTo>
                  <a:lnTo>
                    <a:pt x="6921" y="289966"/>
                  </a:lnTo>
                  <a:lnTo>
                    <a:pt x="27724" y="320255"/>
                  </a:lnTo>
                  <a:lnTo>
                    <a:pt x="59055" y="340360"/>
                  </a:lnTo>
                  <a:lnTo>
                    <a:pt x="94691" y="347065"/>
                  </a:lnTo>
                  <a:lnTo>
                    <a:pt x="130340" y="340360"/>
                  </a:lnTo>
                  <a:lnTo>
                    <a:pt x="161683" y="320255"/>
                  </a:lnTo>
                  <a:lnTo>
                    <a:pt x="180619" y="301967"/>
                  </a:lnTo>
                  <a:lnTo>
                    <a:pt x="228663" y="255549"/>
                  </a:lnTo>
                  <a:close/>
                </a:path>
                <a:path w="511810" h="511810">
                  <a:moveTo>
                    <a:pt x="347294" y="416623"/>
                  </a:moveTo>
                  <a:lnTo>
                    <a:pt x="340588" y="380974"/>
                  </a:lnTo>
                  <a:lnTo>
                    <a:pt x="320484" y="349643"/>
                  </a:lnTo>
                  <a:lnTo>
                    <a:pt x="319024" y="348107"/>
                  </a:lnTo>
                  <a:lnTo>
                    <a:pt x="302196" y="330695"/>
                  </a:lnTo>
                  <a:lnTo>
                    <a:pt x="302196" y="416064"/>
                  </a:lnTo>
                  <a:lnTo>
                    <a:pt x="298792" y="434149"/>
                  </a:lnTo>
                  <a:lnTo>
                    <a:pt x="288594" y="450037"/>
                  </a:lnTo>
                  <a:lnTo>
                    <a:pt x="273227" y="460578"/>
                  </a:lnTo>
                  <a:lnTo>
                    <a:pt x="255752" y="464096"/>
                  </a:lnTo>
                  <a:lnTo>
                    <a:pt x="238290" y="460578"/>
                  </a:lnTo>
                  <a:lnTo>
                    <a:pt x="222935" y="450037"/>
                  </a:lnTo>
                  <a:lnTo>
                    <a:pt x="212737" y="434149"/>
                  </a:lnTo>
                  <a:lnTo>
                    <a:pt x="209334" y="416064"/>
                  </a:lnTo>
                  <a:lnTo>
                    <a:pt x="212737" y="397979"/>
                  </a:lnTo>
                  <a:lnTo>
                    <a:pt x="222935" y="382092"/>
                  </a:lnTo>
                  <a:lnTo>
                    <a:pt x="255778" y="348107"/>
                  </a:lnTo>
                  <a:lnTo>
                    <a:pt x="288594" y="382079"/>
                  </a:lnTo>
                  <a:lnTo>
                    <a:pt x="298792" y="397979"/>
                  </a:lnTo>
                  <a:lnTo>
                    <a:pt x="302196" y="416064"/>
                  </a:lnTo>
                  <a:lnTo>
                    <a:pt x="302196" y="330695"/>
                  </a:lnTo>
                  <a:lnTo>
                    <a:pt x="255778" y="282638"/>
                  </a:lnTo>
                  <a:lnTo>
                    <a:pt x="191033" y="349618"/>
                  </a:lnTo>
                  <a:lnTo>
                    <a:pt x="170929" y="380974"/>
                  </a:lnTo>
                  <a:lnTo>
                    <a:pt x="164236" y="416623"/>
                  </a:lnTo>
                  <a:lnTo>
                    <a:pt x="170929" y="452259"/>
                  </a:lnTo>
                  <a:lnTo>
                    <a:pt x="191033" y="483590"/>
                  </a:lnTo>
                  <a:lnTo>
                    <a:pt x="221310" y="504380"/>
                  </a:lnTo>
                  <a:lnTo>
                    <a:pt x="255752" y="511314"/>
                  </a:lnTo>
                  <a:lnTo>
                    <a:pt x="290195" y="504380"/>
                  </a:lnTo>
                  <a:lnTo>
                    <a:pt x="320484" y="483590"/>
                  </a:lnTo>
                  <a:lnTo>
                    <a:pt x="332994" y="464096"/>
                  </a:lnTo>
                  <a:lnTo>
                    <a:pt x="340588" y="452259"/>
                  </a:lnTo>
                  <a:lnTo>
                    <a:pt x="347294" y="416623"/>
                  </a:lnTo>
                  <a:close/>
                </a:path>
                <a:path w="511810" h="511810">
                  <a:moveTo>
                    <a:pt x="347294" y="94691"/>
                  </a:moveTo>
                  <a:lnTo>
                    <a:pt x="340588" y="59055"/>
                  </a:lnTo>
                  <a:lnTo>
                    <a:pt x="333006" y="47218"/>
                  </a:lnTo>
                  <a:lnTo>
                    <a:pt x="320497" y="27724"/>
                  </a:lnTo>
                  <a:lnTo>
                    <a:pt x="302183" y="15151"/>
                  </a:lnTo>
                  <a:lnTo>
                    <a:pt x="302183" y="95250"/>
                  </a:lnTo>
                  <a:lnTo>
                    <a:pt x="298792" y="113334"/>
                  </a:lnTo>
                  <a:lnTo>
                    <a:pt x="288582" y="129235"/>
                  </a:lnTo>
                  <a:lnTo>
                    <a:pt x="255752" y="163207"/>
                  </a:lnTo>
                  <a:lnTo>
                    <a:pt x="222935" y="129222"/>
                  </a:lnTo>
                  <a:lnTo>
                    <a:pt x="212737" y="113334"/>
                  </a:lnTo>
                  <a:lnTo>
                    <a:pt x="209334" y="95250"/>
                  </a:lnTo>
                  <a:lnTo>
                    <a:pt x="212737" y="77177"/>
                  </a:lnTo>
                  <a:lnTo>
                    <a:pt x="222935" y="61277"/>
                  </a:lnTo>
                  <a:lnTo>
                    <a:pt x="238290" y="50736"/>
                  </a:lnTo>
                  <a:lnTo>
                    <a:pt x="255765" y="47218"/>
                  </a:lnTo>
                  <a:lnTo>
                    <a:pt x="273240" y="50736"/>
                  </a:lnTo>
                  <a:lnTo>
                    <a:pt x="288594" y="61277"/>
                  </a:lnTo>
                  <a:lnTo>
                    <a:pt x="298792" y="77177"/>
                  </a:lnTo>
                  <a:lnTo>
                    <a:pt x="302183" y="95250"/>
                  </a:lnTo>
                  <a:lnTo>
                    <a:pt x="302183" y="15151"/>
                  </a:lnTo>
                  <a:lnTo>
                    <a:pt x="290220" y="6934"/>
                  </a:lnTo>
                  <a:lnTo>
                    <a:pt x="255778" y="0"/>
                  </a:lnTo>
                  <a:lnTo>
                    <a:pt x="221335" y="6934"/>
                  </a:lnTo>
                  <a:lnTo>
                    <a:pt x="191046" y="27724"/>
                  </a:lnTo>
                  <a:lnTo>
                    <a:pt x="170942" y="59055"/>
                  </a:lnTo>
                  <a:lnTo>
                    <a:pt x="164236" y="94691"/>
                  </a:lnTo>
                  <a:lnTo>
                    <a:pt x="170942" y="130340"/>
                  </a:lnTo>
                  <a:lnTo>
                    <a:pt x="191046" y="161658"/>
                  </a:lnTo>
                  <a:lnTo>
                    <a:pt x="255752" y="228663"/>
                  </a:lnTo>
                  <a:lnTo>
                    <a:pt x="319036" y="163207"/>
                  </a:lnTo>
                  <a:lnTo>
                    <a:pt x="320497" y="161696"/>
                  </a:lnTo>
                  <a:lnTo>
                    <a:pt x="340588" y="130340"/>
                  </a:lnTo>
                  <a:lnTo>
                    <a:pt x="347294" y="94691"/>
                  </a:lnTo>
                  <a:close/>
                </a:path>
                <a:path w="511810" h="511810">
                  <a:moveTo>
                    <a:pt x="382066" y="288353"/>
                  </a:moveTo>
                  <a:close/>
                </a:path>
                <a:path w="511810" h="511810">
                  <a:moveTo>
                    <a:pt x="511289" y="255524"/>
                  </a:moveTo>
                  <a:lnTo>
                    <a:pt x="504355" y="221107"/>
                  </a:lnTo>
                  <a:lnTo>
                    <a:pt x="496125" y="209105"/>
                  </a:lnTo>
                  <a:lnTo>
                    <a:pt x="483565" y="190817"/>
                  </a:lnTo>
                  <a:lnTo>
                    <a:pt x="464058" y="178308"/>
                  </a:lnTo>
                  <a:lnTo>
                    <a:pt x="464058" y="255549"/>
                  </a:lnTo>
                  <a:lnTo>
                    <a:pt x="460552" y="273011"/>
                  </a:lnTo>
                  <a:lnTo>
                    <a:pt x="450011" y="288366"/>
                  </a:lnTo>
                  <a:lnTo>
                    <a:pt x="434111" y="298564"/>
                  </a:lnTo>
                  <a:lnTo>
                    <a:pt x="416039" y="301955"/>
                  </a:lnTo>
                  <a:lnTo>
                    <a:pt x="397954" y="298564"/>
                  </a:lnTo>
                  <a:lnTo>
                    <a:pt x="382054" y="288366"/>
                  </a:lnTo>
                  <a:lnTo>
                    <a:pt x="348081" y="255524"/>
                  </a:lnTo>
                  <a:lnTo>
                    <a:pt x="382041" y="222719"/>
                  </a:lnTo>
                  <a:lnTo>
                    <a:pt x="397954" y="212509"/>
                  </a:lnTo>
                  <a:lnTo>
                    <a:pt x="416039" y="209105"/>
                  </a:lnTo>
                  <a:lnTo>
                    <a:pt x="434111" y="212509"/>
                  </a:lnTo>
                  <a:lnTo>
                    <a:pt x="450011" y="222719"/>
                  </a:lnTo>
                  <a:lnTo>
                    <a:pt x="460552" y="238061"/>
                  </a:lnTo>
                  <a:lnTo>
                    <a:pt x="464058" y="255549"/>
                  </a:lnTo>
                  <a:lnTo>
                    <a:pt x="464058" y="178308"/>
                  </a:lnTo>
                  <a:lnTo>
                    <a:pt x="452234" y="170713"/>
                  </a:lnTo>
                  <a:lnTo>
                    <a:pt x="416598" y="164007"/>
                  </a:lnTo>
                  <a:lnTo>
                    <a:pt x="380949" y="170713"/>
                  </a:lnTo>
                  <a:lnTo>
                    <a:pt x="349631" y="190817"/>
                  </a:lnTo>
                  <a:lnTo>
                    <a:pt x="282625" y="255524"/>
                  </a:lnTo>
                  <a:lnTo>
                    <a:pt x="349592" y="320268"/>
                  </a:lnTo>
                  <a:lnTo>
                    <a:pt x="380949" y="340360"/>
                  </a:lnTo>
                  <a:lnTo>
                    <a:pt x="416598" y="347052"/>
                  </a:lnTo>
                  <a:lnTo>
                    <a:pt x="452234" y="340360"/>
                  </a:lnTo>
                  <a:lnTo>
                    <a:pt x="483565" y="320268"/>
                  </a:lnTo>
                  <a:lnTo>
                    <a:pt x="496138" y="301955"/>
                  </a:lnTo>
                  <a:lnTo>
                    <a:pt x="504355" y="289991"/>
                  </a:lnTo>
                  <a:lnTo>
                    <a:pt x="511289" y="255524"/>
                  </a:lnTo>
                  <a:close/>
                </a:path>
              </a:pathLst>
            </a:custGeom>
            <a:solidFill>
              <a:srgbClr val="1E2E5D"/>
            </a:solidFill>
          </p:spPr>
          <p:txBody>
            <a:bodyPr wrap="square" lIns="0" tIns="0" rIns="0" bIns="0" rtlCol="0"/>
            <a:lstStyle/>
            <a:p>
              <a:pPr defTabSz="914126">
                <a:defRPr/>
              </a:pPr>
              <a:endParaRPr sz="1799" kern="0">
                <a:solidFill>
                  <a:sysClr val="windowText" lastClr="000000"/>
                </a:solidFill>
                <a:latin typeface="Calibri"/>
              </a:endParaRPr>
            </a:p>
          </p:txBody>
        </p:sp>
        <p:pic>
          <p:nvPicPr>
            <p:cNvPr id="19" name="object 19"/>
            <p:cNvPicPr/>
            <p:nvPr/>
          </p:nvPicPr>
          <p:blipFill>
            <a:blip r:embed="rId3" cstate="screen">
              <a:extLst>
                <a:ext uri="{28A0092B-C50C-407E-A947-70E740481C1C}">
                  <a14:useLocalDpi xmlns:a14="http://schemas.microsoft.com/office/drawing/2010/main"/>
                </a:ext>
              </a:extLst>
            </a:blip>
            <a:stretch>
              <a:fillRect/>
            </a:stretch>
          </p:blipFill>
          <p:spPr>
            <a:xfrm>
              <a:off x="4464666" y="5082746"/>
              <a:ext cx="191173" cy="245999"/>
            </a:xfrm>
            <a:prstGeom prst="rect">
              <a:avLst/>
            </a:prstGeom>
          </p:spPr>
        </p:pic>
        <p:pic>
          <p:nvPicPr>
            <p:cNvPr id="20" name="object 20"/>
            <p:cNvPicPr/>
            <p:nvPr/>
          </p:nvPicPr>
          <p:blipFill>
            <a:blip r:embed="rId4" cstate="screen">
              <a:extLst>
                <a:ext uri="{28A0092B-C50C-407E-A947-70E740481C1C}">
                  <a14:useLocalDpi xmlns:a14="http://schemas.microsoft.com/office/drawing/2010/main"/>
                </a:ext>
              </a:extLst>
            </a:blip>
            <a:stretch>
              <a:fillRect/>
            </a:stretch>
          </p:blipFill>
          <p:spPr>
            <a:xfrm>
              <a:off x="4675107" y="5082748"/>
              <a:ext cx="280441" cy="188951"/>
            </a:xfrm>
            <a:prstGeom prst="rect">
              <a:avLst/>
            </a:prstGeom>
          </p:spPr>
        </p:pic>
        <p:sp>
          <p:nvSpPr>
            <p:cNvPr id="21" name="object 21"/>
            <p:cNvSpPr/>
            <p:nvPr/>
          </p:nvSpPr>
          <p:spPr>
            <a:xfrm>
              <a:off x="4970984" y="5082746"/>
              <a:ext cx="184785" cy="257810"/>
            </a:xfrm>
            <a:custGeom>
              <a:avLst/>
              <a:gdLst/>
              <a:ahLst/>
              <a:cxnLst/>
              <a:rect l="l" t="t" r="r" b="b"/>
              <a:pathLst>
                <a:path w="184785" h="257810">
                  <a:moveTo>
                    <a:pt x="46672" y="198958"/>
                  </a:moveTo>
                  <a:lnTo>
                    <a:pt x="15189" y="221919"/>
                  </a:lnTo>
                  <a:lnTo>
                    <a:pt x="32102" y="238107"/>
                  </a:lnTo>
                  <a:lnTo>
                    <a:pt x="51311" y="249154"/>
                  </a:lnTo>
                  <a:lnTo>
                    <a:pt x="71353" y="255477"/>
                  </a:lnTo>
                  <a:lnTo>
                    <a:pt x="90766" y="257492"/>
                  </a:lnTo>
                  <a:lnTo>
                    <a:pt x="125889" y="251240"/>
                  </a:lnTo>
                  <a:lnTo>
                    <a:pt x="155832" y="233038"/>
                  </a:lnTo>
                  <a:lnTo>
                    <a:pt x="164260" y="221183"/>
                  </a:lnTo>
                  <a:lnTo>
                    <a:pt x="88912" y="221183"/>
                  </a:lnTo>
                  <a:lnTo>
                    <a:pt x="75693" y="219169"/>
                  </a:lnTo>
                  <a:lnTo>
                    <a:pt x="63763" y="213961"/>
                  </a:lnTo>
                  <a:lnTo>
                    <a:pt x="53847" y="206808"/>
                  </a:lnTo>
                  <a:lnTo>
                    <a:pt x="46672" y="198958"/>
                  </a:lnTo>
                  <a:close/>
                </a:path>
                <a:path w="184785" h="257810">
                  <a:moveTo>
                    <a:pt x="184492" y="156349"/>
                  </a:moveTo>
                  <a:lnTo>
                    <a:pt x="148196" y="156349"/>
                  </a:lnTo>
                  <a:lnTo>
                    <a:pt x="148167" y="168353"/>
                  </a:lnTo>
                  <a:lnTo>
                    <a:pt x="144455" y="188045"/>
                  </a:lnTo>
                  <a:lnTo>
                    <a:pt x="133280" y="204973"/>
                  </a:lnTo>
                  <a:lnTo>
                    <a:pt x="114742" y="216760"/>
                  </a:lnTo>
                  <a:lnTo>
                    <a:pt x="88912" y="221183"/>
                  </a:lnTo>
                  <a:lnTo>
                    <a:pt x="164260" y="221183"/>
                  </a:lnTo>
                  <a:lnTo>
                    <a:pt x="176674" y="203721"/>
                  </a:lnTo>
                  <a:lnTo>
                    <a:pt x="184492" y="164122"/>
                  </a:lnTo>
                  <a:lnTo>
                    <a:pt x="184492" y="156349"/>
                  </a:lnTo>
                  <a:close/>
                </a:path>
                <a:path w="184785" h="257810">
                  <a:moveTo>
                    <a:pt x="91516" y="0"/>
                  </a:moveTo>
                  <a:lnTo>
                    <a:pt x="57049" y="6189"/>
                  </a:lnTo>
                  <a:lnTo>
                    <a:pt x="27832" y="24223"/>
                  </a:lnTo>
                  <a:lnTo>
                    <a:pt x="7577" y="53304"/>
                  </a:lnTo>
                  <a:lnTo>
                    <a:pt x="0" y="92633"/>
                  </a:lnTo>
                  <a:lnTo>
                    <a:pt x="7091" y="130843"/>
                  </a:lnTo>
                  <a:lnTo>
                    <a:pt x="26166" y="159640"/>
                  </a:lnTo>
                  <a:lnTo>
                    <a:pt x="53926" y="177810"/>
                  </a:lnTo>
                  <a:lnTo>
                    <a:pt x="87071" y="184137"/>
                  </a:lnTo>
                  <a:lnTo>
                    <a:pt x="105419" y="182349"/>
                  </a:lnTo>
                  <a:lnTo>
                    <a:pt x="121377" y="177053"/>
                  </a:lnTo>
                  <a:lnTo>
                    <a:pt x="135462" y="168353"/>
                  </a:lnTo>
                  <a:lnTo>
                    <a:pt x="148196" y="156349"/>
                  </a:lnTo>
                  <a:lnTo>
                    <a:pt x="184492" y="156349"/>
                  </a:lnTo>
                  <a:lnTo>
                    <a:pt x="184492" y="147828"/>
                  </a:lnTo>
                  <a:lnTo>
                    <a:pt x="94843" y="147828"/>
                  </a:lnTo>
                  <a:lnTo>
                    <a:pt x="72633" y="143462"/>
                  </a:lnTo>
                  <a:lnTo>
                    <a:pt x="55568" y="131524"/>
                  </a:lnTo>
                  <a:lnTo>
                    <a:pt x="44619" y="113752"/>
                  </a:lnTo>
                  <a:lnTo>
                    <a:pt x="40754" y="91884"/>
                  </a:lnTo>
                  <a:lnTo>
                    <a:pt x="44985" y="70229"/>
                  </a:lnTo>
                  <a:lnTo>
                    <a:pt x="56545" y="52566"/>
                  </a:lnTo>
                  <a:lnTo>
                    <a:pt x="73731" y="40669"/>
                  </a:lnTo>
                  <a:lnTo>
                    <a:pt x="94843" y="36309"/>
                  </a:lnTo>
                  <a:lnTo>
                    <a:pt x="184492" y="36309"/>
                  </a:lnTo>
                  <a:lnTo>
                    <a:pt x="184492" y="25933"/>
                  </a:lnTo>
                  <a:lnTo>
                    <a:pt x="147447" y="25933"/>
                  </a:lnTo>
                  <a:lnTo>
                    <a:pt x="136779" y="14846"/>
                  </a:lnTo>
                  <a:lnTo>
                    <a:pt x="123786" y="6713"/>
                  </a:lnTo>
                  <a:lnTo>
                    <a:pt x="108642" y="1707"/>
                  </a:lnTo>
                  <a:lnTo>
                    <a:pt x="91516" y="0"/>
                  </a:lnTo>
                  <a:close/>
                </a:path>
                <a:path w="184785" h="257810">
                  <a:moveTo>
                    <a:pt x="184492" y="36309"/>
                  </a:moveTo>
                  <a:lnTo>
                    <a:pt x="94843" y="36309"/>
                  </a:lnTo>
                  <a:lnTo>
                    <a:pt x="115529" y="40674"/>
                  </a:lnTo>
                  <a:lnTo>
                    <a:pt x="132497" y="52612"/>
                  </a:lnTo>
                  <a:lnTo>
                    <a:pt x="143976" y="70384"/>
                  </a:lnTo>
                  <a:lnTo>
                    <a:pt x="148125" y="91884"/>
                  </a:lnTo>
                  <a:lnTo>
                    <a:pt x="148126" y="92633"/>
                  </a:lnTo>
                  <a:lnTo>
                    <a:pt x="144237" y="113907"/>
                  </a:lnTo>
                  <a:lnTo>
                    <a:pt x="133192" y="131570"/>
                  </a:lnTo>
                  <a:lnTo>
                    <a:pt x="116311" y="143468"/>
                  </a:lnTo>
                  <a:lnTo>
                    <a:pt x="94843" y="147828"/>
                  </a:lnTo>
                  <a:lnTo>
                    <a:pt x="184492" y="147828"/>
                  </a:lnTo>
                  <a:lnTo>
                    <a:pt x="184492" y="36309"/>
                  </a:lnTo>
                  <a:close/>
                </a:path>
                <a:path w="184785" h="257810">
                  <a:moveTo>
                    <a:pt x="184492" y="4813"/>
                  </a:moveTo>
                  <a:lnTo>
                    <a:pt x="148196" y="4813"/>
                  </a:lnTo>
                  <a:lnTo>
                    <a:pt x="148196" y="25933"/>
                  </a:lnTo>
                  <a:lnTo>
                    <a:pt x="184492" y="25933"/>
                  </a:lnTo>
                  <a:lnTo>
                    <a:pt x="184492" y="4813"/>
                  </a:lnTo>
                  <a:close/>
                </a:path>
              </a:pathLst>
            </a:custGeom>
            <a:solidFill>
              <a:srgbClr val="1E2E5D"/>
            </a:solidFill>
          </p:spPr>
          <p:txBody>
            <a:bodyPr wrap="square" lIns="0" tIns="0" rIns="0" bIns="0" rtlCol="0"/>
            <a:lstStyle/>
            <a:p>
              <a:pPr defTabSz="914126">
                <a:defRPr/>
              </a:pPr>
              <a:endParaRPr sz="1799" kern="0">
                <a:solidFill>
                  <a:sysClr val="windowText" lastClr="000000"/>
                </a:solidFill>
                <a:latin typeface="Calibri"/>
              </a:endParaRPr>
            </a:p>
          </p:txBody>
        </p:sp>
        <p:pic>
          <p:nvPicPr>
            <p:cNvPr id="22" name="object 22"/>
            <p:cNvPicPr/>
            <p:nvPr/>
          </p:nvPicPr>
          <p:blipFill>
            <a:blip r:embed="rId5" cstate="screen">
              <a:extLst>
                <a:ext uri="{28A0092B-C50C-407E-A947-70E740481C1C}">
                  <a14:useLocalDpi xmlns:a14="http://schemas.microsoft.com/office/drawing/2010/main"/>
                </a:ext>
              </a:extLst>
            </a:blip>
            <a:stretch>
              <a:fillRect/>
            </a:stretch>
          </p:blipFill>
          <p:spPr>
            <a:xfrm>
              <a:off x="5185130" y="5087561"/>
              <a:ext cx="163753" cy="252679"/>
            </a:xfrm>
            <a:prstGeom prst="rect">
              <a:avLst/>
            </a:prstGeom>
          </p:spPr>
        </p:pic>
        <p:pic>
          <p:nvPicPr>
            <p:cNvPr id="23" name="object 23"/>
            <p:cNvPicPr/>
            <p:nvPr/>
          </p:nvPicPr>
          <p:blipFill>
            <a:blip r:embed="rId6" cstate="screen">
              <a:extLst>
                <a:ext uri="{28A0092B-C50C-407E-A947-70E740481C1C}">
                  <a14:useLocalDpi xmlns:a14="http://schemas.microsoft.com/office/drawing/2010/main"/>
                </a:ext>
              </a:extLst>
            </a:blip>
            <a:stretch>
              <a:fillRect/>
            </a:stretch>
          </p:blipFill>
          <p:spPr>
            <a:xfrm>
              <a:off x="5375059" y="5082748"/>
              <a:ext cx="163753" cy="184137"/>
            </a:xfrm>
            <a:prstGeom prst="rect">
              <a:avLst/>
            </a:prstGeom>
          </p:spPr>
        </p:pic>
        <p:pic>
          <p:nvPicPr>
            <p:cNvPr id="24" name="object 24"/>
            <p:cNvPicPr/>
            <p:nvPr/>
          </p:nvPicPr>
          <p:blipFill>
            <a:blip r:embed="rId7" cstate="screen">
              <a:extLst>
                <a:ext uri="{28A0092B-C50C-407E-A947-70E740481C1C}">
                  <a14:useLocalDpi xmlns:a14="http://schemas.microsoft.com/office/drawing/2010/main"/>
                </a:ext>
              </a:extLst>
            </a:blip>
            <a:stretch>
              <a:fillRect/>
            </a:stretch>
          </p:blipFill>
          <p:spPr>
            <a:xfrm>
              <a:off x="5562408" y="5087561"/>
              <a:ext cx="163753" cy="252679"/>
            </a:xfrm>
            <a:prstGeom prst="rect">
              <a:avLst/>
            </a:prstGeom>
          </p:spPr>
        </p:pic>
      </p:grpSp>
      <p:sp>
        <p:nvSpPr>
          <p:cNvPr id="25" name="object 25"/>
          <p:cNvSpPr txBox="1"/>
          <p:nvPr/>
        </p:nvSpPr>
        <p:spPr>
          <a:xfrm>
            <a:off x="2222920" y="4409765"/>
            <a:ext cx="3077043" cy="1087472"/>
          </a:xfrm>
          <a:prstGeom prst="rect">
            <a:avLst/>
          </a:prstGeom>
        </p:spPr>
        <p:txBody>
          <a:bodyPr vert="horz" wrap="square" lIns="0" tIns="12062" rIns="0" bIns="0" rtlCol="0">
            <a:spAutoFit/>
          </a:bodyPr>
          <a:lstStyle/>
          <a:p>
            <a:pPr marR="5078" algn="r" defTabSz="914126">
              <a:lnSpc>
                <a:spcPts val="1684"/>
              </a:lnSpc>
              <a:spcBef>
                <a:spcPts val="95"/>
              </a:spcBef>
              <a:defRPr/>
            </a:pPr>
            <a:endParaRPr sz="1550" kern="0" dirty="0">
              <a:solidFill>
                <a:sysClr val="windowText" lastClr="000000"/>
              </a:solidFill>
              <a:latin typeface="Calibri"/>
              <a:cs typeface="Calibri"/>
            </a:endParaRPr>
          </a:p>
          <a:p>
            <a:pPr marR="5078" algn="r" defTabSz="914126">
              <a:lnSpc>
                <a:spcPts val="1684"/>
              </a:lnSpc>
              <a:defRPr/>
            </a:pPr>
            <a:endParaRPr sz="1550" kern="0" dirty="0">
              <a:solidFill>
                <a:sysClr val="windowText" lastClr="000000"/>
              </a:solidFill>
              <a:latin typeface="Calibri"/>
              <a:cs typeface="Calibri"/>
            </a:endParaRPr>
          </a:p>
          <a:p>
            <a:pPr marL="12696" marR="35549" defTabSz="914126">
              <a:spcBef>
                <a:spcPts val="1635"/>
              </a:spcBef>
              <a:defRPr/>
            </a:pPr>
            <a:r>
              <a:rPr sz="1400" kern="0" spc="114" dirty="0">
                <a:solidFill>
                  <a:srgbClr val="25282A"/>
                </a:solidFill>
                <a:latin typeface="Calibri"/>
                <a:cs typeface="Calibri"/>
              </a:rPr>
              <a:t>An</a:t>
            </a:r>
            <a:r>
              <a:rPr sz="1400" kern="0" spc="155" dirty="0">
                <a:solidFill>
                  <a:srgbClr val="25282A"/>
                </a:solidFill>
                <a:latin typeface="Calibri"/>
                <a:cs typeface="Calibri"/>
              </a:rPr>
              <a:t> </a:t>
            </a:r>
            <a:r>
              <a:rPr sz="1400" kern="0" spc="90" dirty="0">
                <a:solidFill>
                  <a:srgbClr val="25282A"/>
                </a:solidFill>
                <a:latin typeface="Calibri"/>
                <a:cs typeface="Calibri"/>
              </a:rPr>
              <a:t>integrated,</a:t>
            </a:r>
            <a:r>
              <a:rPr sz="1400" kern="0" spc="160" dirty="0">
                <a:solidFill>
                  <a:srgbClr val="25282A"/>
                </a:solidFill>
                <a:latin typeface="Calibri"/>
                <a:cs typeface="Calibri"/>
              </a:rPr>
              <a:t> </a:t>
            </a:r>
            <a:r>
              <a:rPr sz="1400" kern="0" spc="110" dirty="0">
                <a:solidFill>
                  <a:srgbClr val="25282A"/>
                </a:solidFill>
                <a:latin typeface="Calibri"/>
                <a:cs typeface="Calibri"/>
              </a:rPr>
              <a:t>comprehensive </a:t>
            </a:r>
            <a:r>
              <a:rPr sz="1400" kern="0" spc="80" dirty="0">
                <a:solidFill>
                  <a:srgbClr val="25282A"/>
                </a:solidFill>
                <a:latin typeface="Calibri"/>
                <a:cs typeface="Calibri"/>
              </a:rPr>
              <a:t>fertility</a:t>
            </a:r>
            <a:r>
              <a:rPr sz="1400" kern="0" spc="145" dirty="0">
                <a:solidFill>
                  <a:srgbClr val="25282A"/>
                </a:solidFill>
                <a:latin typeface="Calibri"/>
                <a:cs typeface="Calibri"/>
              </a:rPr>
              <a:t> </a:t>
            </a:r>
            <a:r>
              <a:rPr sz="1400" kern="0" spc="125" dirty="0">
                <a:solidFill>
                  <a:srgbClr val="25282A"/>
                </a:solidFill>
                <a:latin typeface="Calibri"/>
                <a:cs typeface="Calibri"/>
              </a:rPr>
              <a:t>and</a:t>
            </a:r>
            <a:r>
              <a:rPr sz="1400" kern="0" spc="150" dirty="0">
                <a:solidFill>
                  <a:srgbClr val="25282A"/>
                </a:solidFill>
                <a:latin typeface="Calibri"/>
                <a:cs typeface="Calibri"/>
              </a:rPr>
              <a:t> </a:t>
            </a:r>
            <a:r>
              <a:rPr sz="1400" kern="0" spc="105" dirty="0">
                <a:solidFill>
                  <a:srgbClr val="25282A"/>
                </a:solidFill>
                <a:latin typeface="Calibri"/>
                <a:cs typeface="Calibri"/>
              </a:rPr>
              <a:t>family</a:t>
            </a:r>
            <a:r>
              <a:rPr sz="1400" kern="0" spc="145" dirty="0">
                <a:solidFill>
                  <a:srgbClr val="25282A"/>
                </a:solidFill>
                <a:latin typeface="Calibri"/>
                <a:cs typeface="Calibri"/>
              </a:rPr>
              <a:t> </a:t>
            </a:r>
            <a:r>
              <a:rPr sz="1400" kern="0" spc="100" dirty="0">
                <a:solidFill>
                  <a:srgbClr val="25282A"/>
                </a:solidFill>
                <a:latin typeface="Calibri"/>
                <a:cs typeface="Calibri"/>
              </a:rPr>
              <a:t>building</a:t>
            </a:r>
            <a:r>
              <a:rPr sz="1400" kern="0" spc="175" dirty="0">
                <a:solidFill>
                  <a:srgbClr val="25282A"/>
                </a:solidFill>
                <a:latin typeface="Calibri"/>
                <a:cs typeface="Calibri"/>
              </a:rPr>
              <a:t> </a:t>
            </a:r>
            <a:r>
              <a:rPr sz="1400" kern="0" spc="95" dirty="0">
                <a:solidFill>
                  <a:srgbClr val="25282A"/>
                </a:solidFill>
                <a:latin typeface="Calibri"/>
                <a:cs typeface="Calibri"/>
              </a:rPr>
              <a:t>benefit</a:t>
            </a:r>
            <a:endParaRPr sz="1400" kern="0" dirty="0">
              <a:solidFill>
                <a:sysClr val="windowText" lastClr="000000"/>
              </a:solidFill>
              <a:latin typeface="Calibri"/>
              <a:cs typeface="Calibri"/>
            </a:endParaRPr>
          </a:p>
        </p:txBody>
      </p:sp>
      <p:sp>
        <p:nvSpPr>
          <p:cNvPr id="27" name="object 27"/>
          <p:cNvSpPr txBox="1"/>
          <p:nvPr/>
        </p:nvSpPr>
        <p:spPr>
          <a:xfrm>
            <a:off x="4079519" y="2656555"/>
            <a:ext cx="2469507" cy="443595"/>
          </a:xfrm>
          <a:prstGeom prst="rect">
            <a:avLst/>
          </a:prstGeom>
        </p:spPr>
        <p:txBody>
          <a:bodyPr vert="horz" wrap="square" lIns="0" tIns="12697" rIns="0" bIns="0" rtlCol="0">
            <a:spAutoFit/>
          </a:bodyPr>
          <a:lstStyle/>
          <a:p>
            <a:pPr marL="12696" marR="5078" defTabSz="914126">
              <a:spcBef>
                <a:spcPts val="100"/>
              </a:spcBef>
              <a:defRPr/>
            </a:pPr>
            <a:r>
              <a:rPr lang="en-US" sz="1400" kern="0" spc="130" dirty="0">
                <a:solidFill>
                  <a:srgbClr val="25282A"/>
                </a:solidFill>
                <a:latin typeface="Calibri"/>
                <a:cs typeface="Calibri"/>
              </a:rPr>
              <a:t>Virtual Pelvic floor therapy program</a:t>
            </a:r>
            <a:endParaRPr sz="1400" kern="0" dirty="0">
              <a:solidFill>
                <a:sysClr val="windowText" lastClr="000000"/>
              </a:solidFill>
              <a:latin typeface="Calibri"/>
              <a:cs typeface="Calibri"/>
            </a:endParaRPr>
          </a:p>
        </p:txBody>
      </p:sp>
      <p:sp>
        <p:nvSpPr>
          <p:cNvPr id="48" name="object 48"/>
          <p:cNvSpPr/>
          <p:nvPr/>
        </p:nvSpPr>
        <p:spPr>
          <a:xfrm>
            <a:off x="441902" y="3685800"/>
            <a:ext cx="3058633" cy="0"/>
          </a:xfrm>
          <a:custGeom>
            <a:avLst/>
            <a:gdLst/>
            <a:ahLst/>
            <a:cxnLst/>
            <a:rect l="l" t="t" r="r" b="b"/>
            <a:pathLst>
              <a:path w="3059429">
                <a:moveTo>
                  <a:pt x="0" y="0"/>
                </a:moveTo>
                <a:lnTo>
                  <a:pt x="3059176" y="0"/>
                </a:lnTo>
              </a:path>
            </a:pathLst>
          </a:custGeom>
          <a:ln w="12700">
            <a:solidFill>
              <a:srgbClr val="515355"/>
            </a:solidFill>
          </a:ln>
        </p:spPr>
        <p:txBody>
          <a:bodyPr wrap="square" lIns="0" tIns="0" rIns="0" bIns="0" rtlCol="0"/>
          <a:lstStyle/>
          <a:p>
            <a:pPr defTabSz="914126">
              <a:defRPr/>
            </a:pPr>
            <a:endParaRPr sz="1799" kern="0">
              <a:solidFill>
                <a:sysClr val="windowText" lastClr="000000"/>
              </a:solidFill>
              <a:latin typeface="Calibri"/>
            </a:endParaRPr>
          </a:p>
        </p:txBody>
      </p:sp>
      <p:sp>
        <p:nvSpPr>
          <p:cNvPr id="51" name="object 51"/>
          <p:cNvSpPr/>
          <p:nvPr/>
        </p:nvSpPr>
        <p:spPr>
          <a:xfrm>
            <a:off x="3844901" y="3679062"/>
            <a:ext cx="3066886" cy="0"/>
          </a:xfrm>
          <a:custGeom>
            <a:avLst/>
            <a:gdLst/>
            <a:ahLst/>
            <a:cxnLst/>
            <a:rect l="l" t="t" r="r" b="b"/>
            <a:pathLst>
              <a:path w="3067684">
                <a:moveTo>
                  <a:pt x="0" y="0"/>
                </a:moveTo>
                <a:lnTo>
                  <a:pt x="3067342" y="0"/>
                </a:lnTo>
              </a:path>
            </a:pathLst>
          </a:custGeom>
          <a:ln w="12700">
            <a:solidFill>
              <a:srgbClr val="515355"/>
            </a:solidFill>
          </a:ln>
        </p:spPr>
        <p:txBody>
          <a:bodyPr wrap="square" lIns="0" tIns="0" rIns="0" bIns="0" rtlCol="0"/>
          <a:lstStyle/>
          <a:p>
            <a:pPr defTabSz="914126">
              <a:defRPr/>
            </a:pPr>
            <a:endParaRPr sz="1799" kern="0">
              <a:solidFill>
                <a:sysClr val="windowText" lastClr="000000"/>
              </a:solidFill>
              <a:latin typeface="Calibri"/>
            </a:endParaRPr>
          </a:p>
        </p:txBody>
      </p:sp>
      <p:pic>
        <p:nvPicPr>
          <p:cNvPr id="54" name="object 54"/>
          <p:cNvPicPr/>
          <p:nvPr/>
        </p:nvPicPr>
        <p:blipFill>
          <a:blip r:embed="rId8" cstate="print"/>
          <a:stretch>
            <a:fillRect/>
          </a:stretch>
        </p:blipFill>
        <p:spPr>
          <a:xfrm>
            <a:off x="7222894" y="893"/>
            <a:ext cx="4962883" cy="6856214"/>
          </a:xfrm>
          <a:prstGeom prst="rect">
            <a:avLst/>
          </a:prstGeom>
        </p:spPr>
      </p:pic>
      <p:sp>
        <p:nvSpPr>
          <p:cNvPr id="58" name="object 58"/>
          <p:cNvSpPr txBox="1"/>
          <p:nvPr/>
        </p:nvSpPr>
        <p:spPr>
          <a:xfrm>
            <a:off x="444384" y="6285756"/>
            <a:ext cx="4159437" cy="135900"/>
          </a:xfrm>
          <a:prstGeom prst="rect">
            <a:avLst/>
          </a:prstGeom>
        </p:spPr>
        <p:txBody>
          <a:bodyPr vert="horz" wrap="square" lIns="0" tIns="12697" rIns="0" bIns="0" rtlCol="0">
            <a:spAutoFit/>
          </a:bodyPr>
          <a:lstStyle/>
          <a:p>
            <a:pPr marL="12696" defTabSz="914126">
              <a:spcBef>
                <a:spcPts val="100"/>
              </a:spcBef>
              <a:defRPr/>
            </a:pPr>
            <a:r>
              <a:rPr sz="800" kern="0" spc="65" dirty="0">
                <a:solidFill>
                  <a:srgbClr val="25282A"/>
                </a:solidFill>
                <a:latin typeface="Calibri"/>
                <a:cs typeface="Calibri"/>
              </a:rPr>
              <a:t>Independent</a:t>
            </a:r>
            <a:r>
              <a:rPr sz="800" kern="0" spc="100" dirty="0">
                <a:solidFill>
                  <a:srgbClr val="25282A"/>
                </a:solidFill>
                <a:latin typeface="Calibri"/>
                <a:cs typeface="Calibri"/>
              </a:rPr>
              <a:t> </a:t>
            </a:r>
            <a:r>
              <a:rPr sz="800" kern="0" spc="75" dirty="0">
                <a:solidFill>
                  <a:srgbClr val="25282A"/>
                </a:solidFill>
                <a:latin typeface="Calibri"/>
                <a:cs typeface="Calibri"/>
              </a:rPr>
              <a:t>companies</a:t>
            </a:r>
            <a:r>
              <a:rPr sz="800" kern="0" spc="100" dirty="0">
                <a:solidFill>
                  <a:srgbClr val="25282A"/>
                </a:solidFill>
                <a:latin typeface="Calibri"/>
                <a:cs typeface="Calibri"/>
              </a:rPr>
              <a:t> </a:t>
            </a:r>
            <a:r>
              <a:rPr sz="800" kern="0" spc="60" dirty="0">
                <a:solidFill>
                  <a:srgbClr val="25282A"/>
                </a:solidFill>
                <a:latin typeface="Calibri"/>
                <a:cs typeface="Calibri"/>
              </a:rPr>
              <a:t>engaged</a:t>
            </a:r>
            <a:r>
              <a:rPr sz="800" kern="0" spc="100" dirty="0">
                <a:solidFill>
                  <a:srgbClr val="25282A"/>
                </a:solidFill>
                <a:latin typeface="Calibri"/>
                <a:cs typeface="Calibri"/>
              </a:rPr>
              <a:t> </a:t>
            </a:r>
            <a:r>
              <a:rPr sz="800" kern="0" spc="65" dirty="0">
                <a:solidFill>
                  <a:srgbClr val="25282A"/>
                </a:solidFill>
                <a:latin typeface="Calibri"/>
                <a:cs typeface="Calibri"/>
              </a:rPr>
              <a:t>under</a:t>
            </a:r>
            <a:r>
              <a:rPr sz="800" kern="0" spc="85" dirty="0">
                <a:solidFill>
                  <a:srgbClr val="25282A"/>
                </a:solidFill>
                <a:latin typeface="Calibri"/>
                <a:cs typeface="Calibri"/>
              </a:rPr>
              <a:t> </a:t>
            </a:r>
            <a:r>
              <a:rPr sz="800" kern="0" spc="70" dirty="0">
                <a:solidFill>
                  <a:srgbClr val="25282A"/>
                </a:solidFill>
                <a:latin typeface="Calibri"/>
                <a:cs typeface="Calibri"/>
              </a:rPr>
              <a:t>contract</a:t>
            </a:r>
            <a:r>
              <a:rPr sz="800" kern="0" spc="90" dirty="0">
                <a:solidFill>
                  <a:srgbClr val="25282A"/>
                </a:solidFill>
                <a:latin typeface="Calibri"/>
                <a:cs typeface="Calibri"/>
              </a:rPr>
              <a:t> </a:t>
            </a:r>
            <a:r>
              <a:rPr sz="800" kern="0" spc="65" dirty="0">
                <a:solidFill>
                  <a:srgbClr val="25282A"/>
                </a:solidFill>
                <a:latin typeface="Calibri"/>
                <a:cs typeface="Calibri"/>
              </a:rPr>
              <a:t>to</a:t>
            </a:r>
            <a:r>
              <a:rPr sz="800" kern="0" spc="105" dirty="0">
                <a:solidFill>
                  <a:srgbClr val="25282A"/>
                </a:solidFill>
                <a:latin typeface="Calibri"/>
                <a:cs typeface="Calibri"/>
              </a:rPr>
              <a:t> </a:t>
            </a:r>
            <a:r>
              <a:rPr sz="800" kern="0" spc="50" dirty="0">
                <a:solidFill>
                  <a:srgbClr val="25282A"/>
                </a:solidFill>
                <a:latin typeface="Calibri"/>
                <a:cs typeface="Calibri"/>
              </a:rPr>
              <a:t>provide</a:t>
            </a:r>
            <a:r>
              <a:rPr sz="800" kern="0" spc="100" dirty="0">
                <a:solidFill>
                  <a:srgbClr val="25282A"/>
                </a:solidFill>
                <a:latin typeface="Calibri"/>
                <a:cs typeface="Calibri"/>
              </a:rPr>
              <a:t> </a:t>
            </a:r>
            <a:r>
              <a:rPr sz="800" kern="0" spc="70" dirty="0">
                <a:solidFill>
                  <a:srgbClr val="25282A"/>
                </a:solidFill>
                <a:latin typeface="Calibri"/>
                <a:cs typeface="Calibri"/>
              </a:rPr>
              <a:t>services</a:t>
            </a:r>
            <a:r>
              <a:rPr sz="800" kern="0" spc="90" dirty="0">
                <a:solidFill>
                  <a:srgbClr val="25282A"/>
                </a:solidFill>
                <a:latin typeface="Calibri"/>
                <a:cs typeface="Calibri"/>
              </a:rPr>
              <a:t> </a:t>
            </a:r>
            <a:r>
              <a:rPr sz="800" kern="0" spc="65" dirty="0">
                <a:solidFill>
                  <a:srgbClr val="25282A"/>
                </a:solidFill>
                <a:latin typeface="Calibri"/>
                <a:cs typeface="Calibri"/>
              </a:rPr>
              <a:t>to</a:t>
            </a:r>
            <a:r>
              <a:rPr sz="800" kern="0" spc="100" dirty="0">
                <a:solidFill>
                  <a:srgbClr val="25282A"/>
                </a:solidFill>
                <a:latin typeface="Calibri"/>
                <a:cs typeface="Calibri"/>
              </a:rPr>
              <a:t> </a:t>
            </a:r>
            <a:r>
              <a:rPr sz="800" kern="0" spc="60" dirty="0">
                <a:solidFill>
                  <a:srgbClr val="25282A"/>
                </a:solidFill>
                <a:latin typeface="Calibri"/>
                <a:cs typeface="Calibri"/>
              </a:rPr>
              <a:t>customers.</a:t>
            </a:r>
            <a:endParaRPr sz="800" kern="0">
              <a:solidFill>
                <a:sysClr val="windowText" lastClr="000000"/>
              </a:solidFill>
              <a:latin typeface="Calibri"/>
              <a:cs typeface="Calibri"/>
            </a:endParaRPr>
          </a:p>
        </p:txBody>
      </p:sp>
      <p:pic>
        <p:nvPicPr>
          <p:cNvPr id="3" name="Picture 2">
            <a:extLst>
              <a:ext uri="{FF2B5EF4-FFF2-40B4-BE49-F238E27FC236}">
                <a16:creationId xmlns:a16="http://schemas.microsoft.com/office/drawing/2014/main" id="{C41BE3DF-BD09-D328-ED86-9E6F97E6795B}"/>
              </a:ext>
            </a:extLst>
          </p:cNvPr>
          <p:cNvPicPr>
            <a:picLocks noChangeAspect="1"/>
          </p:cNvPicPr>
          <p:nvPr/>
        </p:nvPicPr>
        <p:blipFill>
          <a:blip r:embed="rId9"/>
          <a:stretch>
            <a:fillRect/>
          </a:stretch>
        </p:blipFill>
        <p:spPr>
          <a:xfrm>
            <a:off x="266959" y="1744383"/>
            <a:ext cx="2304488" cy="853514"/>
          </a:xfrm>
          <a:prstGeom prst="rect">
            <a:avLst/>
          </a:prstGeom>
        </p:spPr>
      </p:pic>
      <p:pic>
        <p:nvPicPr>
          <p:cNvPr id="4" name="Picture 3">
            <a:extLst>
              <a:ext uri="{FF2B5EF4-FFF2-40B4-BE49-F238E27FC236}">
                <a16:creationId xmlns:a16="http://schemas.microsoft.com/office/drawing/2014/main" id="{403E70D3-AA94-A3EC-9E79-7CF3E78E9EBC}"/>
              </a:ext>
            </a:extLst>
          </p:cNvPr>
          <p:cNvPicPr>
            <a:picLocks noChangeAspect="1"/>
          </p:cNvPicPr>
          <p:nvPr/>
        </p:nvPicPr>
        <p:blipFill>
          <a:blip r:embed="rId10"/>
          <a:stretch>
            <a:fillRect/>
          </a:stretch>
        </p:blipFill>
        <p:spPr>
          <a:xfrm>
            <a:off x="3965118" y="1710991"/>
            <a:ext cx="2450804" cy="908383"/>
          </a:xfrm>
          <a:prstGeom prst="rect">
            <a:avLst/>
          </a:prstGeom>
        </p:spPr>
      </p:pic>
    </p:spTree>
  </p:cSld>
  <p:clrMapOvr>
    <a:masterClrMapping/>
  </p:clrMapOvr>
  <p:transition spd="slow">
    <p:push/>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9"/>
</p:tagLst>
</file>

<file path=ppt/tags/tag10.xml><?xml version="1.0" encoding="utf-8"?>
<p:tagLst xmlns:a="http://schemas.openxmlformats.org/drawingml/2006/main" xmlns:r="http://schemas.openxmlformats.org/officeDocument/2006/relationships" xmlns:p="http://schemas.openxmlformats.org/presentationml/2006/main">
  <p:tag name="SELTIME" val="7/18/2014 12:32:01 PM"/>
</p:tagLst>
</file>

<file path=ppt/tags/tag11.xml><?xml version="1.0" encoding="utf-8"?>
<p:tagLst xmlns:a="http://schemas.openxmlformats.org/drawingml/2006/main" xmlns:r="http://schemas.openxmlformats.org/officeDocument/2006/relationships" xmlns:p="http://schemas.openxmlformats.org/presentationml/2006/main">
  <p:tag name="SELTIME" val="7/18/2014 12:23:31 PM"/>
</p:tagLst>
</file>

<file path=ppt/tags/tag12.xml><?xml version="1.0" encoding="utf-8"?>
<p:tagLst xmlns:a="http://schemas.openxmlformats.org/drawingml/2006/main" xmlns:r="http://schemas.openxmlformats.org/officeDocument/2006/relationships" xmlns:p="http://schemas.openxmlformats.org/presentationml/2006/main">
  <p:tag name="SELTIME" val="7/18/2014 12:27:35 PM"/>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SELTIME" val="7/18/2014 12:23:14 PM"/>
</p:tagLst>
</file>

<file path=ppt/tags/tag3.xml><?xml version="1.0" encoding="utf-8"?>
<p:tagLst xmlns:a="http://schemas.openxmlformats.org/drawingml/2006/main" xmlns:r="http://schemas.openxmlformats.org/officeDocument/2006/relationships" xmlns:p="http://schemas.openxmlformats.org/presentationml/2006/main">
  <p:tag name="SELTIME" val="7/18/2014 12:21:28 PM"/>
</p:tagLst>
</file>

<file path=ppt/tags/tag4.xml><?xml version="1.0" encoding="utf-8"?>
<p:tagLst xmlns:a="http://schemas.openxmlformats.org/drawingml/2006/main" xmlns:r="http://schemas.openxmlformats.org/officeDocument/2006/relationships" xmlns:p="http://schemas.openxmlformats.org/presentationml/2006/main">
  <p:tag name="SELTIME" val="7/18/2014 12:16:34 PM"/>
</p:tagLst>
</file>

<file path=ppt/tags/tag5.xml><?xml version="1.0" encoding="utf-8"?>
<p:tagLst xmlns:a="http://schemas.openxmlformats.org/drawingml/2006/main" xmlns:r="http://schemas.openxmlformats.org/officeDocument/2006/relationships" xmlns:p="http://schemas.openxmlformats.org/presentationml/2006/main">
  <p:tag name="SELTIME" val="7/18/2014 12:17:05 PM"/>
</p:tagLst>
</file>

<file path=ppt/tags/tag6.xml><?xml version="1.0" encoding="utf-8"?>
<p:tagLst xmlns:a="http://schemas.openxmlformats.org/drawingml/2006/main" xmlns:r="http://schemas.openxmlformats.org/officeDocument/2006/relationships" xmlns:p="http://schemas.openxmlformats.org/presentationml/2006/main">
  <p:tag name="SELTIME" val="7/18/2014 12:21:25 PM"/>
</p:tagLst>
</file>

<file path=ppt/tags/tag7.xml><?xml version="1.0" encoding="utf-8"?>
<p:tagLst xmlns:a="http://schemas.openxmlformats.org/drawingml/2006/main" xmlns:r="http://schemas.openxmlformats.org/officeDocument/2006/relationships" xmlns:p="http://schemas.openxmlformats.org/presentationml/2006/main">
  <p:tag name="SELTIME" val="7/18/2014 12:16:52 PM"/>
</p:tagLst>
</file>

<file path=ppt/tags/tag8.xml><?xml version="1.0" encoding="utf-8"?>
<p:tagLst xmlns:a="http://schemas.openxmlformats.org/drawingml/2006/main" xmlns:r="http://schemas.openxmlformats.org/officeDocument/2006/relationships" xmlns:p="http://schemas.openxmlformats.org/presentationml/2006/main">
  <p:tag name="SELTIME" val="7/18/2014 12:31:12 PM"/>
</p:tagLst>
</file>

<file path=ppt/tags/tag9.xml><?xml version="1.0" encoding="utf-8"?>
<p:tagLst xmlns:a="http://schemas.openxmlformats.org/drawingml/2006/main" xmlns:r="http://schemas.openxmlformats.org/officeDocument/2006/relationships" xmlns:p="http://schemas.openxmlformats.org/presentationml/2006/main">
  <p:tag name="SELTIME" val="7/18/2014 12:31:52 PM"/>
</p:tagLst>
</file>

<file path=ppt/theme/theme1.xml><?xml version="1.0" encoding="utf-8"?>
<a:theme xmlns:a="http://schemas.openxmlformats.org/drawingml/2006/main" name="PowerPoint template Gray WIDE">
  <a:themeElements>
    <a:clrScheme name="IBX-2021">
      <a:dk1>
        <a:srgbClr val="37424A"/>
      </a:dk1>
      <a:lt1>
        <a:srgbClr val="FFFFFF"/>
      </a:lt1>
      <a:dk2>
        <a:srgbClr val="007DB6"/>
      </a:dk2>
      <a:lt2>
        <a:srgbClr val="8CD2F4"/>
      </a:lt2>
      <a:accent1>
        <a:srgbClr val="007DB6"/>
      </a:accent1>
      <a:accent2>
        <a:srgbClr val="B8D936"/>
      </a:accent2>
      <a:accent3>
        <a:srgbClr val="FF7950"/>
      </a:accent3>
      <a:accent4>
        <a:srgbClr val="EF4634"/>
      </a:accent4>
      <a:accent5>
        <a:srgbClr val="7F7F7F"/>
      </a:accent5>
      <a:accent6>
        <a:srgbClr val="763F98"/>
      </a:accent6>
      <a:hlink>
        <a:srgbClr val="007DB6"/>
      </a:hlink>
      <a:folHlink>
        <a:srgbClr val="7F7F7F"/>
      </a:folHlink>
    </a:clrScheme>
    <a:fontScheme name="IBC 2014 Test">
      <a:majorFont>
        <a:latin typeface="Arial"/>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6350">
          <a:solidFill>
            <a:schemeClr val="accent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miter lim="800000"/>
        </a:ln>
      </a:spPr>
      <a:bodyPr/>
      <a:lstStyle/>
      <a:style>
        <a:lnRef idx="1">
          <a:schemeClr val="accent1"/>
        </a:lnRef>
        <a:fillRef idx="0">
          <a:schemeClr val="accent1"/>
        </a:fillRef>
        <a:effectRef idx="0">
          <a:schemeClr val="accent1"/>
        </a:effectRef>
        <a:fontRef idx="minor">
          <a:schemeClr val="tx1"/>
        </a:fontRef>
      </a:style>
    </a:lnDef>
    <a:txDef>
      <a:spPr>
        <a:noFill/>
        <a:ln>
          <a:noFill/>
        </a:ln>
      </a:spPr>
      <a:bodyPr wrap="square" rtlCol="0">
        <a:spAutoFit/>
      </a:bodyPr>
      <a:lstStyle>
        <a:defPPr>
          <a:defRPr sz="1600" dirty="0" smtClean="0">
            <a:solidFill>
              <a:schemeClr val="accent5"/>
            </a:solidFill>
          </a:defRPr>
        </a:defPPr>
      </a:lstStyle>
    </a:txDef>
  </a:objectDefaults>
  <a:extraClrSchemeLst/>
  <a:extLst>
    <a:ext uri="{05A4C25C-085E-4340-85A3-A5531E510DB2}">
      <thm15:themeFamily xmlns:thm15="http://schemas.microsoft.com/office/thememl/2012/main" name="1740850-IA PPT Template-1" id="{5A8B35DA-07BA-C649-B284-DFFA5AD36DDE}" vid="{BCD02941-59B5-6349-835A-E5FB1CA32DFB}"/>
    </a:ext>
  </a:extLst>
</a:theme>
</file>

<file path=ppt/theme/theme10.xml><?xml version="1.0" encoding="utf-8"?>
<a:theme xmlns:a="http://schemas.openxmlformats.org/drawingml/2006/main" name="Office Theme">
  <a:themeElements>
    <a:clrScheme name="IBC 2014 Test">
      <a:dk1>
        <a:srgbClr val="37424A"/>
      </a:dk1>
      <a:lt1>
        <a:sysClr val="window" lastClr="FFFFFF"/>
      </a:lt1>
      <a:dk2>
        <a:srgbClr val="009EF0"/>
      </a:dk2>
      <a:lt2>
        <a:srgbClr val="8CD2F4"/>
      </a:lt2>
      <a:accent1>
        <a:srgbClr val="009EF0"/>
      </a:accent1>
      <a:accent2>
        <a:srgbClr val="B8D936"/>
      </a:accent2>
      <a:accent3>
        <a:srgbClr val="FF7950"/>
      </a:accent3>
      <a:accent4>
        <a:srgbClr val="EF4634"/>
      </a:accent4>
      <a:accent5>
        <a:srgbClr val="7F7F7F"/>
      </a:accent5>
      <a:accent6>
        <a:srgbClr val="763F98"/>
      </a:accent6>
      <a:hlink>
        <a:srgbClr val="009EF0"/>
      </a:hlink>
      <a:folHlink>
        <a:srgbClr val="7F7F7F"/>
      </a:folHlink>
    </a:clrScheme>
    <a:fontScheme name="IBC 2014 Tes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IBC 2014 Test">
      <a:dk1>
        <a:srgbClr val="37424A"/>
      </a:dk1>
      <a:lt1>
        <a:sysClr val="window" lastClr="FFFFFF"/>
      </a:lt1>
      <a:dk2>
        <a:srgbClr val="009EF0"/>
      </a:dk2>
      <a:lt2>
        <a:srgbClr val="8CD2F4"/>
      </a:lt2>
      <a:accent1>
        <a:srgbClr val="009EF0"/>
      </a:accent1>
      <a:accent2>
        <a:srgbClr val="B8D936"/>
      </a:accent2>
      <a:accent3>
        <a:srgbClr val="FF7950"/>
      </a:accent3>
      <a:accent4>
        <a:srgbClr val="EF4634"/>
      </a:accent4>
      <a:accent5>
        <a:srgbClr val="7F7F7F"/>
      </a:accent5>
      <a:accent6>
        <a:srgbClr val="763F98"/>
      </a:accent6>
      <a:hlink>
        <a:srgbClr val="009EF0"/>
      </a:hlink>
      <a:folHlink>
        <a:srgbClr val="7F7F7F"/>
      </a:folHlink>
    </a:clrScheme>
    <a:fontScheme name="IBC 2014 Tes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owerPoint template Gray WIDE">
  <a:themeElements>
    <a:clrScheme name="IBX-2021">
      <a:dk1>
        <a:srgbClr val="37424A"/>
      </a:dk1>
      <a:lt1>
        <a:srgbClr val="FFFFFF"/>
      </a:lt1>
      <a:dk2>
        <a:srgbClr val="007DB6"/>
      </a:dk2>
      <a:lt2>
        <a:srgbClr val="8CD2F4"/>
      </a:lt2>
      <a:accent1>
        <a:srgbClr val="007DB6"/>
      </a:accent1>
      <a:accent2>
        <a:srgbClr val="B8D936"/>
      </a:accent2>
      <a:accent3>
        <a:srgbClr val="FF7950"/>
      </a:accent3>
      <a:accent4>
        <a:srgbClr val="EF4634"/>
      </a:accent4>
      <a:accent5>
        <a:srgbClr val="7F7F7F"/>
      </a:accent5>
      <a:accent6>
        <a:srgbClr val="763F98"/>
      </a:accent6>
      <a:hlink>
        <a:srgbClr val="007DB6"/>
      </a:hlink>
      <a:folHlink>
        <a:srgbClr val="7F7F7F"/>
      </a:folHlink>
    </a:clrScheme>
    <a:fontScheme name="IBC 2014 Test">
      <a:majorFont>
        <a:latin typeface="Arial"/>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6350">
          <a:solidFill>
            <a:schemeClr val="accent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miter lim="800000"/>
        </a:ln>
      </a:spPr>
      <a:bodyPr/>
      <a:lstStyle/>
      <a:style>
        <a:lnRef idx="1">
          <a:schemeClr val="accent1"/>
        </a:lnRef>
        <a:fillRef idx="0">
          <a:schemeClr val="accent1"/>
        </a:fillRef>
        <a:effectRef idx="0">
          <a:schemeClr val="accent1"/>
        </a:effectRef>
        <a:fontRef idx="minor">
          <a:schemeClr val="tx1"/>
        </a:fontRef>
      </a:style>
    </a:lnDef>
    <a:txDef>
      <a:spPr>
        <a:noFill/>
        <a:ln>
          <a:noFill/>
        </a:ln>
      </a:spPr>
      <a:bodyPr wrap="square" rtlCol="0">
        <a:spAutoFit/>
      </a:bodyPr>
      <a:lstStyle>
        <a:defPPr>
          <a:defRPr sz="1600" dirty="0" smtClean="0">
            <a:solidFill>
              <a:schemeClr val="accent5"/>
            </a:solidFill>
          </a:defRPr>
        </a:defPPr>
      </a:lstStyle>
    </a:txDef>
  </a:objectDefaults>
  <a:extraClrSchemeLst/>
  <a:extLst>
    <a:ext uri="{05A4C25C-085E-4340-85A3-A5531E510DB2}">
      <thm15:themeFamily xmlns:thm15="http://schemas.microsoft.com/office/thememl/2012/main" name="Presentation1" id="{1F4E3DE4-8672-A445-AB36-105F10E390D6}" vid="{85E1D88D-3545-F74B-8A22-BFFAEFCC407E}"/>
    </a:ext>
  </a:extLst>
</a:theme>
</file>

<file path=ppt/theme/theme3.xml><?xml version="1.0" encoding="utf-8"?>
<a:theme xmlns:a="http://schemas.openxmlformats.org/drawingml/2006/main" name="2_PowerPoint template Gray WIDE">
  <a:themeElements>
    <a:clrScheme name="IBX-2021">
      <a:dk1>
        <a:srgbClr val="37424A"/>
      </a:dk1>
      <a:lt1>
        <a:srgbClr val="FFFFFF"/>
      </a:lt1>
      <a:dk2>
        <a:srgbClr val="007DB6"/>
      </a:dk2>
      <a:lt2>
        <a:srgbClr val="8CD2F4"/>
      </a:lt2>
      <a:accent1>
        <a:srgbClr val="007DB6"/>
      </a:accent1>
      <a:accent2>
        <a:srgbClr val="B8D936"/>
      </a:accent2>
      <a:accent3>
        <a:srgbClr val="FF7950"/>
      </a:accent3>
      <a:accent4>
        <a:srgbClr val="EF4634"/>
      </a:accent4>
      <a:accent5>
        <a:srgbClr val="7F7F7F"/>
      </a:accent5>
      <a:accent6>
        <a:srgbClr val="763F98"/>
      </a:accent6>
      <a:hlink>
        <a:srgbClr val="007DB6"/>
      </a:hlink>
      <a:folHlink>
        <a:srgbClr val="7F7F7F"/>
      </a:folHlink>
    </a:clrScheme>
    <a:fontScheme name="IBC 2014 Test">
      <a:majorFont>
        <a:latin typeface="Arial"/>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6350">
          <a:solidFill>
            <a:schemeClr val="accent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miter lim="800000"/>
        </a:ln>
      </a:spPr>
      <a:bodyPr/>
      <a:lstStyle/>
      <a:style>
        <a:lnRef idx="1">
          <a:schemeClr val="accent1"/>
        </a:lnRef>
        <a:fillRef idx="0">
          <a:schemeClr val="accent1"/>
        </a:fillRef>
        <a:effectRef idx="0">
          <a:schemeClr val="accent1"/>
        </a:effectRef>
        <a:fontRef idx="minor">
          <a:schemeClr val="tx1"/>
        </a:fontRef>
      </a:style>
    </a:lnDef>
    <a:txDef>
      <a:spPr>
        <a:noFill/>
        <a:ln>
          <a:noFill/>
        </a:ln>
      </a:spPr>
      <a:bodyPr wrap="square" rtlCol="0">
        <a:spAutoFit/>
      </a:bodyPr>
      <a:lstStyle>
        <a:defPPr>
          <a:defRPr sz="1600" dirty="0" smtClean="0">
            <a:solidFill>
              <a:schemeClr val="accent5"/>
            </a:solidFill>
          </a:defRPr>
        </a:defPPr>
      </a:lstStyle>
    </a:txDef>
  </a:objectDefaults>
  <a:extraClrSchemeLst/>
  <a:extLst>
    <a:ext uri="{05A4C25C-085E-4340-85A3-A5531E510DB2}">
      <thm15:themeFamily xmlns:thm15="http://schemas.microsoft.com/office/thememl/2012/main" name="Presentation1" id="{1F4E3DE4-8672-A445-AB36-105F10E390D6}" vid="{85E1D88D-3545-F74B-8A22-BFFAEFCC407E}"/>
    </a:ext>
  </a:extLst>
</a:theme>
</file>

<file path=ppt/theme/theme4.xml><?xml version="1.0" encoding="utf-8"?>
<a:theme xmlns:a="http://schemas.openxmlformats.org/drawingml/2006/main" name="3_PowerPoint template Gray WIDE">
  <a:themeElements>
    <a:clrScheme name="Vistia Theme">
      <a:dk1>
        <a:srgbClr val="24282A"/>
      </a:dk1>
      <a:lt1>
        <a:srgbClr val="FFFFFF"/>
      </a:lt1>
      <a:dk2>
        <a:srgbClr val="005DB9"/>
      </a:dk2>
      <a:lt2>
        <a:srgbClr val="8CD2F4"/>
      </a:lt2>
      <a:accent1>
        <a:srgbClr val="005DB9"/>
      </a:accent1>
      <a:accent2>
        <a:srgbClr val="201261"/>
      </a:accent2>
      <a:accent3>
        <a:srgbClr val="FEC00F"/>
      </a:accent3>
      <a:accent4>
        <a:srgbClr val="C3D600"/>
      </a:accent4>
      <a:accent5>
        <a:srgbClr val="C8C8C8"/>
      </a:accent5>
      <a:accent6>
        <a:srgbClr val="898C8D"/>
      </a:accent6>
      <a:hlink>
        <a:srgbClr val="201261"/>
      </a:hlink>
      <a:folHlink>
        <a:srgbClr val="7F7F7F"/>
      </a:folHlink>
    </a:clrScheme>
    <a:fontScheme name="IBC 2014 Test">
      <a:majorFont>
        <a:latin typeface="Arial"/>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6350">
          <a:solidFill>
            <a:schemeClr val="accent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miter lim="800000"/>
        </a:ln>
      </a:spPr>
      <a:bodyPr/>
      <a:lstStyle/>
      <a:style>
        <a:lnRef idx="1">
          <a:schemeClr val="accent1"/>
        </a:lnRef>
        <a:fillRef idx="0">
          <a:schemeClr val="accent1"/>
        </a:fillRef>
        <a:effectRef idx="0">
          <a:schemeClr val="accent1"/>
        </a:effectRef>
        <a:fontRef idx="minor">
          <a:schemeClr val="tx1"/>
        </a:fontRef>
      </a:style>
    </a:lnDef>
    <a:txDef>
      <a:spPr>
        <a:noFill/>
        <a:ln>
          <a:noFill/>
        </a:ln>
      </a:spPr>
      <a:bodyPr wrap="square" rtlCol="0">
        <a:spAutoFit/>
      </a:bodyPr>
      <a:lstStyle>
        <a:defPPr>
          <a:defRPr sz="1600" dirty="0" smtClean="0">
            <a:solidFill>
              <a:schemeClr val="accent5"/>
            </a:solidFill>
          </a:defRPr>
        </a:defPPr>
      </a:lstStyle>
    </a:txDef>
  </a:objectDefaults>
  <a:extraClrSchemeLst/>
  <a:extLst>
    <a:ext uri="{05A4C25C-085E-4340-85A3-A5531E510DB2}">
      <thm15:themeFamily xmlns:thm15="http://schemas.microsoft.com/office/thememl/2012/main" name="Vistia Template 3" id="{CB3A61F7-1DA5-3846-B6D8-D8BB59428A6A}" vid="{A41F406B-7272-E347-8541-A4DEBB531D7F}"/>
    </a:ext>
  </a:extLst>
</a:theme>
</file>

<file path=ppt/theme/theme5.xml><?xml version="1.0" encoding="utf-8"?>
<a:theme xmlns:a="http://schemas.openxmlformats.org/drawingml/2006/main" name="4_PowerPoint template Gray WIDE">
  <a:themeElements>
    <a:clrScheme name="IBX-2021">
      <a:dk1>
        <a:srgbClr val="37424A"/>
      </a:dk1>
      <a:lt1>
        <a:srgbClr val="FFFFFF"/>
      </a:lt1>
      <a:dk2>
        <a:srgbClr val="007DB6"/>
      </a:dk2>
      <a:lt2>
        <a:srgbClr val="8CD2F4"/>
      </a:lt2>
      <a:accent1>
        <a:srgbClr val="007DB6"/>
      </a:accent1>
      <a:accent2>
        <a:srgbClr val="B8D936"/>
      </a:accent2>
      <a:accent3>
        <a:srgbClr val="FF7950"/>
      </a:accent3>
      <a:accent4>
        <a:srgbClr val="EF4634"/>
      </a:accent4>
      <a:accent5>
        <a:srgbClr val="7F7F7F"/>
      </a:accent5>
      <a:accent6>
        <a:srgbClr val="763F98"/>
      </a:accent6>
      <a:hlink>
        <a:srgbClr val="007DB6"/>
      </a:hlink>
      <a:folHlink>
        <a:srgbClr val="7F7F7F"/>
      </a:folHlink>
    </a:clrScheme>
    <a:fontScheme name="IBC 2014 Test">
      <a:majorFont>
        <a:latin typeface="Arial"/>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6350">
          <a:solidFill>
            <a:schemeClr val="accent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miter lim="800000"/>
        </a:ln>
      </a:spPr>
      <a:bodyPr/>
      <a:lstStyle/>
      <a:style>
        <a:lnRef idx="1">
          <a:schemeClr val="accent1"/>
        </a:lnRef>
        <a:fillRef idx="0">
          <a:schemeClr val="accent1"/>
        </a:fillRef>
        <a:effectRef idx="0">
          <a:schemeClr val="accent1"/>
        </a:effectRef>
        <a:fontRef idx="minor">
          <a:schemeClr val="tx1"/>
        </a:fontRef>
      </a:style>
    </a:lnDef>
    <a:txDef>
      <a:spPr>
        <a:noFill/>
        <a:ln>
          <a:noFill/>
        </a:ln>
      </a:spPr>
      <a:bodyPr wrap="square" rtlCol="0">
        <a:spAutoFit/>
      </a:bodyPr>
      <a:lstStyle>
        <a:defPPr>
          <a:defRPr sz="1600" dirty="0" smtClean="0">
            <a:solidFill>
              <a:schemeClr val="accent5"/>
            </a:solidFill>
          </a:defRPr>
        </a:defPPr>
      </a:lstStyle>
    </a:txDef>
  </a:objectDefaults>
  <a:extraClrSchemeLst/>
  <a:extLst>
    <a:ext uri="{05A4C25C-085E-4340-85A3-A5531E510DB2}">
      <thm15:themeFamily xmlns:thm15="http://schemas.microsoft.com/office/thememl/2012/main" name="1740850-IA PPT Template-1" id="{5A8B35DA-07BA-C649-B284-DFFA5AD36DDE}" vid="{BCD02941-59B5-6349-835A-E5FB1CA32DF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83C9"/>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Main Content_Light">
  <a:themeElements>
    <a:clrScheme name="Slate24_Colors">
      <a:dk1>
        <a:srgbClr val="000000"/>
      </a:dk1>
      <a:lt1>
        <a:srgbClr val="F4F6EA"/>
      </a:lt1>
      <a:dk2>
        <a:srgbClr val="1E3931"/>
      </a:dk2>
      <a:lt2>
        <a:srgbClr val="FFFFFF"/>
      </a:lt2>
      <a:accent1>
        <a:srgbClr val="255749"/>
      </a:accent1>
      <a:accent2>
        <a:srgbClr val="C5DA6C"/>
      </a:accent2>
      <a:accent3>
        <a:srgbClr val="B9CBD2"/>
      </a:accent3>
      <a:accent4>
        <a:srgbClr val="EED7F1"/>
      </a:accent4>
      <a:accent5>
        <a:srgbClr val="593E59"/>
      </a:accent5>
      <a:accent6>
        <a:srgbClr val="D2DAC9"/>
      </a:accent6>
      <a:hlink>
        <a:srgbClr val="0563C1"/>
      </a:hlink>
      <a:folHlink>
        <a:srgbClr val="954F72"/>
      </a:folHlink>
    </a:clrScheme>
    <a:fontScheme name="SlateRx">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41275" cap="rnd">
          <a:solidFill>
            <a:schemeClr val="accent2"/>
          </a:solidFill>
          <a:prstDash val="sysDot"/>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Main Content_Light">
  <a:themeElements>
    <a:clrScheme name="Slate24_Colors">
      <a:dk1>
        <a:srgbClr val="000000"/>
      </a:dk1>
      <a:lt1>
        <a:srgbClr val="F4F6EA"/>
      </a:lt1>
      <a:dk2>
        <a:srgbClr val="1E3931"/>
      </a:dk2>
      <a:lt2>
        <a:srgbClr val="FFFFFF"/>
      </a:lt2>
      <a:accent1>
        <a:srgbClr val="255749"/>
      </a:accent1>
      <a:accent2>
        <a:srgbClr val="C5DA6C"/>
      </a:accent2>
      <a:accent3>
        <a:srgbClr val="B9CBD2"/>
      </a:accent3>
      <a:accent4>
        <a:srgbClr val="EED7F1"/>
      </a:accent4>
      <a:accent5>
        <a:srgbClr val="593E59"/>
      </a:accent5>
      <a:accent6>
        <a:srgbClr val="D2DAC9"/>
      </a:accent6>
      <a:hlink>
        <a:srgbClr val="0563C1"/>
      </a:hlink>
      <a:folHlink>
        <a:srgbClr val="954F72"/>
      </a:folHlink>
    </a:clrScheme>
    <a:fontScheme name="SlateRx">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41275" cap="rnd">
          <a:solidFill>
            <a:schemeClr val="accent2"/>
          </a:solidFill>
          <a:prstDash val="sysDot"/>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eMoney PPT Master">
  <a:themeElements>
    <a:clrScheme name="NEW eMoney 2023 brand">
      <a:dk1>
        <a:srgbClr val="000000"/>
      </a:dk1>
      <a:lt1>
        <a:srgbClr val="FFFFFF"/>
      </a:lt1>
      <a:dk2>
        <a:srgbClr val="1A2856"/>
      </a:dk2>
      <a:lt2>
        <a:srgbClr val="E6E6E6"/>
      </a:lt2>
      <a:accent1>
        <a:srgbClr val="1A6887"/>
      </a:accent1>
      <a:accent2>
        <a:srgbClr val="00AAE7"/>
      </a:accent2>
      <a:accent3>
        <a:srgbClr val="7F2C81"/>
      </a:accent3>
      <a:accent4>
        <a:srgbClr val="B5C534"/>
      </a:accent4>
      <a:accent5>
        <a:srgbClr val="48BFAC"/>
      </a:accent5>
      <a:accent6>
        <a:srgbClr val="FF9D32"/>
      </a:accent6>
      <a:hlink>
        <a:srgbClr val="196886"/>
      </a:hlink>
      <a:folHlink>
        <a:srgbClr val="E6E6E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000" smtClean="0">
            <a:solidFill>
              <a:schemeClr val="tx2"/>
            </a:solidFill>
          </a:defRPr>
        </a:defPPr>
      </a:lstStyle>
    </a:txDef>
  </a:objectDefaults>
  <a:extraClrSchemeLst/>
  <a:custClrLst>
    <a:custClr name="Pine | 13 82 87">
      <a:srgbClr val="0D5257"/>
    </a:custClr>
    <a:custClr name="Teal | 39 153 137">
      <a:srgbClr val="279989"/>
    </a:custClr>
    <a:custClr name="Eggshell | 141 185 202">
      <a:srgbClr val="8DB9CA"/>
    </a:custClr>
    <a:custClr name="Mushroom | 121 110 101">
      <a:srgbClr val="796E65"/>
    </a:custClr>
    <a:custClr name="Cream | 245 225 164">
      <a:srgbClr val="F5E1A4"/>
    </a:custClr>
    <a:custClr name="Clementine | 255 164 0">
      <a:srgbClr val="FFA400"/>
    </a:custClr>
    <a:custClr name="Marshmallow | 241 189 200">
      <a:srgbClr val="F1BDC8"/>
    </a:custClr>
    <a:custClr name="Grape | 137 59 103">
      <a:srgbClr val="893B67"/>
    </a:custClr>
    <a:custClr name="Plum | 103 33 70">
      <a:srgbClr val="672146"/>
    </a:custClr>
  </a:custClrLst>
  <a:extLst>
    <a:ext uri="{05A4C25C-085E-4340-85A3-A5531E510DB2}">
      <thm15:themeFamily xmlns:thm15="http://schemas.microsoft.com/office/thememl/2012/main" name="New 2023 eMoney PPT template" id="{99274CF7-D724-A540-88A8-FA6B0DAACCBD}" vid="{E4082759-25B2-4D46-9D59-4C26DC858753}"/>
    </a:ext>
  </a:extLst>
</a:theme>
</file>

<file path=ppt/theme/themeOverride1.xml><?xml version="1.0" encoding="utf-8"?>
<a:themeOverride xmlns:a="http://schemas.openxmlformats.org/drawingml/2006/main">
  <a:clrScheme name="Slate24_Colors">
    <a:dk1>
      <a:srgbClr val="000000"/>
    </a:dk1>
    <a:lt1>
      <a:srgbClr val="F4F6EA"/>
    </a:lt1>
    <a:dk2>
      <a:srgbClr val="1E3931"/>
    </a:dk2>
    <a:lt2>
      <a:srgbClr val="FFFFFF"/>
    </a:lt2>
    <a:accent1>
      <a:srgbClr val="255749"/>
    </a:accent1>
    <a:accent2>
      <a:srgbClr val="C5DA6C"/>
    </a:accent2>
    <a:accent3>
      <a:srgbClr val="B9CBD2"/>
    </a:accent3>
    <a:accent4>
      <a:srgbClr val="EED7F1"/>
    </a:accent4>
    <a:accent5>
      <a:srgbClr val="593E59"/>
    </a:accent5>
    <a:accent6>
      <a:srgbClr val="D2DAC9"/>
    </a:accent6>
    <a:hlink>
      <a:srgbClr val="0563C1"/>
    </a:hlink>
    <a:folHlink>
      <a:srgbClr val="954F72"/>
    </a:folHlink>
  </a:clrScheme>
</a:themeOverride>
</file>

<file path=ppt/theme/themeOverride2.xml><?xml version="1.0" encoding="utf-8"?>
<a:themeOverride xmlns:a="http://schemas.openxmlformats.org/drawingml/2006/main">
  <a:clrScheme name="Slate24_Colors">
    <a:dk1>
      <a:srgbClr val="000000"/>
    </a:dk1>
    <a:lt1>
      <a:srgbClr val="F4F6EA"/>
    </a:lt1>
    <a:dk2>
      <a:srgbClr val="1E3931"/>
    </a:dk2>
    <a:lt2>
      <a:srgbClr val="FFFFFF"/>
    </a:lt2>
    <a:accent1>
      <a:srgbClr val="255749"/>
    </a:accent1>
    <a:accent2>
      <a:srgbClr val="C5DA6C"/>
    </a:accent2>
    <a:accent3>
      <a:srgbClr val="B9CBD2"/>
    </a:accent3>
    <a:accent4>
      <a:srgbClr val="EED7F1"/>
    </a:accent4>
    <a:accent5>
      <a:srgbClr val="593E59"/>
    </a:accent5>
    <a:accent6>
      <a:srgbClr val="D2DAC9"/>
    </a:accent6>
    <a:hlink>
      <a:srgbClr val="0563C1"/>
    </a:hlink>
    <a:folHlink>
      <a:srgbClr val="954F72"/>
    </a:folHlink>
  </a:clrScheme>
</a:themeOverride>
</file>

<file path=ppt/theme/themeOverride3.xml><?xml version="1.0" encoding="utf-8"?>
<a:themeOverride xmlns:a="http://schemas.openxmlformats.org/drawingml/2006/main">
  <a:clrScheme name="NEW eMoney 2023 brand">
    <a:dk1>
      <a:srgbClr val="000000"/>
    </a:dk1>
    <a:lt1>
      <a:srgbClr val="FFFFFF"/>
    </a:lt1>
    <a:dk2>
      <a:srgbClr val="1A2856"/>
    </a:dk2>
    <a:lt2>
      <a:srgbClr val="E6E6E6"/>
    </a:lt2>
    <a:accent1>
      <a:srgbClr val="1A6887"/>
    </a:accent1>
    <a:accent2>
      <a:srgbClr val="00AAE7"/>
    </a:accent2>
    <a:accent3>
      <a:srgbClr val="7F2C81"/>
    </a:accent3>
    <a:accent4>
      <a:srgbClr val="B5C534"/>
    </a:accent4>
    <a:accent5>
      <a:srgbClr val="48BFAC"/>
    </a:accent5>
    <a:accent6>
      <a:srgbClr val="FF9D32"/>
    </a:accent6>
    <a:hlink>
      <a:srgbClr val="196886"/>
    </a:hlink>
    <a:folHlink>
      <a:srgbClr val="E6E6E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VariableListDefinition name="Computed" displayName="Computed" id="84817136-a548-4e67-8a73-1bdfde8ce065" isdomainofvalue="False" dataSourceId="7e770891-e09f-4587-b95a-4718cd6197b1"/>
</file>

<file path=customXml/item10.xml><?xml version="1.0" encoding="utf-8"?>
<VariableListDefinition name="System" displayName="System" id="8d45e481-c4b1-4b08-be0f-8cc7ac5d3755" isdomainofvalue="False" dataSourceId="13ce6a30-e4b9-41b6-9a71-c9708058af23"/>
</file>

<file path=customXml/item11.xml><?xml version="1.0" encoding="utf-8"?>
<ct:contentTypeSchema xmlns:ct="http://schemas.microsoft.com/office/2006/metadata/contentType" xmlns:ma="http://schemas.microsoft.com/office/2006/metadata/properties/metaAttributes" ct:_="" ma:_="" ma:contentTypeName="Collateral" ma:contentTypeID="0x010100FDB26550EB20FD4AAC63FDD6BEEC2512005AB716810A707A4BA5A5E3C976C1C1CC" ma:contentTypeVersion="17" ma:contentTypeDescription="" ma:contentTypeScope="" ma:versionID="0986b8a863035ce541951ccedb738a75">
  <xsd:schema xmlns:xsd="http://www.w3.org/2001/XMLSchema" xmlns:xs="http://www.w3.org/2001/XMLSchema" xmlns:p="http://schemas.microsoft.com/office/2006/metadata/properties" xmlns:ns1="http://schemas.microsoft.com/sharepoint/v3" xmlns:ns2="82bff1da-ec26-46aa-81a8-0f6d37f1e2ca" xmlns:ns3="4ef7be8b-2a8f-4da8-95dc-cec16b3e17e4" targetNamespace="http://schemas.microsoft.com/office/2006/metadata/properties" ma:root="true" ma:fieldsID="68052761969c634d0c806c32192fecde" ns1:_="" ns2:_="" ns3:_="">
    <xsd:import namespace="http://schemas.microsoft.com/sharepoint/v3"/>
    <xsd:import namespace="82bff1da-ec26-46aa-81a8-0f6d37f1e2ca"/>
    <xsd:import namespace="4ef7be8b-2a8f-4da8-95dc-cec16b3e17e4"/>
    <xsd:element name="properties">
      <xsd:complexType>
        <xsd:sequence>
          <xsd:element name="documentManagement">
            <xsd:complexType>
              <xsd:all>
                <xsd:element ref="ns2:Brand" minOccurs="0"/>
                <xsd:element ref="ns2:Collateral_x0020_Type" minOccurs="0"/>
                <xsd:element ref="ns1:_ExtendedDescription" minOccurs="0"/>
                <xsd:element ref="ns2:Topic" minOccurs="0"/>
                <xsd:element ref="ns2:Alternative_x0020_Language" minOccurs="0"/>
                <xsd:element ref="ns2:Audience" minOccurs="0"/>
                <xsd:element ref="ns3:MarketPlace_ID" minOccurs="0"/>
                <xsd:element ref="ns3:MarComm_ID" minOccurs="0"/>
                <xsd:element ref="ns3:ProposedName" minOccurs="0"/>
                <xsd:element ref="ns3:Legacy_Modified" minOccurs="0"/>
                <xsd:element ref="ns3:Legacy_ModifiedBy" minOccurs="0"/>
                <xsd:element ref="ns3:RevisionDate" minOccurs="0"/>
                <xsd:element ref="ns3:ApplicableYear" minOccurs="0"/>
                <xsd:element ref="ns3:MediaServiceMetadata" minOccurs="0"/>
                <xsd:element ref="ns3:MediaServiceFastMetadata" minOccurs="0"/>
                <xsd:element ref="ns3:Legacy_Name" minOccurs="0"/>
                <xsd:element ref="ns3:Archiv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10" nillable="true" ma:displayName="Description" ma:internalName="_ExtendedDescrip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2bff1da-ec26-46aa-81a8-0f6d37f1e2ca" elementFormDefault="qualified">
    <xsd:import namespace="http://schemas.microsoft.com/office/2006/documentManagement/types"/>
    <xsd:import namespace="http://schemas.microsoft.com/office/infopath/2007/PartnerControls"/>
    <xsd:element name="Brand" ma:index="8" nillable="true" ma:displayName="Brand" ma:internalName="Brand">
      <xsd:complexType>
        <xsd:complexContent>
          <xsd:extension base="dms:MultiChoice">
            <xsd:sequence>
              <xsd:element name="Value" maxOccurs="unbounded" minOccurs="0" nillable="true">
                <xsd:simpleType>
                  <xsd:restriction base="dms:Choice">
                    <xsd:enumeration value="AH"/>
                    <xsd:enumeration value="AHA"/>
                    <xsd:enumeration value="BlueLink"/>
                    <xsd:enumeration value="IA"/>
                    <xsd:enumeration value="IBX"/>
                    <xsd:enumeration value="Vendor"/>
                    <xsd:enumeration value="Vistia Health"/>
                  </xsd:restriction>
                </xsd:simpleType>
              </xsd:element>
            </xsd:sequence>
          </xsd:extension>
        </xsd:complexContent>
      </xsd:complexType>
    </xsd:element>
    <xsd:element name="Collateral_x0020_Type" ma:index="9" nillable="true" ma:displayName="Collateral Type" ma:internalName="Collateral_x0020_Type">
      <xsd:complexType>
        <xsd:complexContent>
          <xsd:extension base="dms:MultiChoice">
            <xsd:sequence>
              <xsd:element name="Value" maxOccurs="unbounded" minOccurs="0" nillable="true">
                <xsd:simpleType>
                  <xsd:restriction base="dms:Choice">
                    <xsd:enumeration value="Application"/>
                    <xsd:enumeration value="Brochure"/>
                    <xsd:enumeration value="Contract"/>
                    <xsd:enumeration value="Executive Summary"/>
                    <xsd:enumeration value="FAQ"/>
                    <xsd:enumeration value="Flyer"/>
                    <xsd:enumeration value="Folder"/>
                    <xsd:enumeration value="Form"/>
                    <xsd:enumeration value="Implementation/Guide"/>
                    <xsd:enumeration value="Letter/Email"/>
                    <xsd:enumeration value="Placemat"/>
                    <xsd:enumeration value="Postcard"/>
                    <xsd:enumeration value="Poster"/>
                    <xsd:enumeration value="Presentation"/>
                    <xsd:enumeration value="Reports"/>
                    <xsd:enumeration value="Sell Sheet"/>
                    <xsd:enumeration value="Template"/>
                    <xsd:enumeration value="Video"/>
                  </xsd:restriction>
                </xsd:simpleType>
              </xsd:element>
            </xsd:sequence>
          </xsd:extension>
        </xsd:complexContent>
      </xsd:complexType>
    </xsd:element>
    <xsd:element name="Topic" ma:index="11" nillable="true" ma:displayName="Topic" ma:internalName="Topic">
      <xsd:complexType>
        <xsd:complexContent>
          <xsd:extension base="dms:MultiChoice">
            <xsd:sequence>
              <xsd:element name="Value" maxOccurs="unbounded" minOccurs="0" nillable="true">
                <xsd:simpleType>
                  <xsd:restriction base="dms:Choice">
                    <xsd:enumeration value="AblePay"/>
                    <xsd:enumeration value="Achieve Well-Being"/>
                    <xsd:enumeration value="Acupuncture"/>
                    <xsd:enumeration value="Baby Blueprints"/>
                    <xsd:enumeration value="Behavioral Health"/>
                    <xsd:enumeration value="Benefits"/>
                    <xsd:enumeration value="Blue Card"/>
                    <xsd:enumeration value="Blue Solutions"/>
                    <xsd:enumeration value="Broker/Consultant Admin"/>
                    <xsd:enumeration value="Case Management"/>
                    <xsd:enumeration value="Catapult"/>
                    <xsd:enumeration value="Cayaba Care"/>
                    <xsd:enumeration value="Clinical Programs"/>
                    <xsd:enumeration value="COBRA"/>
                    <xsd:enumeration value="College Tuition (CTB)"/>
                    <xsd:enumeration value="Company Info"/>
                    <xsd:enumeration value="Conference/Forum"/>
                    <xsd:enumeration value="Consumer"/>
                    <xsd:enumeration value="COVID-19"/>
                    <xsd:enumeration value="Customer Service"/>
                    <xsd:enumeration value="Dental"/>
                    <xsd:enumeration value="Diabetes"/>
                    <xsd:enumeration value="Discounts/Reimbursements"/>
                    <xsd:enumeration value="Diversity Equity and Inclusion"/>
                    <xsd:enumeration value="EAP"/>
                    <xsd:enumeration value="eBill"/>
                    <xsd:enumeration value="Enhanced UM"/>
                    <xsd:enumeration value="Fertility"/>
                    <xsd:enumeration value="FHN"/>
                    <xsd:enumeration value="Financial Well-Being"/>
                    <xsd:enumeration value="Fixed Funding"/>
                    <xsd:enumeration value="General Plan Information"/>
                    <xsd:enumeration value="GeoBlue"/>
                    <xsd:enumeration value="GradFin"/>
                    <xsd:enumeration value="Group Admin"/>
                    <xsd:enumeration value="Guardian"/>
                    <xsd:enumeration value="Guest Advantage"/>
                    <xsd:enumeration value="Health Coaches"/>
                    <xsd:enumeration value="Health Plan Basics"/>
                    <xsd:enumeration value="Hypertension"/>
                    <xsd:enumeration value="IBX Better Health"/>
                    <xsd:enumeration value="ibx.com"/>
                    <xsd:enumeration value="Index Reporting"/>
                    <xsd:enumeration value="Innovation"/>
                    <xsd:enumeration value="Integrated Care Management"/>
                    <xsd:enumeration value="Large Group Products"/>
                    <xsd:enumeration value="Life/Disability/Hospital Indemnity (Guardian)"/>
                    <xsd:enumeration value="LifeSecure"/>
                    <xsd:enumeration value="Livongo"/>
                    <xsd:enumeration value="Mandates/Public Policy"/>
                    <xsd:enumeration value="Maternity"/>
                    <xsd:enumeration value="Medical Cost Savings"/>
                    <xsd:enumeration value="Medical Loss Ratio (MLR)"/>
                    <xsd:enumeration value="Medical"/>
                    <xsd:enumeration value="Medicare"/>
                    <xsd:enumeration value="Member Engagement"/>
                    <xsd:enumeration value="Member Portal/Mobile App"/>
                    <xsd:enumeration value="Member Tools"/>
                    <xsd:enumeration value="Network"/>
                    <xsd:enumeration value="Oncology"/>
                    <xsd:enumeration value="Open Enrollment"/>
                    <xsd:enumeration value="Opioids"/>
                    <xsd:enumeration value="Other"/>
                    <xsd:enumeration value="Ovia"/>
                    <xsd:enumeration value="Partner Point Solutions"/>
                    <xsd:enumeration value="Pennie (PA Exchange)"/>
                    <xsd:enumeration value="Pharmacy/Rx"/>
                    <xsd:enumeration value="Platform Transition"/>
                    <xsd:enumeration value="Precertification"/>
                    <xsd:enumeration value="Preventive Care"/>
                    <xsd:enumeration value="Privacy"/>
                    <xsd:enumeration value="Progyny"/>
                    <xsd:enumeration value="Reference Based Pricing (RBP)"/>
                    <xsd:enumeration value="Regulatory"/>
                    <xsd:enumeration value="Renalogic"/>
                    <xsd:enumeration value="Return on Recoveries"/>
                    <xsd:enumeration value="Self-funding"/>
                    <xsd:enumeration value="Small Group"/>
                    <xsd:enumeration value="Specialty Services"/>
                    <xsd:enumeration value="Spending Accounts"/>
                    <xsd:enumeration value="Stop Loss"/>
                    <xsd:enumeration value="Strategic Partnerships"/>
                    <xsd:enumeration value="Sword"/>
                    <xsd:enumeration value="Teladoc Health"/>
                    <xsd:enumeration value="Telebehavioral Health"/>
                    <xsd:enumeration value="Teledermatology"/>
                    <xsd:enumeration value="Transparency"/>
                    <xsd:enumeration value="Travel (GeoBlue, Blue Card Worldwide)"/>
                    <xsd:enumeration value="Urgent Care"/>
                    <xsd:enumeration value="Value Based Care (BDTC, PCMH, etc)"/>
                    <xsd:enumeration value="Value Story"/>
                    <xsd:enumeration value="Virtual Care"/>
                    <xsd:enumeration value="Vision"/>
                    <xsd:enumeration value="Well-being"/>
                    <xsd:enumeration value="Wire"/>
                    <xsd:enumeration value="Women's Health"/>
                    <xsd:enumeration value="Wondr Health"/>
                  </xsd:restriction>
                </xsd:simpleType>
              </xsd:element>
            </xsd:sequence>
          </xsd:extension>
        </xsd:complexContent>
      </xsd:complexType>
    </xsd:element>
    <xsd:element name="Alternative_x0020_Language" ma:index="12" nillable="true" ma:displayName="Alternative Language" ma:internalName="Alternative_x0020_Language">
      <xsd:complexType>
        <xsd:complexContent>
          <xsd:extension base="dms:MultiChoice">
            <xsd:sequence>
              <xsd:element name="Value" maxOccurs="unbounded" minOccurs="0" nillable="true">
                <xsd:simpleType>
                  <xsd:restriction base="dms:Choice">
                    <xsd:enumeration value="Chinese"/>
                    <xsd:enumeration value="Korean"/>
                    <xsd:enumeration value="Russian"/>
                    <xsd:enumeration value="Spanish"/>
                    <xsd:enumeration value="Vietnamese"/>
                  </xsd:restriction>
                </xsd:simpleType>
              </xsd:element>
            </xsd:sequence>
          </xsd:extension>
        </xsd:complexContent>
      </xsd:complexType>
    </xsd:element>
    <xsd:element name="Audience" ma:index="13" nillable="true" ma:displayName="Audience" ma:internalName="Audience">
      <xsd:complexType>
        <xsd:complexContent>
          <xsd:extension base="dms:MultiChoice">
            <xsd:sequence>
              <xsd:element name="Value" maxOccurs="unbounded" minOccurs="0" nillable="true">
                <xsd:simpleType>
                  <xsd:restriction base="dms:Choice">
                    <xsd:enumeration value="Member"/>
                    <xsd:enumeration value="Clients"/>
                    <xsd:enumeration value="Sales"/>
                    <xsd:enumeration value="Brokers/Consultants"/>
                    <xsd:enumeration value="Other"/>
                    <xsd:enumeration value="Tribal-Client"/>
                    <xsd:enumeration value="Tribal-Member"/>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ef7be8b-2a8f-4da8-95dc-cec16b3e17e4" elementFormDefault="qualified">
    <xsd:import namespace="http://schemas.microsoft.com/office/2006/documentManagement/types"/>
    <xsd:import namespace="http://schemas.microsoft.com/office/infopath/2007/PartnerControls"/>
    <xsd:element name="MarketPlace_ID" ma:index="14" nillable="true" ma:displayName="MarketPlace_ID" ma:internalName="MarketPlace_ID">
      <xsd:simpleType>
        <xsd:restriction base="dms:Number"/>
      </xsd:simpleType>
    </xsd:element>
    <xsd:element name="MarComm_ID" ma:index="15" nillable="true" ma:displayName="MarComm_ID" ma:internalName="MarComm_ID">
      <xsd:simpleType>
        <xsd:restriction base="dms:Number"/>
      </xsd:simpleType>
    </xsd:element>
    <xsd:element name="ProposedName" ma:index="16" nillable="true" ma:displayName="ProposedName" ma:format="Dropdown" ma:internalName="ProposedName">
      <xsd:simpleType>
        <xsd:restriction base="dms:Text">
          <xsd:maxLength value="255"/>
        </xsd:restriction>
      </xsd:simpleType>
    </xsd:element>
    <xsd:element name="Legacy_Modified" ma:index="17" nillable="true" ma:displayName="Legacy_Modified" ma:format="DateOnly" ma:internalName="Legacy_Modified">
      <xsd:simpleType>
        <xsd:restriction base="dms:DateTime"/>
      </xsd:simpleType>
    </xsd:element>
    <xsd:element name="Legacy_ModifiedBy" ma:index="18" nillable="true" ma:displayName="Legacy_ModifiedBy" ma:internalName="Legacy_ModifiedBy">
      <xsd:simpleType>
        <xsd:restriction base="dms:Text">
          <xsd:maxLength value="255"/>
        </xsd:restriction>
      </xsd:simpleType>
    </xsd:element>
    <xsd:element name="RevisionDate" ma:index="19" nillable="true" ma:displayName="Revision Date" ma:format="DateOnly" ma:internalName="RevisionDate">
      <xsd:simpleType>
        <xsd:restriction base="dms:DateTime"/>
      </xsd:simpleType>
    </xsd:element>
    <xsd:element name="ApplicableYear" ma:index="20" nillable="true" ma:displayName="Applicable Year" ma:format="Dropdown" ma:internalName="ApplicableYear">
      <xsd:simpleType>
        <xsd:restriction base="dms:Text">
          <xsd:maxLength value="255"/>
        </xsd:restriction>
      </xsd:simpleType>
    </xsd:element>
    <xsd:element name="MediaServiceMetadata" ma:index="21" nillable="true" ma:displayName="MediaServiceMetadata" ma:hidden="true" ma:internalName="MediaServiceMetadata" ma:readOnly="true">
      <xsd:simpleType>
        <xsd:restriction base="dms:Note"/>
      </xsd:simpleType>
    </xsd:element>
    <xsd:element name="MediaServiceFastMetadata" ma:index="22" nillable="true" ma:displayName="MediaServiceFastMetadata" ma:hidden="true" ma:internalName="MediaServiceFastMetadata" ma:readOnly="true">
      <xsd:simpleType>
        <xsd:restriction base="dms:Note"/>
      </xsd:simpleType>
    </xsd:element>
    <xsd:element name="Legacy_Name" ma:index="23" nillable="true" ma:displayName="Legacy_Name" ma:format="Dropdown" ma:internalName="Legacy_Name">
      <xsd:simpleType>
        <xsd:restriction base="dms:Text">
          <xsd:maxLength value="255"/>
        </xsd:restriction>
      </xsd:simpleType>
    </xsd:element>
    <xsd:element name="Archive" ma:index="24" nillable="true" ma:displayName="Archive" ma:default="0" ma:internalName="Archive">
      <xsd:simpleType>
        <xsd:restriction base="dms:Boolea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VariableList UniqueId="8d45e481-c4b1-4b08-be0f-8cc7ac5d3755" Name="System" ContentType="XML" MajorVersion="0" MinorVersion="1" isLocalCopy="False" IsBaseObject="False" DataSourceId="13ce6a30-e4b9-41b6-9a71-c9708058af23" DataSourceMajorVersion="0" DataSourceMinorVersion="1"/>
</file>

<file path=customXml/item3.xml><?xml version="1.0" encoding="utf-8"?>
<TemplateEditing>
  <RootElementId/>
  <TenantOrigin>ibx</TenantOrigin>
</TemplateEditing>
</file>

<file path=customXml/item4.xml><?xml version="1.0" encoding="utf-8"?>
<VariableList UniqueId="d22c221a-ea6a-4f24-a6b7-9f7c84942435" Name="AD_HOC" ContentType="XML" MajorVersion="0" MinorVersion="1" isLocalCopy="False" IsBaseObject="False" DataSourceId="ddbfba43-bdaa-47cf-b2b3-1d195d96778d" DataSourceMajorVersion="0" DataSourceMinorVersion="1"/>
</file>

<file path=customXml/item5.xml><?xml version="1.0" encoding="utf-8"?>
<VariableListDefinition name="AD_HOC" displayName="AD_HOC" id="d22c221a-ea6a-4f24-a6b7-9f7c84942435" isdomainofvalue="False" dataSourceId="ddbfba43-bdaa-47cf-b2b3-1d195d96778d"/>
</file>

<file path=customXml/item6.xml><?xml version="1.0" encoding="utf-8"?>
<p:properties xmlns:p="http://schemas.microsoft.com/office/2006/metadata/properties" xmlns:xsi="http://www.w3.org/2001/XMLSchema-instance" xmlns:pc="http://schemas.microsoft.com/office/infopath/2007/PartnerControls">
  <documentManagement>
    <ProposedName xmlns="4ef7be8b-2a8f-4da8-95dc-cec16b3e17e4" xsi:nil="true"/>
    <ApplicableYear xmlns="4ef7be8b-2a8f-4da8-95dc-cec16b3e17e4">2024</ApplicableYear>
    <Topic xmlns="82bff1da-ec26-46aa-81a8-0f6d37f1e2ca">
      <Value>Open Enrollment</Value>
    </Topic>
    <Archive xmlns="4ef7be8b-2a8f-4da8-95dc-cec16b3e17e4">false</Archive>
    <Alternative_x0020_Language xmlns="82bff1da-ec26-46aa-81a8-0f6d37f1e2ca" xsi:nil="true"/>
    <Legacy_Modified xmlns="4ef7be8b-2a8f-4da8-95dc-cec16b3e17e4" xsi:nil="true"/>
    <Audience xmlns="82bff1da-ec26-46aa-81a8-0f6d37f1e2ca">
      <Value>Clients</Value>
    </Audience>
    <Brand xmlns="82bff1da-ec26-46aa-81a8-0f6d37f1e2ca">
      <Value>IA</Value>
    </Brand>
    <_ExtendedDescription xmlns="http://schemas.microsoft.com/sharepoint/v3" xsi:nil="true"/>
    <Legacy_Name xmlns="4ef7be8b-2a8f-4da8-95dc-cec16b3e17e4" xsi:nil="true"/>
    <RevisionDate xmlns="4ef7be8b-2a8f-4da8-95dc-cec16b3e17e4" xsi:nil="true"/>
    <MarketPlace_ID xmlns="4ef7be8b-2a8f-4da8-95dc-cec16b3e17e4" xsi:nil="true"/>
    <Collateral_x0020_Type xmlns="82bff1da-ec26-46aa-81a8-0f6d37f1e2ca">
      <Value>Presentation</Value>
    </Collateral_x0020_Type>
    <MarComm_ID xmlns="4ef7be8b-2a8f-4da8-95dc-cec16b3e17e4" xsi:nil="true"/>
    <Legacy_ModifiedBy xmlns="4ef7be8b-2a8f-4da8-95dc-cec16b3e17e4" xsi:nil="true"/>
  </documentManagement>
</p:properties>
</file>

<file path=customXml/item7.xml><?xml version="1.0" encoding="utf-8"?>
<VariableList UniqueId="84817136-a548-4e67-8a73-1bdfde8ce065" Name="Computed" ContentType="XML" MajorVersion="0" MinorVersion="1" isLocalCopy="False" IsBaseObject="False" DataSourceId="7e770891-e09f-4587-b95a-4718cd6197b1" DataSourceMajorVersion="0" DataSourceMinorVersion="1"/>
</file>

<file path=customXml/item8.xml><?xml version="1.0" encoding="utf-8"?>
<?mso-contentType ?>
<FormTemplates xmlns="http://schemas.microsoft.com/sharepoint/v3/contenttype/forms">
  <Display>DocumentLibraryForm</Display>
  <Edit>DocumentLibraryForm</Edit>
  <New>DocumentLibraryForm</New>
</FormTemplates>
</file>

<file path=customXml/item9.xml><?xml version="1.0" encoding="utf-8"?>
<AllExternalAdhocVariableMappings/>
</file>

<file path=customXml/itemProps1.xml><?xml version="1.0" encoding="utf-8"?>
<ds:datastoreItem xmlns:ds="http://schemas.openxmlformats.org/officeDocument/2006/customXml" ds:itemID="{0DC0CC1C-F259-4C27-BBB9-7A6827D6BEE4}">
  <ds:schemaRefs/>
</ds:datastoreItem>
</file>

<file path=customXml/itemProps10.xml><?xml version="1.0" encoding="utf-8"?>
<ds:datastoreItem xmlns:ds="http://schemas.openxmlformats.org/officeDocument/2006/customXml" ds:itemID="{E24492F7-7A4B-420E-8DE5-3C4F71D3BC25}">
  <ds:schemaRefs/>
</ds:datastoreItem>
</file>

<file path=customXml/itemProps11.xml><?xml version="1.0" encoding="utf-8"?>
<ds:datastoreItem xmlns:ds="http://schemas.openxmlformats.org/officeDocument/2006/customXml" ds:itemID="{841AA2C5-1694-483E-89E4-6ECDA8B845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2bff1da-ec26-46aa-81a8-0f6d37f1e2ca"/>
    <ds:schemaRef ds:uri="4ef7be8b-2a8f-4da8-95dc-cec16b3e17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BE6B0E-7467-45C6-920F-9CB7695E7251}">
  <ds:schemaRefs/>
</ds:datastoreItem>
</file>

<file path=customXml/itemProps3.xml><?xml version="1.0" encoding="utf-8"?>
<ds:datastoreItem xmlns:ds="http://schemas.openxmlformats.org/officeDocument/2006/customXml" ds:itemID="{81312456-2C9D-4276-8C0D-15B52A5CB1F5}">
  <ds:schemaRefs/>
</ds:datastoreItem>
</file>

<file path=customXml/itemProps4.xml><?xml version="1.0" encoding="utf-8"?>
<ds:datastoreItem xmlns:ds="http://schemas.openxmlformats.org/officeDocument/2006/customXml" ds:itemID="{514C9E29-F2B4-449C-9311-80A7B8CEC033}">
  <ds:schemaRefs/>
</ds:datastoreItem>
</file>

<file path=customXml/itemProps5.xml><?xml version="1.0" encoding="utf-8"?>
<ds:datastoreItem xmlns:ds="http://schemas.openxmlformats.org/officeDocument/2006/customXml" ds:itemID="{2ED010AC-D2BE-47AF-B55C-7A19A6377293}">
  <ds:schemaRefs/>
</ds:datastoreItem>
</file>

<file path=customXml/itemProps6.xml><?xml version="1.0" encoding="utf-8"?>
<ds:datastoreItem xmlns:ds="http://schemas.openxmlformats.org/officeDocument/2006/customXml" ds:itemID="{7DB1EF37-2DE9-459A-BF4C-3DAFF1A046A1}">
  <ds:schemaRefs>
    <ds:schemaRef ds:uri="http://schemas.microsoft.com/office/2006/metadata/properties"/>
    <ds:schemaRef ds:uri="http://schemas.microsoft.com/office/infopath/2007/PartnerControls"/>
    <ds:schemaRef ds:uri="4ef7be8b-2a8f-4da8-95dc-cec16b3e17e4"/>
    <ds:schemaRef ds:uri="82bff1da-ec26-46aa-81a8-0f6d37f1e2ca"/>
    <ds:schemaRef ds:uri="http://schemas.microsoft.com/sharepoint/v3"/>
  </ds:schemaRefs>
</ds:datastoreItem>
</file>

<file path=customXml/itemProps7.xml><?xml version="1.0" encoding="utf-8"?>
<ds:datastoreItem xmlns:ds="http://schemas.openxmlformats.org/officeDocument/2006/customXml" ds:itemID="{149D213E-E7CE-4F72-89ED-0FB6BBC59C65}">
  <ds:schemaRefs/>
</ds:datastoreItem>
</file>

<file path=customXml/itemProps8.xml><?xml version="1.0" encoding="utf-8"?>
<ds:datastoreItem xmlns:ds="http://schemas.openxmlformats.org/officeDocument/2006/customXml" ds:itemID="{5A32E765-3037-4C3D-87DF-46DD333FE3F8}">
  <ds:schemaRefs>
    <ds:schemaRef ds:uri="http://schemas.microsoft.com/sharepoint/v3/contenttype/forms"/>
  </ds:schemaRefs>
</ds:datastoreItem>
</file>

<file path=customXml/itemProps9.xml><?xml version="1.0" encoding="utf-8"?>
<ds:datastoreItem xmlns:ds="http://schemas.openxmlformats.org/officeDocument/2006/customXml" ds:itemID="{2CECD78E-6A51-48DC-A187-40BAB93F263C}">
  <ds:schemaRefs/>
</ds:datastoreItem>
</file>

<file path=docProps/app.xml><?xml version="1.0" encoding="utf-8"?>
<Properties xmlns="http://schemas.openxmlformats.org/officeDocument/2006/extended-properties" xmlns:vt="http://schemas.openxmlformats.org/officeDocument/2006/docPropsVTypes">
  <Template>PowerPoint template Gray WIDE</Template>
  <TotalTime>4546</TotalTime>
  <Words>3510</Words>
  <Application>Microsoft Office PowerPoint</Application>
  <PresentationFormat>Custom</PresentationFormat>
  <Paragraphs>484</Paragraphs>
  <Slides>29</Slides>
  <Notes>19</Notes>
  <HiddenSlides>0</HiddenSlides>
  <MMClips>0</MMClips>
  <ScaleCrop>false</ScaleCrop>
  <HeadingPairs>
    <vt:vector size="6" baseType="variant">
      <vt:variant>
        <vt:lpstr>Fonts Used</vt:lpstr>
      </vt:variant>
      <vt:variant>
        <vt:i4>18</vt:i4>
      </vt:variant>
      <vt:variant>
        <vt:lpstr>Theme</vt:lpstr>
      </vt:variant>
      <vt:variant>
        <vt:i4>9</vt:i4>
      </vt:variant>
      <vt:variant>
        <vt:lpstr>Slide Titles</vt:lpstr>
      </vt:variant>
      <vt:variant>
        <vt:i4>29</vt:i4>
      </vt:variant>
    </vt:vector>
  </HeadingPairs>
  <TitlesOfParts>
    <vt:vector size="56" baseType="lpstr">
      <vt:lpstr>Alright v2 Normal Doc</vt:lpstr>
      <vt:lpstr>Alright v2 Normal Doc Black</vt:lpstr>
      <vt:lpstr>Alright v2 Normal LP</vt:lpstr>
      <vt:lpstr>Aptos</vt:lpstr>
      <vt:lpstr>Arial</vt:lpstr>
      <vt:lpstr>Arial Black</vt:lpstr>
      <vt:lpstr>Arial,Sans-Serif</vt:lpstr>
      <vt:lpstr>Calibri</vt:lpstr>
      <vt:lpstr>Century Gothic</vt:lpstr>
      <vt:lpstr>Garamond</vt:lpstr>
      <vt:lpstr>Lucida Sans</vt:lpstr>
      <vt:lpstr>Neue Haas Grotesk Text Pro</vt:lpstr>
      <vt:lpstr>Raleway Light</vt:lpstr>
      <vt:lpstr>Roboto</vt:lpstr>
      <vt:lpstr>Symbol</vt:lpstr>
      <vt:lpstr>Tahoma</vt:lpstr>
      <vt:lpstr>Verdana</vt:lpstr>
      <vt:lpstr>Wingdings</vt:lpstr>
      <vt:lpstr>PowerPoint template Gray WIDE</vt:lpstr>
      <vt:lpstr>1_PowerPoint template Gray WIDE</vt:lpstr>
      <vt:lpstr>2_PowerPoint template Gray WIDE</vt:lpstr>
      <vt:lpstr>3_PowerPoint template Gray WIDE</vt:lpstr>
      <vt:lpstr>4_PowerPoint template Gray WIDE</vt:lpstr>
      <vt:lpstr>Office Theme</vt:lpstr>
      <vt:lpstr>Main Content_Light</vt:lpstr>
      <vt:lpstr>1_Main Content_Light</vt:lpstr>
      <vt:lpstr>eMoney PPT Master</vt:lpstr>
      <vt:lpstr>2026 Open Enrollment</vt:lpstr>
      <vt:lpstr>BlueCard Program </vt:lpstr>
      <vt:lpstr>PPO Plan</vt:lpstr>
      <vt:lpstr>HSA High Deductible PPO</vt:lpstr>
      <vt:lpstr>PowerPoint Presentation</vt:lpstr>
      <vt:lpstr>Health and Well-being Programs</vt:lpstr>
      <vt:lpstr>Preventive care guidelines</vt:lpstr>
      <vt:lpstr>Virtual Care Solutions</vt:lpstr>
      <vt:lpstr>Partner Point Solutions Seamlessly integrated</vt:lpstr>
      <vt:lpstr>Sword Health</vt:lpstr>
      <vt:lpstr>PowerPoint Presentation</vt:lpstr>
      <vt:lpstr>Progyny</vt:lpstr>
      <vt:lpstr>PowerPoint Presentation</vt:lpstr>
      <vt:lpstr>Member  Tools</vt:lpstr>
      <vt:lpstr>AblePay (NEW )</vt:lpstr>
      <vt:lpstr>AblePay</vt:lpstr>
      <vt:lpstr>Personalized Support</vt:lpstr>
      <vt:lpstr>Discounts and Reimbursements</vt:lpstr>
      <vt:lpstr>A Champion can help navigate every aspect of your care, so you can live your healthiest life.  </vt:lpstr>
      <vt:lpstr>PowerPoint Presentation</vt:lpstr>
      <vt:lpstr>PowerPoint Presentation</vt:lpstr>
      <vt:lpstr>Get the medications you need—without the hassle</vt:lpstr>
      <vt:lpstr>Get the medications you need—without the hassle</vt:lpstr>
      <vt:lpstr>Get the medications you need—without the hassle</vt:lpstr>
      <vt:lpstr>Online Tools Available When Members Need Them</vt:lpstr>
      <vt:lpstr>PowerPoint Presentation</vt:lpstr>
      <vt:lpstr>PowerPoint Presentation</vt:lpstr>
      <vt:lpstr>PowerPoint Presentation</vt:lpstr>
      <vt:lpstr>Questions /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Open Enrollment</dc:title>
  <dc:creator>Levitas, Josh</dc:creator>
  <cp:lastModifiedBy>Grayce Turnbach</cp:lastModifiedBy>
  <cp:revision>70</cp:revision>
  <dcterms:created xsi:type="dcterms:W3CDTF">2023-09-21T13:13:38Z</dcterms:created>
  <dcterms:modified xsi:type="dcterms:W3CDTF">2026-06-24T18:04:22Z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0x010100FDB26550EB20FD4AAC63FDD6BEEC2512005AB716810A707A4BA5A5E3C976C1C1CC</vt:lpwstr>
  </property>
  <property fmtid="{D5CDD505-2E9C-101B-9397-08002B2CF9AE}" pid="3" name="ArticulateGUID">
    <vt:lpwstr>F9F9BD7F-6A2B-49CE-81EB-D03EC9325BC6</vt:lpwstr>
  </property>
  <property fmtid="{D5CDD505-2E9C-101B-9397-08002B2CF9AE}" pid="4" name="ArticulatePath">
    <vt:lpwstr>Emoney OE 2026 Presentation_FINAL</vt:lpwstr>
  </property>
</Properties>
</file>