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45"/>
  </p:notesMasterIdLst>
  <p:sldIdLst>
    <p:sldId id="266" r:id="rId5"/>
    <p:sldId id="304" r:id="rId6"/>
    <p:sldId id="305" r:id="rId7"/>
    <p:sldId id="306" r:id="rId8"/>
    <p:sldId id="267" r:id="rId9"/>
    <p:sldId id="264" r:id="rId10"/>
    <p:sldId id="265" r:id="rId11"/>
    <p:sldId id="271" r:id="rId12"/>
    <p:sldId id="272" r:id="rId13"/>
    <p:sldId id="307" r:id="rId14"/>
    <p:sldId id="308" r:id="rId15"/>
    <p:sldId id="31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315" r:id="rId24"/>
    <p:sldId id="316" r:id="rId25"/>
    <p:sldId id="280" r:id="rId26"/>
    <p:sldId id="281" r:id="rId27"/>
    <p:sldId id="282" r:id="rId28"/>
    <p:sldId id="283" r:id="rId29"/>
    <p:sldId id="284" r:id="rId30"/>
    <p:sldId id="312" r:id="rId31"/>
    <p:sldId id="288" r:id="rId32"/>
    <p:sldId id="289" r:id="rId33"/>
    <p:sldId id="293" r:id="rId34"/>
    <p:sldId id="290" r:id="rId35"/>
    <p:sldId id="297" r:id="rId36"/>
    <p:sldId id="292" r:id="rId37"/>
    <p:sldId id="291" r:id="rId38"/>
    <p:sldId id="301" r:id="rId39"/>
    <p:sldId id="302" r:id="rId40"/>
    <p:sldId id="300" r:id="rId41"/>
    <p:sldId id="310" r:id="rId42"/>
    <p:sldId id="309" r:id="rId43"/>
    <p:sldId id="303" r:id="rId44"/>
  </p:sldIdLst>
  <p:sldSz cx="9144000" cy="5143500" type="screen16x9"/>
  <p:notesSz cx="6858000" cy="9144000"/>
  <p:custDataLst>
    <p:tags r:id="rId46"/>
  </p:custDataLst>
  <p:defaultTextStyle>
    <a:defPPr>
      <a:defRPr lang="en-US"/>
    </a:defPPr>
    <a:lvl1pPr marL="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F86D23F1-C5DB-D047-AC5F-C5B569EFD36D}">
          <p14:sldIdLst>
            <p14:sldId id="266"/>
            <p14:sldId id="304"/>
            <p14:sldId id="305"/>
            <p14:sldId id="306"/>
            <p14:sldId id="267"/>
            <p14:sldId id="264"/>
            <p14:sldId id="265"/>
          </p14:sldIdLst>
        </p14:section>
        <p14:section name="Chapter Slides" id="{00B3EB19-6B85-744D-90C5-15BF289CD1FB}">
          <p14:sldIdLst>
            <p14:sldId id="271"/>
            <p14:sldId id="272"/>
            <p14:sldId id="307"/>
            <p14:sldId id="308"/>
            <p14:sldId id="311"/>
            <p14:sldId id="273"/>
            <p14:sldId id="274"/>
          </p14:sldIdLst>
        </p14:section>
        <p14:section name="Text Slides" id="{D4DA9CC3-4C47-C64A-BDE1-702A6D476AF6}">
          <p14:sldIdLst>
            <p14:sldId id="275"/>
            <p14:sldId id="276"/>
            <p14:sldId id="277"/>
            <p14:sldId id="278"/>
            <p14:sldId id="279"/>
            <p14:sldId id="315"/>
            <p14:sldId id="316"/>
            <p14:sldId id="280"/>
            <p14:sldId id="281"/>
            <p14:sldId id="282"/>
            <p14:sldId id="283"/>
            <p14:sldId id="284"/>
          </p14:sldIdLst>
        </p14:section>
        <p14:section name="Graphics" id="{2A535CBE-E423-8543-8A61-611707F594C7}">
          <p14:sldIdLst>
            <p14:sldId id="312"/>
            <p14:sldId id="288"/>
            <p14:sldId id="289"/>
            <p14:sldId id="293"/>
            <p14:sldId id="290"/>
            <p14:sldId id="297"/>
            <p14:sldId id="292"/>
            <p14:sldId id="291"/>
            <p14:sldId id="301"/>
            <p14:sldId id="302"/>
            <p14:sldId id="300"/>
            <p14:sldId id="310"/>
            <p14:sldId id="309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5FD"/>
    <a:srgbClr val="FFDDB6"/>
    <a:srgbClr val="000000"/>
    <a:srgbClr val="D1C9FA"/>
    <a:srgbClr val="7EDDFF"/>
    <a:srgbClr val="8CECDC"/>
    <a:srgbClr val="91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83"/>
    <p:restoredTop sz="94651"/>
  </p:normalViewPr>
  <p:slideViewPr>
    <p:cSldViewPr snapToGrid="0">
      <p:cViewPr varScale="1">
        <p:scale>
          <a:sx n="119" d="100"/>
          <a:sy n="119" d="100"/>
        </p:scale>
        <p:origin x="7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33-8645-97CF-60469ECEE2B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33-8645-97CF-60469ECEE2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33-8645-97CF-60469ECEE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33-8645-97CF-60469ECEE2B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33-8645-97CF-60469ECEE2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33-8645-97CF-60469ECEE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r>
              <a:rPr lang="en-US" sz="1800" b="0">
                <a:solidFill>
                  <a:schemeClr val="tx2"/>
                </a:solidFill>
                <a:latin typeface="+mj-lt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2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3D28CC"/>
            </a:solidFill>
          </c:spPr>
          <c:dPt>
            <c:idx val="0"/>
            <c:bubble3D val="0"/>
            <c:spPr>
              <a:solidFill>
                <a:schemeClr val="accent4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D8-2947-8914-622AB08D00C5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D8-2947-8914-622AB08D00C5}"/>
              </c:ext>
            </c:extLst>
          </c:dPt>
          <c:dPt>
            <c:idx val="2"/>
            <c:bubble3D val="0"/>
            <c:spPr>
              <a:solidFill>
                <a:schemeClr val="accent5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D8-2947-8914-622AB08D00C5}"/>
              </c:ext>
            </c:extLst>
          </c:dPt>
          <c:dPt>
            <c:idx val="3"/>
            <c:bubble3D val="0"/>
            <c:spPr>
              <a:solidFill>
                <a:schemeClr val="accent2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D8-2947-8914-622AB08D00C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D8-2947-8914-622AB08D0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alpha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56-DF4D-90C8-DA861FA0B5FA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56-DF4D-90C8-DA861FA0B5FA}"/>
              </c:ext>
            </c:extLst>
          </c:dPt>
          <c:dPt>
            <c:idx val="2"/>
            <c:bubble3D val="0"/>
            <c:spPr>
              <a:solidFill>
                <a:schemeClr val="accent5">
                  <a:alpha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56-DF4D-90C8-DA861FA0B5FA}"/>
              </c:ext>
            </c:extLst>
          </c:dPt>
          <c:dPt>
            <c:idx val="3"/>
            <c:bubble3D val="0"/>
            <c:spPr>
              <a:solidFill>
                <a:schemeClr val="accent2">
                  <a:alpha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A56-DF4D-90C8-DA861FA0B5F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A56-DF4D-90C8-DA861FA0B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explosion val="7"/>
          <c:dPt>
            <c:idx val="0"/>
            <c:bubble3D val="0"/>
            <c:spPr>
              <a:solidFill>
                <a:schemeClr val="accent4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C1-664B-ACBC-86C5BB0050F7}"/>
              </c:ext>
            </c:extLst>
          </c:dPt>
          <c:dPt>
            <c:idx val="1"/>
            <c:bubble3D val="0"/>
            <c:explosion val="10"/>
            <c:spPr>
              <a:solidFill>
                <a:schemeClr val="accent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5C1-664B-ACBC-86C5BB0050F7}"/>
              </c:ext>
            </c:extLst>
          </c:dPt>
          <c:dPt>
            <c:idx val="2"/>
            <c:bubble3D val="0"/>
            <c:explosion val="31"/>
            <c:spPr>
              <a:solidFill>
                <a:schemeClr val="accent5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C1-664B-ACBC-86C5BB0050F7}"/>
              </c:ext>
            </c:extLst>
          </c:dPt>
          <c:dPt>
            <c:idx val="3"/>
            <c:bubble3D val="0"/>
            <c:explosion val="5"/>
            <c:spPr>
              <a:solidFill>
                <a:schemeClr val="accent2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5C1-664B-ACBC-86C5BB0050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C1-664B-ACBC-86C5BB0050F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924234142401992"/>
          <c:y val="0.89297696714164609"/>
          <c:w val="0.45149635845237918"/>
          <c:h val="5.59936728951058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13-6342-BDDC-93E268D55E3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13-6342-BDDC-93E268D55E3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13-6342-BDDC-93E268D55E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D13-6342-BDDC-93E268D55E3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D13-6342-BDDC-93E268D55E37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13-6342-BDDC-93E268D55E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D13-6342-BDDC-93E268D55E3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D13-6342-BDDC-93E268D55E3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D13-6342-BDDC-93E268D55E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D13-6342-BDDC-93E268D55E3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5D13-6342-BDDC-93E268D55E37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13-6342-BDDC-93E268D55E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5D13-6342-BDDC-93E268D55E3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D13-6342-BDDC-93E268D55E3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5D13-6342-BDDC-93E268D55E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5D13-6342-BDDC-93E268D55E3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5D13-6342-BDDC-93E268D55E37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D13-6342-BDDC-93E268D55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1427456"/>
        <c:axId val="141428992"/>
      </c:barChart>
      <c:catAx>
        <c:axId val="14142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428992"/>
        <c:crosses val="autoZero"/>
        <c:auto val="1"/>
        <c:lblAlgn val="ctr"/>
        <c:lblOffset val="100"/>
        <c:noMultiLvlLbl val="0"/>
      </c:catAx>
      <c:valAx>
        <c:axId val="14142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427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636299999999998E-2"/>
          <c:y val="5.06589E-2"/>
          <c:w val="0.93969499999999995"/>
          <c:h val="0.8634779999999999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ln w="38100" cap="flat">
              <a:solidFill>
                <a:schemeClr val="accent1">
                  <a:alpha val="70000"/>
                </a:schemeClr>
              </a:solidFill>
              <a:prstDash val="solid"/>
              <a:miter lim="400000"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53</c:v>
                </c:pt>
                <c:pt idx="3">
                  <c:v>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BA-4F4B-9A68-DE927CD3CCA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ln w="38100" cap="flat">
              <a:solidFill>
                <a:schemeClr val="accent2">
                  <a:alpha val="70000"/>
                </a:schemeClr>
              </a:solidFill>
              <a:prstDash val="solid"/>
              <a:miter lim="400000"/>
              <a:headEnd type="none"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43</c:v>
                </c:pt>
                <c:pt idx="2">
                  <c:v>70</c:v>
                </c:pt>
                <c:pt idx="3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BA-4F4B-9A68-DE927CD3C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chemeClr val="bg1">
                <a:lumMod val="75000"/>
              </a:schemeClr>
            </a:solidFill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chemeClr val="bg1">
                  <a:lumMod val="85000"/>
                </a:scheme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094734552"/>
        <c:crosses val="autoZero"/>
        <c:crossBetween val="midCat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707700000000001E-2"/>
          <c:y val="4.5448299999999997E-2"/>
          <c:w val="0.90592600000000001"/>
          <c:h val="0.878106000000000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 w="2169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53</c:v>
                </c:pt>
                <c:pt idx="3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97-424C-BBB7-B9B90DEEBF1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 w="2169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43</c:v>
                </c:pt>
                <c:pt idx="2">
                  <c:v>70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97-424C-BBB7-B9B90DEEB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-26"/>
        <c:axId val="893676655"/>
        <c:axId val="1"/>
      </c:barChart>
      <c:catAx>
        <c:axId val="893676655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4337" cap="flat">
            <a:solidFill>
              <a:schemeClr val="bg1">
                <a:lumMod val="85000"/>
              </a:schemeClr>
            </a:solidFill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1"/>
      </c:catAx>
      <c:valAx>
        <c:axId val="1"/>
        <c:scaling>
          <c:orientation val="minMax"/>
        </c:scaling>
        <c:delete val="0"/>
        <c:axPos val="t"/>
        <c:majorGridlines>
          <c:spPr>
            <a:ln w="9525" cap="flat">
              <a:solidFill>
                <a:schemeClr val="bg1">
                  <a:lumMod val="85000"/>
                </a:scheme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high"/>
        <c:spPr>
          <a:ln w="4337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93676655"/>
        <c:crosses val="autoZero"/>
        <c:crossBetween val="between"/>
        <c:majorUnit val="25"/>
        <c:minorUnit val="12.5"/>
      </c:valAx>
      <c:spPr>
        <a:noFill/>
        <a:ln w="4337">
          <a:noFill/>
        </a:ln>
      </c:spPr>
    </c:plotArea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906B75-A5DF-5B45-B125-253C055029D0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F71CE06F-FF0D-2441-8CBC-6BD60BE360E6}">
      <dgm:prSet phldrT="[Text]" phldr="1" custT="1"/>
      <dgm:spPr>
        <a:solidFill>
          <a:schemeClr val="accent4">
            <a:alpha val="70000"/>
          </a:schemeClr>
        </a:solidFill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29BD0-CBA2-BB4F-A666-41B751BD6790}" type="parTrans" cxnId="{924BA5C6-278E-2640-AAF4-55A8C88FA679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D9CB96-4972-724A-85B8-FAAE62610298}" type="sibTrans" cxnId="{924BA5C6-278E-2640-AAF4-55A8C88FA679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8EF20F-775F-014E-8842-9F6CACEDF834}">
      <dgm:prSet phldrT="[Text]" phldr="1" custT="1"/>
      <dgm:spPr>
        <a:solidFill>
          <a:schemeClr val="accent2">
            <a:alpha val="70000"/>
          </a:schemeClr>
        </a:solidFill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AB0E3-F2DE-324D-B77C-100DD288E7D4}" type="parTrans" cxnId="{2B2E748B-224A-9641-BA14-349702F5D487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447207-AD9C-7D4E-8017-A0135281BBF4}" type="sibTrans" cxnId="{2B2E748B-224A-9641-BA14-349702F5D487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017B35-A41C-A344-AB42-5F72FFF5134B}">
      <dgm:prSet phldrT="[Text]" phldr="1" custT="1"/>
      <dgm:spPr>
        <a:solidFill>
          <a:schemeClr val="accent5">
            <a:alpha val="70000"/>
          </a:schemeClr>
        </a:solidFill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9F8A1-6871-2A46-8D9D-F6F9E079B8EF}" type="parTrans" cxnId="{5714720B-46C1-724F-961F-C48962DAF132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A212B-46D4-6948-853C-D5B84EB2405B}" type="sibTrans" cxnId="{5714720B-46C1-724F-961F-C48962DAF132}">
      <dgm:prSet/>
      <dgm:spPr/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E853F6-726F-7343-A4C8-1215FEF052C4}" type="pres">
      <dgm:prSet presAssocID="{46906B75-A5DF-5B45-B125-253C055029D0}" presName="Name0" presStyleCnt="0">
        <dgm:presLayoutVars>
          <dgm:dir/>
          <dgm:animLvl val="lvl"/>
          <dgm:resizeHandles val="exact"/>
        </dgm:presLayoutVars>
      </dgm:prSet>
      <dgm:spPr/>
    </dgm:pt>
    <dgm:pt modelId="{5756BAC3-25BD-C849-B11F-33133FBBAF7D}" type="pres">
      <dgm:prSet presAssocID="{F71CE06F-FF0D-2441-8CBC-6BD60BE360E6}" presName="Name8" presStyleCnt="0"/>
      <dgm:spPr/>
    </dgm:pt>
    <dgm:pt modelId="{D641479A-856F-B14F-A2F4-BCE37808DC19}" type="pres">
      <dgm:prSet presAssocID="{F71CE06F-FF0D-2441-8CBC-6BD60BE360E6}" presName="level" presStyleLbl="node1" presStyleIdx="0" presStyleCnt="3">
        <dgm:presLayoutVars>
          <dgm:chMax val="1"/>
          <dgm:bulletEnabled val="1"/>
        </dgm:presLayoutVars>
      </dgm:prSet>
      <dgm:spPr/>
    </dgm:pt>
    <dgm:pt modelId="{AD76C966-8319-E348-AF09-096C2C50E287}" type="pres">
      <dgm:prSet presAssocID="{F71CE06F-FF0D-2441-8CBC-6BD60BE360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B88A08F-057D-FC42-A647-3EE145691D75}" type="pres">
      <dgm:prSet presAssocID="{528EF20F-775F-014E-8842-9F6CACEDF834}" presName="Name8" presStyleCnt="0"/>
      <dgm:spPr/>
    </dgm:pt>
    <dgm:pt modelId="{270D909F-73D7-7F46-84D9-E0B935E07AFE}" type="pres">
      <dgm:prSet presAssocID="{528EF20F-775F-014E-8842-9F6CACEDF834}" presName="level" presStyleLbl="node1" presStyleIdx="1" presStyleCnt="3">
        <dgm:presLayoutVars>
          <dgm:chMax val="1"/>
          <dgm:bulletEnabled val="1"/>
        </dgm:presLayoutVars>
      </dgm:prSet>
      <dgm:spPr/>
    </dgm:pt>
    <dgm:pt modelId="{FCF91D5C-96F4-8C42-BA94-623AD7912329}" type="pres">
      <dgm:prSet presAssocID="{528EF20F-775F-014E-8842-9F6CACEDF83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A2DA5BD-80D4-A74A-B71A-90A64C812414}" type="pres">
      <dgm:prSet presAssocID="{55017B35-A41C-A344-AB42-5F72FFF5134B}" presName="Name8" presStyleCnt="0"/>
      <dgm:spPr/>
    </dgm:pt>
    <dgm:pt modelId="{084CB960-675F-1A47-A99A-C4A980BFC7A4}" type="pres">
      <dgm:prSet presAssocID="{55017B35-A41C-A344-AB42-5F72FFF5134B}" presName="level" presStyleLbl="node1" presStyleIdx="2" presStyleCnt="3">
        <dgm:presLayoutVars>
          <dgm:chMax val="1"/>
          <dgm:bulletEnabled val="1"/>
        </dgm:presLayoutVars>
      </dgm:prSet>
      <dgm:spPr/>
    </dgm:pt>
    <dgm:pt modelId="{3DC21926-DD92-E54E-B591-58B05A94F89B}" type="pres">
      <dgm:prSet presAssocID="{55017B35-A41C-A344-AB42-5F72FFF5134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714720B-46C1-724F-961F-C48962DAF132}" srcId="{46906B75-A5DF-5B45-B125-253C055029D0}" destId="{55017B35-A41C-A344-AB42-5F72FFF5134B}" srcOrd="2" destOrd="0" parTransId="{7009F8A1-6871-2A46-8D9D-F6F9E079B8EF}" sibTransId="{E5CA212B-46D4-6948-853C-D5B84EB2405B}"/>
    <dgm:cxn modelId="{C6A8660D-707B-4942-BD05-4C7784097270}" type="presOf" srcId="{F71CE06F-FF0D-2441-8CBC-6BD60BE360E6}" destId="{D641479A-856F-B14F-A2F4-BCE37808DC19}" srcOrd="0" destOrd="0" presId="urn:microsoft.com/office/officeart/2005/8/layout/pyramid1"/>
    <dgm:cxn modelId="{EC2C6427-5AFF-3B45-AEB5-EEF3FAB19102}" type="presOf" srcId="{F71CE06F-FF0D-2441-8CBC-6BD60BE360E6}" destId="{AD76C966-8319-E348-AF09-096C2C50E287}" srcOrd="1" destOrd="0" presId="urn:microsoft.com/office/officeart/2005/8/layout/pyramid1"/>
    <dgm:cxn modelId="{2B2E748B-224A-9641-BA14-349702F5D487}" srcId="{46906B75-A5DF-5B45-B125-253C055029D0}" destId="{528EF20F-775F-014E-8842-9F6CACEDF834}" srcOrd="1" destOrd="0" parTransId="{A07AB0E3-F2DE-324D-B77C-100DD288E7D4}" sibTransId="{02447207-AD9C-7D4E-8017-A0135281BBF4}"/>
    <dgm:cxn modelId="{04383094-D880-F042-A0BA-2AB2538CCCDB}" type="presOf" srcId="{528EF20F-775F-014E-8842-9F6CACEDF834}" destId="{270D909F-73D7-7F46-84D9-E0B935E07AFE}" srcOrd="0" destOrd="0" presId="urn:microsoft.com/office/officeart/2005/8/layout/pyramid1"/>
    <dgm:cxn modelId="{6D02F3A3-14BB-E548-B269-27C3BB5328E0}" type="presOf" srcId="{55017B35-A41C-A344-AB42-5F72FFF5134B}" destId="{084CB960-675F-1A47-A99A-C4A980BFC7A4}" srcOrd="0" destOrd="0" presId="urn:microsoft.com/office/officeart/2005/8/layout/pyramid1"/>
    <dgm:cxn modelId="{924BA5C6-278E-2640-AAF4-55A8C88FA679}" srcId="{46906B75-A5DF-5B45-B125-253C055029D0}" destId="{F71CE06F-FF0D-2441-8CBC-6BD60BE360E6}" srcOrd="0" destOrd="0" parTransId="{68929BD0-CBA2-BB4F-A666-41B751BD6790}" sibTransId="{08D9CB96-4972-724A-85B8-FAAE62610298}"/>
    <dgm:cxn modelId="{2D4395CA-7CD3-5047-B8E0-5BC5E44B7ABF}" type="presOf" srcId="{55017B35-A41C-A344-AB42-5F72FFF5134B}" destId="{3DC21926-DD92-E54E-B591-58B05A94F89B}" srcOrd="1" destOrd="0" presId="urn:microsoft.com/office/officeart/2005/8/layout/pyramid1"/>
    <dgm:cxn modelId="{512673DF-076C-2047-B3C6-2B2FF0B85761}" type="presOf" srcId="{528EF20F-775F-014E-8842-9F6CACEDF834}" destId="{FCF91D5C-96F4-8C42-BA94-623AD7912329}" srcOrd="1" destOrd="0" presId="urn:microsoft.com/office/officeart/2005/8/layout/pyramid1"/>
    <dgm:cxn modelId="{297199FB-ABDC-FD4F-BB74-428448D87489}" type="presOf" srcId="{46906B75-A5DF-5B45-B125-253C055029D0}" destId="{90E853F6-726F-7343-A4C8-1215FEF052C4}" srcOrd="0" destOrd="0" presId="urn:microsoft.com/office/officeart/2005/8/layout/pyramid1"/>
    <dgm:cxn modelId="{9CF6E5F7-9D19-D342-8E8F-DD9372FEF168}" type="presParOf" srcId="{90E853F6-726F-7343-A4C8-1215FEF052C4}" destId="{5756BAC3-25BD-C849-B11F-33133FBBAF7D}" srcOrd="0" destOrd="0" presId="urn:microsoft.com/office/officeart/2005/8/layout/pyramid1"/>
    <dgm:cxn modelId="{0020E6B5-9DA1-5E4C-8E8E-BECE69C35250}" type="presParOf" srcId="{5756BAC3-25BD-C849-B11F-33133FBBAF7D}" destId="{D641479A-856F-B14F-A2F4-BCE37808DC19}" srcOrd="0" destOrd="0" presId="urn:microsoft.com/office/officeart/2005/8/layout/pyramid1"/>
    <dgm:cxn modelId="{E0C11822-CAE6-4C46-9814-86B01C15FC0A}" type="presParOf" srcId="{5756BAC3-25BD-C849-B11F-33133FBBAF7D}" destId="{AD76C966-8319-E348-AF09-096C2C50E287}" srcOrd="1" destOrd="0" presId="urn:microsoft.com/office/officeart/2005/8/layout/pyramid1"/>
    <dgm:cxn modelId="{8B1AAF40-5BB2-2645-88F4-394A4F18BED5}" type="presParOf" srcId="{90E853F6-726F-7343-A4C8-1215FEF052C4}" destId="{0B88A08F-057D-FC42-A647-3EE145691D75}" srcOrd="1" destOrd="0" presId="urn:microsoft.com/office/officeart/2005/8/layout/pyramid1"/>
    <dgm:cxn modelId="{BE0015BD-8D8F-5D40-B6EF-549B17D789A8}" type="presParOf" srcId="{0B88A08F-057D-FC42-A647-3EE145691D75}" destId="{270D909F-73D7-7F46-84D9-E0B935E07AFE}" srcOrd="0" destOrd="0" presId="urn:microsoft.com/office/officeart/2005/8/layout/pyramid1"/>
    <dgm:cxn modelId="{8856131B-210E-8942-9087-B8958AC5D207}" type="presParOf" srcId="{0B88A08F-057D-FC42-A647-3EE145691D75}" destId="{FCF91D5C-96F4-8C42-BA94-623AD7912329}" srcOrd="1" destOrd="0" presId="urn:microsoft.com/office/officeart/2005/8/layout/pyramid1"/>
    <dgm:cxn modelId="{EC8DAE52-0E64-794F-A103-778BF66B9092}" type="presParOf" srcId="{90E853F6-726F-7343-A4C8-1215FEF052C4}" destId="{EA2DA5BD-80D4-A74A-B71A-90A64C812414}" srcOrd="2" destOrd="0" presId="urn:microsoft.com/office/officeart/2005/8/layout/pyramid1"/>
    <dgm:cxn modelId="{CA65431E-E153-174D-8D52-197439DA578A}" type="presParOf" srcId="{EA2DA5BD-80D4-A74A-B71A-90A64C812414}" destId="{084CB960-675F-1A47-A99A-C4A980BFC7A4}" srcOrd="0" destOrd="0" presId="urn:microsoft.com/office/officeart/2005/8/layout/pyramid1"/>
    <dgm:cxn modelId="{07535ACC-EFF2-7D42-BB7F-99DCFBCF0203}" type="presParOf" srcId="{EA2DA5BD-80D4-A74A-B71A-90A64C812414}" destId="{3DC21926-DD92-E54E-B591-58B05A94F89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43D41-1B1C-804E-9D98-93B424FDBE4A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F1C113-49F0-0648-8770-3308343833FA}">
      <dgm:prSet phldrT="[Text]" phldr="1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endParaRPr lang="en-US" sz="14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6E7C03-616D-C441-9046-552C897ACAC6}" type="parTrans" cxnId="{899DE174-2115-964C-8A20-C2C827694206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125CE7-5B24-B242-B676-CBB13ED100FE}" type="sibTrans" cxnId="{899DE174-2115-964C-8A20-C2C827694206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FAF7E-E002-5545-89FD-FC8581F9A964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92D96-066E-5F4A-8DBA-96CC1693615E}" type="parTrans" cxnId="{62353CB5-BD70-2348-AA9F-B7DAD1211571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3B9125-5F2C-EF4A-9963-46532D2B4FC4}" type="sibTrans" cxnId="{62353CB5-BD70-2348-AA9F-B7DAD1211571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60FDDB-4E90-0E4D-A622-6968EE32D425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64D300-F075-8D4E-8328-519F886FDF23}" type="parTrans" cxnId="{E192BB24-6B85-8C40-8779-38DEE0650A5B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1F31C4-DA11-5A43-A182-505FA73672BB}" type="sibTrans" cxnId="{E192BB24-6B85-8C40-8779-38DEE0650A5B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82A6CE-9504-6045-8543-7BA09A1DCEDD}">
      <dgm:prSet phldrT="[Text]" phldr="1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endParaRPr lang="en-US" sz="14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B9F60D-FCA4-0A44-9820-C051450B3E51}" type="parTrans" cxnId="{7C435BD8-23CD-AB46-8D7C-E6D707630619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0A740-3682-B341-904F-AD3E0AD103AD}" type="sibTrans" cxnId="{7C435BD8-23CD-AB46-8D7C-E6D707630619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A32985-2706-684C-8183-6CD127A1CD9D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3CEB60-F6DC-2346-B2D2-2F4CDF3D8D3C}" type="parTrans" cxnId="{4FFFE2B3-3187-0A46-90F9-BD2662391592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76A0D-1B0E-C741-94E0-F14C437A3919}" type="sibTrans" cxnId="{4FFFE2B3-3187-0A46-90F9-BD2662391592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F3D85D-D9AA-2842-902E-D6F96831CACF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065DD6-9491-C341-BD01-56804A53B0F1}" type="parTrans" cxnId="{EFE418FB-CED7-684B-8554-C422DF413E76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96211F-7480-C34F-9C15-58D68376D805}" type="sibTrans" cxnId="{EFE418FB-CED7-684B-8554-C422DF413E76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6CEEA-B204-2045-A9D0-32D4DFE23A05}">
      <dgm:prSet phldrT="[Text]" phldr="1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endParaRPr lang="en-US" sz="14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4D484-3D2C-B34F-80FA-1D3D5379E0E2}" type="parTrans" cxnId="{41EA07A5-C2DE-764D-BEF1-63AEF16E1BF7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7C75B4-1EBB-A34D-95E3-085B95413079}" type="sibTrans" cxnId="{41EA07A5-C2DE-764D-BEF1-63AEF16E1BF7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6E15F-EBF8-E741-94AD-78BDBE2F0A56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79299-D0C7-DA47-8FCF-AACD3253A375}" type="parTrans" cxnId="{E533D01D-87BB-6742-99A5-F4B3E05EDF9C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0D79F-1092-B348-A102-AD7C2B03ABFA}" type="sibTrans" cxnId="{E533D01D-87BB-6742-99A5-F4B3E05EDF9C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55B5D-5799-1243-AA50-35918FC927BB}">
      <dgm:prSet phldrT="[Text]" phldr="1" custT="1"/>
      <dgm:spPr>
        <a:solidFill>
          <a:schemeClr val="accent2">
            <a:alpha val="20000"/>
          </a:schemeClr>
        </a:solidFill>
        <a:ln>
          <a:noFill/>
        </a:ln>
      </dgm:spPr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CF1D7-62DD-324A-98EE-9F243B86814A}" type="parTrans" cxnId="{39D46918-D38D-4540-9C1C-8E4A353D979B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0EBFBF-2825-BE4D-8650-B7552949C3F6}" type="sibTrans" cxnId="{39D46918-D38D-4540-9C1C-8E4A353D979B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41534E-C6E4-7747-9011-C9BD2A151541}" type="pres">
      <dgm:prSet presAssocID="{76C43D41-1B1C-804E-9D98-93B424FDBE4A}" presName="Name0" presStyleCnt="0">
        <dgm:presLayoutVars>
          <dgm:dir/>
          <dgm:animLvl val="lvl"/>
          <dgm:resizeHandles val="exact"/>
        </dgm:presLayoutVars>
      </dgm:prSet>
      <dgm:spPr/>
    </dgm:pt>
    <dgm:pt modelId="{C37B02FB-F0F0-4043-B090-3D5FA0640777}" type="pres">
      <dgm:prSet presAssocID="{38F1C113-49F0-0648-8770-3308343833FA}" presName="composite" presStyleCnt="0"/>
      <dgm:spPr/>
    </dgm:pt>
    <dgm:pt modelId="{9433A7C6-C762-4F44-AA6E-EFEFCF026C05}" type="pres">
      <dgm:prSet presAssocID="{38F1C113-49F0-0648-8770-3308343833F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D279570-F69E-1D44-B3E2-4D5DF6E0BEC2}" type="pres">
      <dgm:prSet presAssocID="{38F1C113-49F0-0648-8770-3308343833FA}" presName="desTx" presStyleLbl="alignAccFollowNode1" presStyleIdx="0" presStyleCnt="3">
        <dgm:presLayoutVars>
          <dgm:bulletEnabled val="1"/>
        </dgm:presLayoutVars>
      </dgm:prSet>
      <dgm:spPr/>
    </dgm:pt>
    <dgm:pt modelId="{911766F3-25CB-7342-BFAA-46CBDFBA6BB4}" type="pres">
      <dgm:prSet presAssocID="{5B125CE7-5B24-B242-B676-CBB13ED100FE}" presName="space" presStyleCnt="0"/>
      <dgm:spPr/>
    </dgm:pt>
    <dgm:pt modelId="{6086FF71-7C24-8F4C-B5CF-0C75F6DB161D}" type="pres">
      <dgm:prSet presAssocID="{9582A6CE-9504-6045-8543-7BA09A1DCEDD}" presName="composite" presStyleCnt="0"/>
      <dgm:spPr/>
    </dgm:pt>
    <dgm:pt modelId="{FC85D744-6F1B-5E40-9AD7-42EE6B7608F7}" type="pres">
      <dgm:prSet presAssocID="{9582A6CE-9504-6045-8543-7BA09A1DCED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148F3F9-6280-6245-9B74-C4333D165B28}" type="pres">
      <dgm:prSet presAssocID="{9582A6CE-9504-6045-8543-7BA09A1DCEDD}" presName="desTx" presStyleLbl="alignAccFollowNode1" presStyleIdx="1" presStyleCnt="3">
        <dgm:presLayoutVars>
          <dgm:bulletEnabled val="1"/>
        </dgm:presLayoutVars>
      </dgm:prSet>
      <dgm:spPr/>
    </dgm:pt>
    <dgm:pt modelId="{F02FB22B-CBAE-024F-B37A-E2719FC8CCAA}" type="pres">
      <dgm:prSet presAssocID="{EAE0A740-3682-B341-904F-AD3E0AD103AD}" presName="space" presStyleCnt="0"/>
      <dgm:spPr/>
    </dgm:pt>
    <dgm:pt modelId="{69BC19F2-ACA1-3944-9F94-0E22FDFE17C2}" type="pres">
      <dgm:prSet presAssocID="{9076CEEA-B204-2045-A9D0-32D4DFE23A05}" presName="composite" presStyleCnt="0"/>
      <dgm:spPr/>
    </dgm:pt>
    <dgm:pt modelId="{E8A6DBA0-AB2E-064C-8C52-9807B3AF58F2}" type="pres">
      <dgm:prSet presAssocID="{9076CEEA-B204-2045-A9D0-32D4DFE23A0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AACE792-3795-0842-B896-6683F6168C39}" type="pres">
      <dgm:prSet presAssocID="{9076CEEA-B204-2045-A9D0-32D4DFE23A0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9D46918-D38D-4540-9C1C-8E4A353D979B}" srcId="{9076CEEA-B204-2045-A9D0-32D4DFE23A05}" destId="{9C755B5D-5799-1243-AA50-35918FC927BB}" srcOrd="1" destOrd="0" parTransId="{E2DCF1D7-62DD-324A-98EE-9F243B86814A}" sibTransId="{D10EBFBF-2825-BE4D-8650-B7552949C3F6}"/>
    <dgm:cxn modelId="{E533D01D-87BB-6742-99A5-F4B3E05EDF9C}" srcId="{9076CEEA-B204-2045-A9D0-32D4DFE23A05}" destId="{9FF6E15F-EBF8-E741-94AD-78BDBE2F0A56}" srcOrd="0" destOrd="0" parTransId="{06279299-D0C7-DA47-8FCF-AACD3253A375}" sibTransId="{E430D79F-1092-B348-A102-AD7C2B03ABFA}"/>
    <dgm:cxn modelId="{E192BB24-6B85-8C40-8779-38DEE0650A5B}" srcId="{38F1C113-49F0-0648-8770-3308343833FA}" destId="{D960FDDB-4E90-0E4D-A622-6968EE32D425}" srcOrd="1" destOrd="0" parTransId="{9564D300-F075-8D4E-8328-519F886FDF23}" sibTransId="{A71F31C4-DA11-5A43-A182-505FA73672BB}"/>
    <dgm:cxn modelId="{7382ED30-D0BF-3A4A-A7C4-41A1440ED0C4}" type="presOf" srcId="{D960FDDB-4E90-0E4D-A622-6968EE32D425}" destId="{BD279570-F69E-1D44-B3E2-4D5DF6E0BEC2}" srcOrd="0" destOrd="1" presId="urn:microsoft.com/office/officeart/2005/8/layout/hList1"/>
    <dgm:cxn modelId="{E336E335-04B9-FE4D-9234-B48D1A6A3EAE}" type="presOf" srcId="{38F1C113-49F0-0648-8770-3308343833FA}" destId="{9433A7C6-C762-4F44-AA6E-EFEFCF026C05}" srcOrd="0" destOrd="0" presId="urn:microsoft.com/office/officeart/2005/8/layout/hList1"/>
    <dgm:cxn modelId="{EEC4D762-9692-AB4C-9C25-52DB076ED4F7}" type="presOf" srcId="{B4A32985-2706-684C-8183-6CD127A1CD9D}" destId="{A148F3F9-6280-6245-9B74-C4333D165B28}" srcOrd="0" destOrd="0" presId="urn:microsoft.com/office/officeart/2005/8/layout/hList1"/>
    <dgm:cxn modelId="{8442F56C-346C-9D47-867A-A4154972F45A}" type="presOf" srcId="{84EFAF7E-E002-5545-89FD-FC8581F9A964}" destId="{BD279570-F69E-1D44-B3E2-4D5DF6E0BEC2}" srcOrd="0" destOrd="0" presId="urn:microsoft.com/office/officeart/2005/8/layout/hList1"/>
    <dgm:cxn modelId="{5B30DA4F-ED3E-6848-BAFC-4B39888E8B68}" type="presOf" srcId="{9FF6E15F-EBF8-E741-94AD-78BDBE2F0A56}" destId="{8AACE792-3795-0842-B896-6683F6168C39}" srcOrd="0" destOrd="0" presId="urn:microsoft.com/office/officeart/2005/8/layout/hList1"/>
    <dgm:cxn modelId="{899DE174-2115-964C-8A20-C2C827694206}" srcId="{76C43D41-1B1C-804E-9D98-93B424FDBE4A}" destId="{38F1C113-49F0-0648-8770-3308343833FA}" srcOrd="0" destOrd="0" parTransId="{A26E7C03-616D-C441-9046-552C897ACAC6}" sibTransId="{5B125CE7-5B24-B242-B676-CBB13ED100FE}"/>
    <dgm:cxn modelId="{BC4046A2-A0F6-1D45-9919-7331B0D53056}" type="presOf" srcId="{9C755B5D-5799-1243-AA50-35918FC927BB}" destId="{8AACE792-3795-0842-B896-6683F6168C39}" srcOrd="0" destOrd="1" presId="urn:microsoft.com/office/officeart/2005/8/layout/hList1"/>
    <dgm:cxn modelId="{41EA07A5-C2DE-764D-BEF1-63AEF16E1BF7}" srcId="{76C43D41-1B1C-804E-9D98-93B424FDBE4A}" destId="{9076CEEA-B204-2045-A9D0-32D4DFE23A05}" srcOrd="2" destOrd="0" parTransId="{5384D484-3D2C-B34F-80FA-1D3D5379E0E2}" sibTransId="{787C75B4-1EBB-A34D-95E3-085B95413079}"/>
    <dgm:cxn modelId="{4FFFE2B3-3187-0A46-90F9-BD2662391592}" srcId="{9582A6CE-9504-6045-8543-7BA09A1DCEDD}" destId="{B4A32985-2706-684C-8183-6CD127A1CD9D}" srcOrd="0" destOrd="0" parTransId="{963CEB60-F6DC-2346-B2D2-2F4CDF3D8D3C}" sibTransId="{5D276A0D-1B0E-C741-94E0-F14C437A3919}"/>
    <dgm:cxn modelId="{62353CB5-BD70-2348-AA9F-B7DAD1211571}" srcId="{38F1C113-49F0-0648-8770-3308343833FA}" destId="{84EFAF7E-E002-5545-89FD-FC8581F9A964}" srcOrd="0" destOrd="0" parTransId="{FF092D96-066E-5F4A-8DBA-96CC1693615E}" sibTransId="{D93B9125-5F2C-EF4A-9963-46532D2B4FC4}"/>
    <dgm:cxn modelId="{52EE56B5-69DE-3A4A-A40F-9D97C7D4099C}" type="presOf" srcId="{9076CEEA-B204-2045-A9D0-32D4DFE23A05}" destId="{E8A6DBA0-AB2E-064C-8C52-9807B3AF58F2}" srcOrd="0" destOrd="0" presId="urn:microsoft.com/office/officeart/2005/8/layout/hList1"/>
    <dgm:cxn modelId="{DA2A45CF-1996-3D40-BD89-EF05823ABEB6}" type="presOf" srcId="{9582A6CE-9504-6045-8543-7BA09A1DCEDD}" destId="{FC85D744-6F1B-5E40-9AD7-42EE6B7608F7}" srcOrd="0" destOrd="0" presId="urn:microsoft.com/office/officeart/2005/8/layout/hList1"/>
    <dgm:cxn modelId="{7C435BD8-23CD-AB46-8D7C-E6D707630619}" srcId="{76C43D41-1B1C-804E-9D98-93B424FDBE4A}" destId="{9582A6CE-9504-6045-8543-7BA09A1DCEDD}" srcOrd="1" destOrd="0" parTransId="{C1B9F60D-FCA4-0A44-9820-C051450B3E51}" sibTransId="{EAE0A740-3682-B341-904F-AD3E0AD103AD}"/>
    <dgm:cxn modelId="{80093EE0-AE5C-9147-9F6B-C964AA313307}" type="presOf" srcId="{76C43D41-1B1C-804E-9D98-93B424FDBE4A}" destId="{4E41534E-C6E4-7747-9011-C9BD2A151541}" srcOrd="0" destOrd="0" presId="urn:microsoft.com/office/officeart/2005/8/layout/hList1"/>
    <dgm:cxn modelId="{42F68AF9-60D2-4749-91B9-CE2CE092D6CD}" type="presOf" srcId="{E7F3D85D-D9AA-2842-902E-D6F96831CACF}" destId="{A148F3F9-6280-6245-9B74-C4333D165B28}" srcOrd="0" destOrd="1" presId="urn:microsoft.com/office/officeart/2005/8/layout/hList1"/>
    <dgm:cxn modelId="{EFE418FB-CED7-684B-8554-C422DF413E76}" srcId="{9582A6CE-9504-6045-8543-7BA09A1DCEDD}" destId="{E7F3D85D-D9AA-2842-902E-D6F96831CACF}" srcOrd="1" destOrd="0" parTransId="{2E065DD6-9491-C341-BD01-56804A53B0F1}" sibTransId="{2096211F-7480-C34F-9C15-58D68376D805}"/>
    <dgm:cxn modelId="{C8828AE4-8862-7F4E-99F0-D916E14F069E}" type="presParOf" srcId="{4E41534E-C6E4-7747-9011-C9BD2A151541}" destId="{C37B02FB-F0F0-4043-B090-3D5FA0640777}" srcOrd="0" destOrd="0" presId="urn:microsoft.com/office/officeart/2005/8/layout/hList1"/>
    <dgm:cxn modelId="{031598E9-20AA-3B49-8AEC-E802A7228F2B}" type="presParOf" srcId="{C37B02FB-F0F0-4043-B090-3D5FA0640777}" destId="{9433A7C6-C762-4F44-AA6E-EFEFCF026C05}" srcOrd="0" destOrd="0" presId="urn:microsoft.com/office/officeart/2005/8/layout/hList1"/>
    <dgm:cxn modelId="{0853143E-61BA-954A-80B9-46889942946A}" type="presParOf" srcId="{C37B02FB-F0F0-4043-B090-3D5FA0640777}" destId="{BD279570-F69E-1D44-B3E2-4D5DF6E0BEC2}" srcOrd="1" destOrd="0" presId="urn:microsoft.com/office/officeart/2005/8/layout/hList1"/>
    <dgm:cxn modelId="{77F54ADD-B0BB-6549-B218-C107F8B929C9}" type="presParOf" srcId="{4E41534E-C6E4-7747-9011-C9BD2A151541}" destId="{911766F3-25CB-7342-BFAA-46CBDFBA6BB4}" srcOrd="1" destOrd="0" presId="urn:microsoft.com/office/officeart/2005/8/layout/hList1"/>
    <dgm:cxn modelId="{0ACF1D79-2827-CF46-9407-5710BDAB0537}" type="presParOf" srcId="{4E41534E-C6E4-7747-9011-C9BD2A151541}" destId="{6086FF71-7C24-8F4C-B5CF-0C75F6DB161D}" srcOrd="2" destOrd="0" presId="urn:microsoft.com/office/officeart/2005/8/layout/hList1"/>
    <dgm:cxn modelId="{CDB7AF07-7219-124C-8078-4202B6E296F1}" type="presParOf" srcId="{6086FF71-7C24-8F4C-B5CF-0C75F6DB161D}" destId="{FC85D744-6F1B-5E40-9AD7-42EE6B7608F7}" srcOrd="0" destOrd="0" presId="urn:microsoft.com/office/officeart/2005/8/layout/hList1"/>
    <dgm:cxn modelId="{79AE7922-D28D-4849-8F44-E9085DEAF4FA}" type="presParOf" srcId="{6086FF71-7C24-8F4C-B5CF-0C75F6DB161D}" destId="{A148F3F9-6280-6245-9B74-C4333D165B28}" srcOrd="1" destOrd="0" presId="urn:microsoft.com/office/officeart/2005/8/layout/hList1"/>
    <dgm:cxn modelId="{B497CF75-B3DC-784F-9BE4-0CD9CD0D53F5}" type="presParOf" srcId="{4E41534E-C6E4-7747-9011-C9BD2A151541}" destId="{F02FB22B-CBAE-024F-B37A-E2719FC8CCAA}" srcOrd="3" destOrd="0" presId="urn:microsoft.com/office/officeart/2005/8/layout/hList1"/>
    <dgm:cxn modelId="{99ED8F87-CEBE-1743-8F7A-1192104C3772}" type="presParOf" srcId="{4E41534E-C6E4-7747-9011-C9BD2A151541}" destId="{69BC19F2-ACA1-3944-9F94-0E22FDFE17C2}" srcOrd="4" destOrd="0" presId="urn:microsoft.com/office/officeart/2005/8/layout/hList1"/>
    <dgm:cxn modelId="{EA1F33DB-547D-D544-B8D6-9E3E16C5C59C}" type="presParOf" srcId="{69BC19F2-ACA1-3944-9F94-0E22FDFE17C2}" destId="{E8A6DBA0-AB2E-064C-8C52-9807B3AF58F2}" srcOrd="0" destOrd="0" presId="urn:microsoft.com/office/officeart/2005/8/layout/hList1"/>
    <dgm:cxn modelId="{CEA30659-D709-144A-B261-C54E751D3F57}" type="presParOf" srcId="{69BC19F2-ACA1-3944-9F94-0E22FDFE17C2}" destId="{8AACE792-3795-0842-B896-6683F6168C3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543514-D056-BE47-BE2F-DE2898C69C4E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D72640C8-E7B6-0348-9660-CB97921794EE}">
      <dgm:prSet phldrT="[Text]" custT="1"/>
      <dgm:spPr>
        <a:solidFill>
          <a:schemeClr val="accent4">
            <a:alpha val="70000"/>
          </a:schemeClr>
        </a:solidFill>
        <a:ln>
          <a:noFill/>
        </a:ln>
      </dgm:spPr>
      <dgm:t>
        <a:bodyPr/>
        <a:lstStyle/>
        <a:p>
          <a:r>
            <a:rPr lang="en-US" sz="16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62C734ED-BDA0-234E-A650-6E24EFB1210A}" type="parTrans" cxnId="{054D95F2-C32D-2A41-8231-D834DD8A634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28438-55DC-2347-BFFF-778CC6A5548E}" type="sibTrans" cxnId="{054D95F2-C32D-2A41-8231-D834DD8A634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A3C7AF-A996-7C4C-B244-FE64706D421D}">
      <dgm:prSet phldrT="[Text]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r>
            <a:rPr lang="en-US" sz="16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42670BAD-9636-D14E-9E8E-7D48604A3E42}" type="parTrans" cxnId="{1CB0E85E-0277-734C-9876-C2489C74D549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035C4F-C943-8B42-8D19-9005431AFC1A}" type="sibTrans" cxnId="{1CB0E85E-0277-734C-9876-C2489C74D549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8D54C7-FD54-FB4A-B63A-790FDE69AB69}">
      <dgm:prSet phldrT="[Text]" custT="1"/>
      <dgm:spPr>
        <a:solidFill>
          <a:schemeClr val="accent5">
            <a:alpha val="70000"/>
          </a:schemeClr>
        </a:solidFill>
        <a:ln>
          <a:noFill/>
        </a:ln>
      </dgm:spPr>
      <dgm:t>
        <a:bodyPr/>
        <a:lstStyle/>
        <a:p>
          <a:r>
            <a:rPr lang="en-US" sz="16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7AC163A0-E4C1-F14A-AD8E-C7BD709F85E8}" type="parTrans" cxnId="{A2957499-22C3-D245-B866-6B62DE02A6AA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C29597-5F4B-F046-9010-60E58D68D126}" type="sibTrans" cxnId="{A2957499-22C3-D245-B866-6B62DE02A6AA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3A70C-7B4B-D14D-9406-D70E25F344D5}" type="pres">
      <dgm:prSet presAssocID="{B5543514-D056-BE47-BE2F-DE2898C69C4E}" presName="Name0" presStyleCnt="0">
        <dgm:presLayoutVars>
          <dgm:dir/>
          <dgm:resizeHandles val="exact"/>
        </dgm:presLayoutVars>
      </dgm:prSet>
      <dgm:spPr/>
    </dgm:pt>
    <dgm:pt modelId="{64F6BC5B-C2AE-2245-BD52-D6272DF3721E}" type="pres">
      <dgm:prSet presAssocID="{D72640C8-E7B6-0348-9660-CB97921794EE}" presName="parTxOnly" presStyleLbl="node1" presStyleIdx="0" presStyleCnt="3" custLinFactNeighborX="-1881">
        <dgm:presLayoutVars>
          <dgm:bulletEnabled val="1"/>
        </dgm:presLayoutVars>
      </dgm:prSet>
      <dgm:spPr/>
    </dgm:pt>
    <dgm:pt modelId="{83B35F9A-D45D-1443-AAAE-4B50A2B2436B}" type="pres">
      <dgm:prSet presAssocID="{13828438-55DC-2347-BFFF-778CC6A5548E}" presName="parSpace" presStyleCnt="0"/>
      <dgm:spPr/>
    </dgm:pt>
    <dgm:pt modelId="{26B9A4A5-8477-A54A-92BC-182674948BDD}" type="pres">
      <dgm:prSet presAssocID="{A5A3C7AF-A996-7C4C-B244-FE64706D421D}" presName="parTxOnly" presStyleLbl="node1" presStyleIdx="1" presStyleCnt="3">
        <dgm:presLayoutVars>
          <dgm:bulletEnabled val="1"/>
        </dgm:presLayoutVars>
      </dgm:prSet>
      <dgm:spPr/>
    </dgm:pt>
    <dgm:pt modelId="{468ACA46-719D-6B48-896C-49D41453624C}" type="pres">
      <dgm:prSet presAssocID="{77035C4F-C943-8B42-8D19-9005431AFC1A}" presName="parSpace" presStyleCnt="0"/>
      <dgm:spPr/>
    </dgm:pt>
    <dgm:pt modelId="{1C93425B-F6CC-A246-BB57-C10419731727}" type="pres">
      <dgm:prSet presAssocID="{678D54C7-FD54-FB4A-B63A-790FDE69AB69}" presName="parTxOnly" presStyleLbl="node1" presStyleIdx="2" presStyleCnt="3" custLinFactNeighborX="1881">
        <dgm:presLayoutVars>
          <dgm:bulletEnabled val="1"/>
        </dgm:presLayoutVars>
      </dgm:prSet>
      <dgm:spPr/>
    </dgm:pt>
  </dgm:ptLst>
  <dgm:cxnLst>
    <dgm:cxn modelId="{1CB0E85E-0277-734C-9876-C2489C74D549}" srcId="{B5543514-D056-BE47-BE2F-DE2898C69C4E}" destId="{A5A3C7AF-A996-7C4C-B244-FE64706D421D}" srcOrd="1" destOrd="0" parTransId="{42670BAD-9636-D14E-9E8E-7D48604A3E42}" sibTransId="{77035C4F-C943-8B42-8D19-9005431AFC1A}"/>
    <dgm:cxn modelId="{179DEB44-F2A9-B940-BEE6-BDD0F041A684}" type="presOf" srcId="{A5A3C7AF-A996-7C4C-B244-FE64706D421D}" destId="{26B9A4A5-8477-A54A-92BC-182674948BDD}" srcOrd="0" destOrd="0" presId="urn:microsoft.com/office/officeart/2005/8/layout/hChevron3"/>
    <dgm:cxn modelId="{5E31F18A-049F-2544-B480-095790898899}" type="presOf" srcId="{678D54C7-FD54-FB4A-B63A-790FDE69AB69}" destId="{1C93425B-F6CC-A246-BB57-C10419731727}" srcOrd="0" destOrd="0" presId="urn:microsoft.com/office/officeart/2005/8/layout/hChevron3"/>
    <dgm:cxn modelId="{A2957499-22C3-D245-B866-6B62DE02A6AA}" srcId="{B5543514-D056-BE47-BE2F-DE2898C69C4E}" destId="{678D54C7-FD54-FB4A-B63A-790FDE69AB69}" srcOrd="2" destOrd="0" parTransId="{7AC163A0-E4C1-F14A-AD8E-C7BD709F85E8}" sibTransId="{2CC29597-5F4B-F046-9010-60E58D68D126}"/>
    <dgm:cxn modelId="{9C4C65BF-A4A4-0249-8749-DCEEDF43D4A4}" type="presOf" srcId="{B5543514-D056-BE47-BE2F-DE2898C69C4E}" destId="{AEB3A70C-7B4B-D14D-9406-D70E25F344D5}" srcOrd="0" destOrd="0" presId="urn:microsoft.com/office/officeart/2005/8/layout/hChevron3"/>
    <dgm:cxn modelId="{726E3FCE-7CBA-AB4D-8AE5-F811E98B87E9}" type="presOf" srcId="{D72640C8-E7B6-0348-9660-CB97921794EE}" destId="{64F6BC5B-C2AE-2245-BD52-D6272DF3721E}" srcOrd="0" destOrd="0" presId="urn:microsoft.com/office/officeart/2005/8/layout/hChevron3"/>
    <dgm:cxn modelId="{054D95F2-C32D-2A41-8231-D834DD8A6344}" srcId="{B5543514-D056-BE47-BE2F-DE2898C69C4E}" destId="{D72640C8-E7B6-0348-9660-CB97921794EE}" srcOrd="0" destOrd="0" parTransId="{62C734ED-BDA0-234E-A650-6E24EFB1210A}" sibTransId="{13828438-55DC-2347-BFFF-778CC6A5548E}"/>
    <dgm:cxn modelId="{F00EA978-658F-4A4E-A6E5-EE64238CC494}" type="presParOf" srcId="{AEB3A70C-7B4B-D14D-9406-D70E25F344D5}" destId="{64F6BC5B-C2AE-2245-BD52-D6272DF3721E}" srcOrd="0" destOrd="0" presId="urn:microsoft.com/office/officeart/2005/8/layout/hChevron3"/>
    <dgm:cxn modelId="{94F4BD23-2ECD-E647-9DEF-63CE5B2DF740}" type="presParOf" srcId="{AEB3A70C-7B4B-D14D-9406-D70E25F344D5}" destId="{83B35F9A-D45D-1443-AAAE-4B50A2B2436B}" srcOrd="1" destOrd="0" presId="urn:microsoft.com/office/officeart/2005/8/layout/hChevron3"/>
    <dgm:cxn modelId="{3C748050-CC7E-414E-80C8-F9EC66F6D138}" type="presParOf" srcId="{AEB3A70C-7B4B-D14D-9406-D70E25F344D5}" destId="{26B9A4A5-8477-A54A-92BC-182674948BDD}" srcOrd="2" destOrd="0" presId="urn:microsoft.com/office/officeart/2005/8/layout/hChevron3"/>
    <dgm:cxn modelId="{95295343-4228-144D-980B-12A008D71979}" type="presParOf" srcId="{AEB3A70C-7B4B-D14D-9406-D70E25F344D5}" destId="{468ACA46-719D-6B48-896C-49D41453624C}" srcOrd="3" destOrd="0" presId="urn:microsoft.com/office/officeart/2005/8/layout/hChevron3"/>
    <dgm:cxn modelId="{C0679122-1A8E-3D41-9AB2-0096F5258B69}" type="presParOf" srcId="{AEB3A70C-7B4B-D14D-9406-D70E25F344D5}" destId="{1C93425B-F6CC-A246-BB57-C10419731727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7E582C-BD2E-4E4C-9D1C-800175ECB429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EE5EF7-42A3-5E43-A399-49DB197B957F}">
      <dgm:prSet phldrT="[Text]" phldr="1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17A3FA-9AC1-E440-8C5C-E4570759347C}" type="parTrans" cxnId="{A15C1DC3-5497-8E40-965F-2C58EC393BD8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AEB7B4-23D5-0F41-87F9-7BED437806F7}" type="sibTrans" cxnId="{A15C1DC3-5497-8E40-965F-2C58EC393BD8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35A3CC-7E10-5A47-8E23-E775A67C8731}">
      <dgm:prSet phldrT="[Text]" phldr="1" custT="1"/>
      <dgm:spPr>
        <a:solidFill>
          <a:schemeClr val="accent5">
            <a:alpha val="70000"/>
          </a:schemeClr>
        </a:solidFill>
        <a:ln>
          <a:noFill/>
        </a:ln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98BB9B-FE4B-3B40-80DC-9FE3942EA3D7}" type="parTrans" cxnId="{BF008EC9-DB55-EC46-866F-4E6285EB9AAA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CFF29-C2CF-8D42-B513-6B4AFC8DCB71}" type="sibTrans" cxnId="{BF008EC9-DB55-EC46-866F-4E6285EB9AAA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BB241-75E2-8C48-B0B8-3F7B2F7F6FA7}">
      <dgm:prSet phldrT="[Text]" phldr="1" custT="1"/>
      <dgm:spPr>
        <a:solidFill>
          <a:schemeClr val="accent5">
            <a:alpha val="70000"/>
          </a:schemeClr>
        </a:solidFill>
        <a:ln>
          <a:noFill/>
        </a:ln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962B5E-9846-B24B-9F37-60C3E6D4AE52}" type="parTrans" cxnId="{4C00D1E6-2B33-7A40-8D96-36682FB650B4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1D443D-F59E-1146-B3AE-3DAD1AEEFEBE}" type="sibTrans" cxnId="{4C00D1E6-2B33-7A40-8D96-36682FB650B4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BE632E-9F6C-E14B-AAEA-19CA75948261}">
      <dgm:prSet phldrT="[Text]" phldr="1" custT="1"/>
      <dgm:spPr>
        <a:solidFill>
          <a:schemeClr val="accent5">
            <a:alpha val="70000"/>
          </a:schemeClr>
        </a:solidFill>
        <a:ln>
          <a:noFill/>
        </a:ln>
      </dgm:spPr>
      <dgm:t>
        <a:bodyPr/>
        <a:lstStyle/>
        <a:p>
          <a:endParaRPr lang="en-US" sz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D86E2-8B6B-0B4C-A4E5-57F6A2FEAE0B}" type="parTrans" cxnId="{306A0C1B-B9DB-A841-A666-F27CA39DAC33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80BB86-7C24-6E4F-A04A-A0CAFE454AA9}" type="sibTrans" cxnId="{306A0C1B-B9DB-A841-A666-F27CA39DAC33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927C7-E9D9-A64A-822A-1512B887B1B1}" type="pres">
      <dgm:prSet presAssocID="{CD7E582C-BD2E-4E4C-9D1C-800175ECB4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598E2D-2DF1-4D4D-8DDA-937C0D81B90E}" type="pres">
      <dgm:prSet presAssocID="{2AEE5EF7-42A3-5E43-A399-49DB197B957F}" presName="hierRoot1" presStyleCnt="0">
        <dgm:presLayoutVars>
          <dgm:hierBranch val="init"/>
        </dgm:presLayoutVars>
      </dgm:prSet>
      <dgm:spPr/>
    </dgm:pt>
    <dgm:pt modelId="{03F94069-CCAD-184E-A5FC-0560E7DEC31F}" type="pres">
      <dgm:prSet presAssocID="{2AEE5EF7-42A3-5E43-A399-49DB197B957F}" presName="rootComposite1" presStyleCnt="0"/>
      <dgm:spPr/>
    </dgm:pt>
    <dgm:pt modelId="{84BC7E31-5F5C-5347-A49A-54FA0C71D519}" type="pres">
      <dgm:prSet presAssocID="{2AEE5EF7-42A3-5E43-A399-49DB197B957F}" presName="rootText1" presStyleLbl="node0" presStyleIdx="0" presStyleCnt="1">
        <dgm:presLayoutVars>
          <dgm:chPref val="3"/>
        </dgm:presLayoutVars>
      </dgm:prSet>
      <dgm:spPr/>
    </dgm:pt>
    <dgm:pt modelId="{DA4FAD82-F850-5441-8995-952A5563B47C}" type="pres">
      <dgm:prSet presAssocID="{2AEE5EF7-42A3-5E43-A399-49DB197B957F}" presName="rootConnector1" presStyleLbl="node1" presStyleIdx="0" presStyleCnt="0"/>
      <dgm:spPr/>
    </dgm:pt>
    <dgm:pt modelId="{9A7F4E28-15D5-4749-B652-45F23B171EE2}" type="pres">
      <dgm:prSet presAssocID="{2AEE5EF7-42A3-5E43-A399-49DB197B957F}" presName="hierChild2" presStyleCnt="0"/>
      <dgm:spPr/>
    </dgm:pt>
    <dgm:pt modelId="{C801D6FD-464A-1F4B-8232-94AA3E510031}" type="pres">
      <dgm:prSet presAssocID="{A198BB9B-FE4B-3B40-80DC-9FE3942EA3D7}" presName="Name37" presStyleLbl="parChTrans1D2" presStyleIdx="0" presStyleCnt="3"/>
      <dgm:spPr/>
    </dgm:pt>
    <dgm:pt modelId="{3B40F726-BFF3-9740-9312-F2D239B3BB0B}" type="pres">
      <dgm:prSet presAssocID="{B035A3CC-7E10-5A47-8E23-E775A67C8731}" presName="hierRoot2" presStyleCnt="0">
        <dgm:presLayoutVars>
          <dgm:hierBranch val="init"/>
        </dgm:presLayoutVars>
      </dgm:prSet>
      <dgm:spPr/>
    </dgm:pt>
    <dgm:pt modelId="{827EA78D-E0B2-DD45-B5B5-C6C6C7AB0D1D}" type="pres">
      <dgm:prSet presAssocID="{B035A3CC-7E10-5A47-8E23-E775A67C8731}" presName="rootComposite" presStyleCnt="0"/>
      <dgm:spPr/>
    </dgm:pt>
    <dgm:pt modelId="{C6C20CD0-13E2-6F4C-9AAB-60D51837E195}" type="pres">
      <dgm:prSet presAssocID="{B035A3CC-7E10-5A47-8E23-E775A67C8731}" presName="rootText" presStyleLbl="node2" presStyleIdx="0" presStyleCnt="3">
        <dgm:presLayoutVars>
          <dgm:chPref val="3"/>
        </dgm:presLayoutVars>
      </dgm:prSet>
      <dgm:spPr/>
    </dgm:pt>
    <dgm:pt modelId="{614BEAB1-0E22-7D41-8F37-C0A0BED413B4}" type="pres">
      <dgm:prSet presAssocID="{B035A3CC-7E10-5A47-8E23-E775A67C8731}" presName="rootConnector" presStyleLbl="node2" presStyleIdx="0" presStyleCnt="3"/>
      <dgm:spPr/>
    </dgm:pt>
    <dgm:pt modelId="{B4B90152-D478-7443-9C6D-EEBE770400AF}" type="pres">
      <dgm:prSet presAssocID="{B035A3CC-7E10-5A47-8E23-E775A67C8731}" presName="hierChild4" presStyleCnt="0"/>
      <dgm:spPr/>
    </dgm:pt>
    <dgm:pt modelId="{B2EC0635-900B-B54A-827F-32C0873ED6B2}" type="pres">
      <dgm:prSet presAssocID="{B035A3CC-7E10-5A47-8E23-E775A67C8731}" presName="hierChild5" presStyleCnt="0"/>
      <dgm:spPr/>
    </dgm:pt>
    <dgm:pt modelId="{0B858591-1DFC-9F43-8D1D-3711B40F56CC}" type="pres">
      <dgm:prSet presAssocID="{AB962B5E-9846-B24B-9F37-60C3E6D4AE52}" presName="Name37" presStyleLbl="parChTrans1D2" presStyleIdx="1" presStyleCnt="3"/>
      <dgm:spPr/>
    </dgm:pt>
    <dgm:pt modelId="{45AB2AA1-B790-9346-AF4A-E10435878202}" type="pres">
      <dgm:prSet presAssocID="{819BB241-75E2-8C48-B0B8-3F7B2F7F6FA7}" presName="hierRoot2" presStyleCnt="0">
        <dgm:presLayoutVars>
          <dgm:hierBranch val="init"/>
        </dgm:presLayoutVars>
      </dgm:prSet>
      <dgm:spPr/>
    </dgm:pt>
    <dgm:pt modelId="{231802B6-1564-354D-AF3A-6F8D2A052398}" type="pres">
      <dgm:prSet presAssocID="{819BB241-75E2-8C48-B0B8-3F7B2F7F6FA7}" presName="rootComposite" presStyleCnt="0"/>
      <dgm:spPr/>
    </dgm:pt>
    <dgm:pt modelId="{75C04B7C-13A1-184A-86E6-CBD6CE0345D2}" type="pres">
      <dgm:prSet presAssocID="{819BB241-75E2-8C48-B0B8-3F7B2F7F6FA7}" presName="rootText" presStyleLbl="node2" presStyleIdx="1" presStyleCnt="3">
        <dgm:presLayoutVars>
          <dgm:chPref val="3"/>
        </dgm:presLayoutVars>
      </dgm:prSet>
      <dgm:spPr/>
    </dgm:pt>
    <dgm:pt modelId="{83FA8BE1-68A1-BB4C-9E24-AC9FE7669F0B}" type="pres">
      <dgm:prSet presAssocID="{819BB241-75E2-8C48-B0B8-3F7B2F7F6FA7}" presName="rootConnector" presStyleLbl="node2" presStyleIdx="1" presStyleCnt="3"/>
      <dgm:spPr/>
    </dgm:pt>
    <dgm:pt modelId="{B0A7F4AF-DD28-E041-B567-CA9C2E184F7D}" type="pres">
      <dgm:prSet presAssocID="{819BB241-75E2-8C48-B0B8-3F7B2F7F6FA7}" presName="hierChild4" presStyleCnt="0"/>
      <dgm:spPr/>
    </dgm:pt>
    <dgm:pt modelId="{B0101B88-4856-3D42-B1E8-56CE73366F2A}" type="pres">
      <dgm:prSet presAssocID="{819BB241-75E2-8C48-B0B8-3F7B2F7F6FA7}" presName="hierChild5" presStyleCnt="0"/>
      <dgm:spPr/>
    </dgm:pt>
    <dgm:pt modelId="{FFC90A9B-9BE7-CC46-B42E-10B98D100468}" type="pres">
      <dgm:prSet presAssocID="{93AD86E2-8B6B-0B4C-A4E5-57F6A2FEAE0B}" presName="Name37" presStyleLbl="parChTrans1D2" presStyleIdx="2" presStyleCnt="3"/>
      <dgm:spPr/>
    </dgm:pt>
    <dgm:pt modelId="{43ECF0A8-FA6C-3C45-8554-7E6213A9B075}" type="pres">
      <dgm:prSet presAssocID="{20BE632E-9F6C-E14B-AAEA-19CA75948261}" presName="hierRoot2" presStyleCnt="0">
        <dgm:presLayoutVars>
          <dgm:hierBranch val="init"/>
        </dgm:presLayoutVars>
      </dgm:prSet>
      <dgm:spPr/>
    </dgm:pt>
    <dgm:pt modelId="{F216262B-D5EC-9B4A-BAAC-5FE0FA2F7FAA}" type="pres">
      <dgm:prSet presAssocID="{20BE632E-9F6C-E14B-AAEA-19CA75948261}" presName="rootComposite" presStyleCnt="0"/>
      <dgm:spPr/>
    </dgm:pt>
    <dgm:pt modelId="{757A58D3-0177-1243-A9F6-BF14CFBE4C9C}" type="pres">
      <dgm:prSet presAssocID="{20BE632E-9F6C-E14B-AAEA-19CA75948261}" presName="rootText" presStyleLbl="node2" presStyleIdx="2" presStyleCnt="3">
        <dgm:presLayoutVars>
          <dgm:chPref val="3"/>
        </dgm:presLayoutVars>
      </dgm:prSet>
      <dgm:spPr/>
    </dgm:pt>
    <dgm:pt modelId="{FA0AEC85-25CC-2F42-A11E-076D7949598A}" type="pres">
      <dgm:prSet presAssocID="{20BE632E-9F6C-E14B-AAEA-19CA75948261}" presName="rootConnector" presStyleLbl="node2" presStyleIdx="2" presStyleCnt="3"/>
      <dgm:spPr/>
    </dgm:pt>
    <dgm:pt modelId="{B55C58AA-065D-B14C-8C26-5C7918F2683A}" type="pres">
      <dgm:prSet presAssocID="{20BE632E-9F6C-E14B-AAEA-19CA75948261}" presName="hierChild4" presStyleCnt="0"/>
      <dgm:spPr/>
    </dgm:pt>
    <dgm:pt modelId="{6165C1F9-363B-5746-915D-A55AA6860A6C}" type="pres">
      <dgm:prSet presAssocID="{20BE632E-9F6C-E14B-AAEA-19CA75948261}" presName="hierChild5" presStyleCnt="0"/>
      <dgm:spPr/>
    </dgm:pt>
    <dgm:pt modelId="{5E4D91C1-B4DB-394F-AED1-88B3BB46F5B1}" type="pres">
      <dgm:prSet presAssocID="{2AEE5EF7-42A3-5E43-A399-49DB197B957F}" presName="hierChild3" presStyleCnt="0"/>
      <dgm:spPr/>
    </dgm:pt>
  </dgm:ptLst>
  <dgm:cxnLst>
    <dgm:cxn modelId="{6E782E16-FF57-1241-AD7A-897FF1DB699E}" type="presOf" srcId="{2AEE5EF7-42A3-5E43-A399-49DB197B957F}" destId="{84BC7E31-5F5C-5347-A49A-54FA0C71D519}" srcOrd="0" destOrd="0" presId="urn:microsoft.com/office/officeart/2005/8/layout/orgChart1"/>
    <dgm:cxn modelId="{306A0C1B-B9DB-A841-A666-F27CA39DAC33}" srcId="{2AEE5EF7-42A3-5E43-A399-49DB197B957F}" destId="{20BE632E-9F6C-E14B-AAEA-19CA75948261}" srcOrd="2" destOrd="0" parTransId="{93AD86E2-8B6B-0B4C-A4E5-57F6A2FEAE0B}" sibTransId="{C280BB86-7C24-6E4F-A04A-A0CAFE454AA9}"/>
    <dgm:cxn modelId="{B3E5F51F-F6CB-844E-9B1E-7D4B13536678}" type="presOf" srcId="{93AD86E2-8B6B-0B4C-A4E5-57F6A2FEAE0B}" destId="{FFC90A9B-9BE7-CC46-B42E-10B98D100468}" srcOrd="0" destOrd="0" presId="urn:microsoft.com/office/officeart/2005/8/layout/orgChart1"/>
    <dgm:cxn modelId="{99859520-2AF2-3B47-B93C-67E5887463FE}" type="presOf" srcId="{2AEE5EF7-42A3-5E43-A399-49DB197B957F}" destId="{DA4FAD82-F850-5441-8995-952A5563B47C}" srcOrd="1" destOrd="0" presId="urn:microsoft.com/office/officeart/2005/8/layout/orgChart1"/>
    <dgm:cxn modelId="{1AC42F26-0636-C343-97DA-0A262D79EF4F}" type="presOf" srcId="{CD7E582C-BD2E-4E4C-9D1C-800175ECB429}" destId="{89C927C7-E9D9-A64A-822A-1512B887B1B1}" srcOrd="0" destOrd="0" presId="urn:microsoft.com/office/officeart/2005/8/layout/orgChart1"/>
    <dgm:cxn modelId="{0EF4F45F-3A01-E441-B168-A6C05A16BBED}" type="presOf" srcId="{20BE632E-9F6C-E14B-AAEA-19CA75948261}" destId="{FA0AEC85-25CC-2F42-A11E-076D7949598A}" srcOrd="1" destOrd="0" presId="urn:microsoft.com/office/officeart/2005/8/layout/orgChart1"/>
    <dgm:cxn modelId="{425D1590-1652-8D48-8195-6F076F63DE62}" type="presOf" srcId="{B035A3CC-7E10-5A47-8E23-E775A67C8731}" destId="{C6C20CD0-13E2-6F4C-9AAB-60D51837E195}" srcOrd="0" destOrd="0" presId="urn:microsoft.com/office/officeart/2005/8/layout/orgChart1"/>
    <dgm:cxn modelId="{76F17CA3-E13F-F648-9268-5F9193C70029}" type="presOf" srcId="{819BB241-75E2-8C48-B0B8-3F7B2F7F6FA7}" destId="{75C04B7C-13A1-184A-86E6-CBD6CE0345D2}" srcOrd="0" destOrd="0" presId="urn:microsoft.com/office/officeart/2005/8/layout/orgChart1"/>
    <dgm:cxn modelId="{B88C18AB-BBDA-C644-843E-ED3F51CD1844}" type="presOf" srcId="{819BB241-75E2-8C48-B0B8-3F7B2F7F6FA7}" destId="{83FA8BE1-68A1-BB4C-9E24-AC9FE7669F0B}" srcOrd="1" destOrd="0" presId="urn:microsoft.com/office/officeart/2005/8/layout/orgChart1"/>
    <dgm:cxn modelId="{A15C1DC3-5497-8E40-965F-2C58EC393BD8}" srcId="{CD7E582C-BD2E-4E4C-9D1C-800175ECB429}" destId="{2AEE5EF7-42A3-5E43-A399-49DB197B957F}" srcOrd="0" destOrd="0" parTransId="{F917A3FA-9AC1-E440-8C5C-E4570759347C}" sibTransId="{C0AEB7B4-23D5-0F41-87F9-7BED437806F7}"/>
    <dgm:cxn modelId="{BF008EC9-DB55-EC46-866F-4E6285EB9AAA}" srcId="{2AEE5EF7-42A3-5E43-A399-49DB197B957F}" destId="{B035A3CC-7E10-5A47-8E23-E775A67C8731}" srcOrd="0" destOrd="0" parTransId="{A198BB9B-FE4B-3B40-80DC-9FE3942EA3D7}" sibTransId="{907CFF29-C2CF-8D42-B513-6B4AFC8DCB71}"/>
    <dgm:cxn modelId="{BF8551D6-A5F7-584A-BF87-79289A80EFE4}" type="presOf" srcId="{A198BB9B-FE4B-3B40-80DC-9FE3942EA3D7}" destId="{C801D6FD-464A-1F4B-8232-94AA3E510031}" srcOrd="0" destOrd="0" presId="urn:microsoft.com/office/officeart/2005/8/layout/orgChart1"/>
    <dgm:cxn modelId="{888A2AE1-F5CE-DC4C-80C1-3ED5574FE92A}" type="presOf" srcId="{20BE632E-9F6C-E14B-AAEA-19CA75948261}" destId="{757A58D3-0177-1243-A9F6-BF14CFBE4C9C}" srcOrd="0" destOrd="0" presId="urn:microsoft.com/office/officeart/2005/8/layout/orgChart1"/>
    <dgm:cxn modelId="{4C00D1E6-2B33-7A40-8D96-36682FB650B4}" srcId="{2AEE5EF7-42A3-5E43-A399-49DB197B957F}" destId="{819BB241-75E2-8C48-B0B8-3F7B2F7F6FA7}" srcOrd="1" destOrd="0" parTransId="{AB962B5E-9846-B24B-9F37-60C3E6D4AE52}" sibTransId="{E61D443D-F59E-1146-B3AE-3DAD1AEEFEBE}"/>
    <dgm:cxn modelId="{8B0973EF-F2F5-6E4D-996B-35035D3D8883}" type="presOf" srcId="{AB962B5E-9846-B24B-9F37-60C3E6D4AE52}" destId="{0B858591-1DFC-9F43-8D1D-3711B40F56CC}" srcOrd="0" destOrd="0" presId="urn:microsoft.com/office/officeart/2005/8/layout/orgChart1"/>
    <dgm:cxn modelId="{50C10EF7-F76A-1140-8EF6-39E9B2D3F9BE}" type="presOf" srcId="{B035A3CC-7E10-5A47-8E23-E775A67C8731}" destId="{614BEAB1-0E22-7D41-8F37-C0A0BED413B4}" srcOrd="1" destOrd="0" presId="urn:microsoft.com/office/officeart/2005/8/layout/orgChart1"/>
    <dgm:cxn modelId="{EF0AFC4F-4009-A643-8245-05DF809C5315}" type="presParOf" srcId="{89C927C7-E9D9-A64A-822A-1512B887B1B1}" destId="{FD598E2D-2DF1-4D4D-8DDA-937C0D81B90E}" srcOrd="0" destOrd="0" presId="urn:microsoft.com/office/officeart/2005/8/layout/orgChart1"/>
    <dgm:cxn modelId="{4CBF65C9-329B-3743-8ACE-DD81FC3FF15E}" type="presParOf" srcId="{FD598E2D-2DF1-4D4D-8DDA-937C0D81B90E}" destId="{03F94069-CCAD-184E-A5FC-0560E7DEC31F}" srcOrd="0" destOrd="0" presId="urn:microsoft.com/office/officeart/2005/8/layout/orgChart1"/>
    <dgm:cxn modelId="{6F035BD5-075A-A841-84F7-78CFF1842D13}" type="presParOf" srcId="{03F94069-CCAD-184E-A5FC-0560E7DEC31F}" destId="{84BC7E31-5F5C-5347-A49A-54FA0C71D519}" srcOrd="0" destOrd="0" presId="urn:microsoft.com/office/officeart/2005/8/layout/orgChart1"/>
    <dgm:cxn modelId="{BB04C3B0-901E-7D47-AC71-550A93AD3D65}" type="presParOf" srcId="{03F94069-CCAD-184E-A5FC-0560E7DEC31F}" destId="{DA4FAD82-F850-5441-8995-952A5563B47C}" srcOrd="1" destOrd="0" presId="urn:microsoft.com/office/officeart/2005/8/layout/orgChart1"/>
    <dgm:cxn modelId="{E4DB63D1-AA94-5B4F-B898-3519AB839BC4}" type="presParOf" srcId="{FD598E2D-2DF1-4D4D-8DDA-937C0D81B90E}" destId="{9A7F4E28-15D5-4749-B652-45F23B171EE2}" srcOrd="1" destOrd="0" presId="urn:microsoft.com/office/officeart/2005/8/layout/orgChart1"/>
    <dgm:cxn modelId="{2AC2B605-76A4-194D-B117-0EE222C05547}" type="presParOf" srcId="{9A7F4E28-15D5-4749-B652-45F23B171EE2}" destId="{C801D6FD-464A-1F4B-8232-94AA3E510031}" srcOrd="0" destOrd="0" presId="urn:microsoft.com/office/officeart/2005/8/layout/orgChart1"/>
    <dgm:cxn modelId="{9CFD7132-13C2-EB43-8AD9-8437C8F03249}" type="presParOf" srcId="{9A7F4E28-15D5-4749-B652-45F23B171EE2}" destId="{3B40F726-BFF3-9740-9312-F2D239B3BB0B}" srcOrd="1" destOrd="0" presId="urn:microsoft.com/office/officeart/2005/8/layout/orgChart1"/>
    <dgm:cxn modelId="{33C2A525-9B27-D942-8E87-0CE510BF821F}" type="presParOf" srcId="{3B40F726-BFF3-9740-9312-F2D239B3BB0B}" destId="{827EA78D-E0B2-DD45-B5B5-C6C6C7AB0D1D}" srcOrd="0" destOrd="0" presId="urn:microsoft.com/office/officeart/2005/8/layout/orgChart1"/>
    <dgm:cxn modelId="{7EA5E74F-F7AD-A942-BF8F-C8ECA38685EA}" type="presParOf" srcId="{827EA78D-E0B2-DD45-B5B5-C6C6C7AB0D1D}" destId="{C6C20CD0-13E2-6F4C-9AAB-60D51837E195}" srcOrd="0" destOrd="0" presId="urn:microsoft.com/office/officeart/2005/8/layout/orgChart1"/>
    <dgm:cxn modelId="{CAD0821E-C41A-074E-9725-DD247CF4DC35}" type="presParOf" srcId="{827EA78D-E0B2-DD45-B5B5-C6C6C7AB0D1D}" destId="{614BEAB1-0E22-7D41-8F37-C0A0BED413B4}" srcOrd="1" destOrd="0" presId="urn:microsoft.com/office/officeart/2005/8/layout/orgChart1"/>
    <dgm:cxn modelId="{A19F6BDF-AD89-4B4F-BE01-F9C794D0C5BA}" type="presParOf" srcId="{3B40F726-BFF3-9740-9312-F2D239B3BB0B}" destId="{B4B90152-D478-7443-9C6D-EEBE770400AF}" srcOrd="1" destOrd="0" presId="urn:microsoft.com/office/officeart/2005/8/layout/orgChart1"/>
    <dgm:cxn modelId="{6B834189-4FF9-FE43-8ACF-19E22227800B}" type="presParOf" srcId="{3B40F726-BFF3-9740-9312-F2D239B3BB0B}" destId="{B2EC0635-900B-B54A-827F-32C0873ED6B2}" srcOrd="2" destOrd="0" presId="urn:microsoft.com/office/officeart/2005/8/layout/orgChart1"/>
    <dgm:cxn modelId="{46EECE13-EE44-914A-8E44-33165C401E4B}" type="presParOf" srcId="{9A7F4E28-15D5-4749-B652-45F23B171EE2}" destId="{0B858591-1DFC-9F43-8D1D-3711B40F56CC}" srcOrd="2" destOrd="0" presId="urn:microsoft.com/office/officeart/2005/8/layout/orgChart1"/>
    <dgm:cxn modelId="{423E855B-51D1-A440-879E-236CF5D98CA6}" type="presParOf" srcId="{9A7F4E28-15D5-4749-B652-45F23B171EE2}" destId="{45AB2AA1-B790-9346-AF4A-E10435878202}" srcOrd="3" destOrd="0" presId="urn:microsoft.com/office/officeart/2005/8/layout/orgChart1"/>
    <dgm:cxn modelId="{C1CEA522-E0CE-FA42-B616-72DE2B2A7FDC}" type="presParOf" srcId="{45AB2AA1-B790-9346-AF4A-E10435878202}" destId="{231802B6-1564-354D-AF3A-6F8D2A052398}" srcOrd="0" destOrd="0" presId="urn:microsoft.com/office/officeart/2005/8/layout/orgChart1"/>
    <dgm:cxn modelId="{89D9B4D6-E559-3043-B6A4-8229AC14E0C3}" type="presParOf" srcId="{231802B6-1564-354D-AF3A-6F8D2A052398}" destId="{75C04B7C-13A1-184A-86E6-CBD6CE0345D2}" srcOrd="0" destOrd="0" presId="urn:microsoft.com/office/officeart/2005/8/layout/orgChart1"/>
    <dgm:cxn modelId="{1BA50011-041E-2B49-8336-1FA857314F64}" type="presParOf" srcId="{231802B6-1564-354D-AF3A-6F8D2A052398}" destId="{83FA8BE1-68A1-BB4C-9E24-AC9FE7669F0B}" srcOrd="1" destOrd="0" presId="urn:microsoft.com/office/officeart/2005/8/layout/orgChart1"/>
    <dgm:cxn modelId="{09170FDD-500E-664D-9AE4-E810A3E03CF3}" type="presParOf" srcId="{45AB2AA1-B790-9346-AF4A-E10435878202}" destId="{B0A7F4AF-DD28-E041-B567-CA9C2E184F7D}" srcOrd="1" destOrd="0" presId="urn:microsoft.com/office/officeart/2005/8/layout/orgChart1"/>
    <dgm:cxn modelId="{5D19352A-46A9-1D46-92F5-F8693CDB26CB}" type="presParOf" srcId="{45AB2AA1-B790-9346-AF4A-E10435878202}" destId="{B0101B88-4856-3D42-B1E8-56CE73366F2A}" srcOrd="2" destOrd="0" presId="urn:microsoft.com/office/officeart/2005/8/layout/orgChart1"/>
    <dgm:cxn modelId="{EF64FF61-CCB2-0D4C-9146-CDA2A3D113CA}" type="presParOf" srcId="{9A7F4E28-15D5-4749-B652-45F23B171EE2}" destId="{FFC90A9B-9BE7-CC46-B42E-10B98D100468}" srcOrd="4" destOrd="0" presId="urn:microsoft.com/office/officeart/2005/8/layout/orgChart1"/>
    <dgm:cxn modelId="{AF83256A-C279-EC42-B59D-0A1DEC264FB4}" type="presParOf" srcId="{9A7F4E28-15D5-4749-B652-45F23B171EE2}" destId="{43ECF0A8-FA6C-3C45-8554-7E6213A9B075}" srcOrd="5" destOrd="0" presId="urn:microsoft.com/office/officeart/2005/8/layout/orgChart1"/>
    <dgm:cxn modelId="{CC711788-A06F-4A44-B9DD-DAF233218D5B}" type="presParOf" srcId="{43ECF0A8-FA6C-3C45-8554-7E6213A9B075}" destId="{F216262B-D5EC-9B4A-BAAC-5FE0FA2F7FAA}" srcOrd="0" destOrd="0" presId="urn:microsoft.com/office/officeart/2005/8/layout/orgChart1"/>
    <dgm:cxn modelId="{D170C203-FD2C-3046-91E2-3D54EA227FC3}" type="presParOf" srcId="{F216262B-D5EC-9B4A-BAAC-5FE0FA2F7FAA}" destId="{757A58D3-0177-1243-A9F6-BF14CFBE4C9C}" srcOrd="0" destOrd="0" presId="urn:microsoft.com/office/officeart/2005/8/layout/orgChart1"/>
    <dgm:cxn modelId="{4BE41D7D-CFA4-BE49-B6CA-49C77287F524}" type="presParOf" srcId="{F216262B-D5EC-9B4A-BAAC-5FE0FA2F7FAA}" destId="{FA0AEC85-25CC-2F42-A11E-076D7949598A}" srcOrd="1" destOrd="0" presId="urn:microsoft.com/office/officeart/2005/8/layout/orgChart1"/>
    <dgm:cxn modelId="{C1E53D4E-E79F-454D-837A-534874C91B88}" type="presParOf" srcId="{43ECF0A8-FA6C-3C45-8554-7E6213A9B075}" destId="{B55C58AA-065D-B14C-8C26-5C7918F2683A}" srcOrd="1" destOrd="0" presId="urn:microsoft.com/office/officeart/2005/8/layout/orgChart1"/>
    <dgm:cxn modelId="{F15F4F14-F5E7-1243-A7AE-7AE5B6B4B307}" type="presParOf" srcId="{43ECF0A8-FA6C-3C45-8554-7E6213A9B075}" destId="{6165C1F9-363B-5746-915D-A55AA6860A6C}" srcOrd="2" destOrd="0" presId="urn:microsoft.com/office/officeart/2005/8/layout/orgChart1"/>
    <dgm:cxn modelId="{91A7CB42-DE65-8B4E-9D22-EA60A79DC06C}" type="presParOf" srcId="{FD598E2D-2DF1-4D4D-8DDA-937C0D81B90E}" destId="{5E4D91C1-B4DB-394F-AED1-88B3BB46F5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78EB6A-C084-DD48-B442-F69268F69972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25871D-4205-5944-82FC-95B3377C910F}">
      <dgm:prSet phldrT="[Text]" custT="1"/>
      <dgm:spPr>
        <a:solidFill>
          <a:schemeClr val="accent5">
            <a:alpha val="70000"/>
          </a:schemeClr>
        </a:solidFill>
        <a:ln w="25400">
          <a:solidFill>
            <a:schemeClr val="bg1"/>
          </a:solidFill>
        </a:ln>
      </dgm:spPr>
      <dgm:t>
        <a:bodyPr/>
        <a:lstStyle/>
        <a:p>
          <a:r>
            <a:rPr lang="en-US" sz="1800">
              <a:solidFill>
                <a:schemeClr val="tx2"/>
              </a:solidFill>
              <a:latin typeface="+mj-lt"/>
            </a:rPr>
            <a:t>xx</a:t>
          </a:r>
          <a:r>
            <a:rPr lang="en-US" sz="1400">
              <a:solidFill>
                <a:schemeClr val="tx2"/>
              </a:solidFill>
              <a:latin typeface="+mj-lt"/>
            </a:rPr>
            <a:t>%</a:t>
          </a:r>
          <a:endParaRPr lang="en-US" sz="1400" b="1" i="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gm:t>
    </dgm:pt>
    <dgm:pt modelId="{EBE39924-CB09-5E4F-A438-F8C04B4F0BAF}" type="parTrans" cxnId="{478B9FC5-1001-AF4B-ACCE-9C43F8019D50}">
      <dgm:prSet/>
      <dgm:spPr/>
      <dgm:t>
        <a:bodyPr/>
        <a:lstStyle/>
        <a:p>
          <a:endParaRPr lang="en-US"/>
        </a:p>
      </dgm:t>
    </dgm:pt>
    <dgm:pt modelId="{C7908600-6E79-0647-A186-7C9DA8512D7C}" type="sibTrans" cxnId="{478B9FC5-1001-AF4B-ACCE-9C43F8019D50}">
      <dgm:prSet/>
      <dgm:spPr/>
      <dgm:t>
        <a:bodyPr/>
        <a:lstStyle/>
        <a:p>
          <a:endParaRPr lang="en-US"/>
        </a:p>
      </dgm:t>
    </dgm:pt>
    <dgm:pt modelId="{189F7D85-8AC8-374B-BBBE-5AC61A59F857}">
      <dgm:prSet phldrT="[Text]" custT="1"/>
      <dgm:spPr>
        <a:solidFill>
          <a:schemeClr val="accent2">
            <a:alpha val="70000"/>
          </a:schemeClr>
        </a:solidFill>
        <a:ln>
          <a:noFill/>
        </a:ln>
      </dgm:spPr>
      <dgm:t>
        <a:bodyPr/>
        <a:lstStyle/>
        <a:p>
          <a:r>
            <a:rPr lang="en-US" sz="1800">
              <a:solidFill>
                <a:schemeClr val="tx2"/>
              </a:solidFill>
              <a:latin typeface="+mj-lt"/>
            </a:rPr>
            <a:t>xx</a:t>
          </a:r>
          <a:r>
            <a:rPr lang="en-US" sz="1400">
              <a:solidFill>
                <a:schemeClr val="tx2"/>
              </a:solidFill>
              <a:latin typeface="+mj-lt"/>
            </a:rPr>
            <a:t>%</a:t>
          </a:r>
          <a:endParaRPr lang="en-US" sz="1100" b="1" i="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gm:t>
    </dgm:pt>
    <dgm:pt modelId="{F4607BE4-F465-5442-B0D3-5B5A360F05C6}" type="parTrans" cxnId="{1AE36D9E-60A9-084E-989B-98C7F3A6C9BA}">
      <dgm:prSet/>
      <dgm:spPr/>
      <dgm:t>
        <a:bodyPr/>
        <a:lstStyle/>
        <a:p>
          <a:endParaRPr lang="en-US"/>
        </a:p>
      </dgm:t>
    </dgm:pt>
    <dgm:pt modelId="{28283F41-AA50-3943-B770-FE13F0E2DACB}" type="sibTrans" cxnId="{1AE36D9E-60A9-084E-989B-98C7F3A6C9BA}">
      <dgm:prSet/>
      <dgm:spPr/>
      <dgm:t>
        <a:bodyPr/>
        <a:lstStyle/>
        <a:p>
          <a:endParaRPr lang="en-US"/>
        </a:p>
      </dgm:t>
    </dgm:pt>
    <dgm:pt modelId="{F2AB99DB-E8DC-FE43-B8DD-1E9792847EAF}">
      <dgm:prSet phldrT="[Text]" custT="1"/>
      <dgm:spPr>
        <a:solidFill>
          <a:schemeClr val="accent4">
            <a:alpha val="70000"/>
          </a:schemeClr>
        </a:solidFill>
        <a:ln>
          <a:noFill/>
        </a:ln>
      </dgm:spPr>
      <dgm:t>
        <a:bodyPr/>
        <a:lstStyle/>
        <a:p>
          <a:r>
            <a:rPr lang="en-US" sz="1800">
              <a:solidFill>
                <a:schemeClr val="tx2"/>
              </a:solidFill>
              <a:latin typeface="+mj-lt"/>
            </a:rPr>
            <a:t>xx</a:t>
          </a:r>
          <a:r>
            <a:rPr lang="en-US" sz="1400">
              <a:solidFill>
                <a:schemeClr val="tx2"/>
              </a:solidFill>
              <a:latin typeface="+mj-lt"/>
            </a:rPr>
            <a:t>%</a:t>
          </a:r>
          <a:endParaRPr lang="en-US" sz="1800" b="1" i="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gm:t>
    </dgm:pt>
    <dgm:pt modelId="{0116DE61-6B6E-BA47-BC93-BC7A7AA51274}" type="parTrans" cxnId="{838C713C-4091-7946-9DFA-00B6DB4D965B}">
      <dgm:prSet/>
      <dgm:spPr/>
      <dgm:t>
        <a:bodyPr/>
        <a:lstStyle/>
        <a:p>
          <a:endParaRPr lang="en-US"/>
        </a:p>
      </dgm:t>
    </dgm:pt>
    <dgm:pt modelId="{0D265505-AD20-7849-AC82-782E9A969FE8}" type="sibTrans" cxnId="{838C713C-4091-7946-9DFA-00B6DB4D965B}">
      <dgm:prSet/>
      <dgm:spPr/>
      <dgm:t>
        <a:bodyPr/>
        <a:lstStyle/>
        <a:p>
          <a:endParaRPr lang="en-US"/>
        </a:p>
      </dgm:t>
    </dgm:pt>
    <dgm:pt modelId="{ED382351-7372-EF44-81FB-465147CC465A}" type="pres">
      <dgm:prSet presAssocID="{B978EB6A-C084-DD48-B442-F69268F69972}" presName="Name0" presStyleCnt="0">
        <dgm:presLayoutVars>
          <dgm:chMax val="7"/>
          <dgm:resizeHandles val="exact"/>
        </dgm:presLayoutVars>
      </dgm:prSet>
      <dgm:spPr/>
    </dgm:pt>
    <dgm:pt modelId="{1327BDEA-87C6-D24C-905F-96971C3873B3}" type="pres">
      <dgm:prSet presAssocID="{B978EB6A-C084-DD48-B442-F69268F69972}" presName="comp1" presStyleCnt="0"/>
      <dgm:spPr/>
    </dgm:pt>
    <dgm:pt modelId="{F1DB1FBE-C9EC-0041-8480-4BB19238A674}" type="pres">
      <dgm:prSet presAssocID="{B978EB6A-C084-DD48-B442-F69268F69972}" presName="circle1" presStyleLbl="node1" presStyleIdx="0" presStyleCnt="3"/>
      <dgm:spPr/>
    </dgm:pt>
    <dgm:pt modelId="{7D372ED5-8D18-B34F-9C25-C39CD9197961}" type="pres">
      <dgm:prSet presAssocID="{B978EB6A-C084-DD48-B442-F69268F69972}" presName="c1text" presStyleLbl="node1" presStyleIdx="0" presStyleCnt="3">
        <dgm:presLayoutVars>
          <dgm:bulletEnabled val="1"/>
        </dgm:presLayoutVars>
      </dgm:prSet>
      <dgm:spPr/>
    </dgm:pt>
    <dgm:pt modelId="{91278ED8-0C6A-2E48-97B6-04C6B51F9DB3}" type="pres">
      <dgm:prSet presAssocID="{B978EB6A-C084-DD48-B442-F69268F69972}" presName="comp2" presStyleCnt="0"/>
      <dgm:spPr/>
    </dgm:pt>
    <dgm:pt modelId="{78FA8F94-F471-9641-B983-93074C802DFC}" type="pres">
      <dgm:prSet presAssocID="{B978EB6A-C084-DD48-B442-F69268F69972}" presName="circle2" presStyleLbl="node1" presStyleIdx="1" presStyleCnt="3"/>
      <dgm:spPr/>
    </dgm:pt>
    <dgm:pt modelId="{58CC4A94-8653-EB4C-8A94-478C7FB29467}" type="pres">
      <dgm:prSet presAssocID="{B978EB6A-C084-DD48-B442-F69268F69972}" presName="c2text" presStyleLbl="node1" presStyleIdx="1" presStyleCnt="3">
        <dgm:presLayoutVars>
          <dgm:bulletEnabled val="1"/>
        </dgm:presLayoutVars>
      </dgm:prSet>
      <dgm:spPr/>
    </dgm:pt>
    <dgm:pt modelId="{71F25C85-4EE5-5544-A9DD-E7CB7BA674CF}" type="pres">
      <dgm:prSet presAssocID="{B978EB6A-C084-DD48-B442-F69268F69972}" presName="comp3" presStyleCnt="0"/>
      <dgm:spPr/>
    </dgm:pt>
    <dgm:pt modelId="{28B11CA3-E29F-E14B-AC49-C131A8D92CF5}" type="pres">
      <dgm:prSet presAssocID="{B978EB6A-C084-DD48-B442-F69268F69972}" presName="circle3" presStyleLbl="node1" presStyleIdx="2" presStyleCnt="3"/>
      <dgm:spPr/>
    </dgm:pt>
    <dgm:pt modelId="{C567D26D-DA91-B24C-8981-70B53E0ACD31}" type="pres">
      <dgm:prSet presAssocID="{B978EB6A-C084-DD48-B442-F69268F69972}" presName="c3text" presStyleLbl="node1" presStyleIdx="2" presStyleCnt="3">
        <dgm:presLayoutVars>
          <dgm:bulletEnabled val="1"/>
        </dgm:presLayoutVars>
      </dgm:prSet>
      <dgm:spPr/>
    </dgm:pt>
  </dgm:ptLst>
  <dgm:cxnLst>
    <dgm:cxn modelId="{49E92224-204E-4CC5-B67A-ECBFF5C8FE87}" type="presOf" srcId="{F2AB99DB-E8DC-FE43-B8DD-1E9792847EAF}" destId="{28B11CA3-E29F-E14B-AC49-C131A8D92CF5}" srcOrd="0" destOrd="0" presId="urn:microsoft.com/office/officeart/2005/8/layout/venn2"/>
    <dgm:cxn modelId="{1052362C-2104-4B8C-8FBE-E7ABE36E7937}" type="presOf" srcId="{189F7D85-8AC8-374B-BBBE-5AC61A59F857}" destId="{78FA8F94-F471-9641-B983-93074C802DFC}" srcOrd="0" destOrd="0" presId="urn:microsoft.com/office/officeart/2005/8/layout/venn2"/>
    <dgm:cxn modelId="{838C713C-4091-7946-9DFA-00B6DB4D965B}" srcId="{B978EB6A-C084-DD48-B442-F69268F69972}" destId="{F2AB99DB-E8DC-FE43-B8DD-1E9792847EAF}" srcOrd="2" destOrd="0" parTransId="{0116DE61-6B6E-BA47-BC93-BC7A7AA51274}" sibTransId="{0D265505-AD20-7849-AC82-782E9A969FE8}"/>
    <dgm:cxn modelId="{FC235D78-BB7C-4059-92CE-4531B57E90AC}" type="presOf" srcId="{F2AB99DB-E8DC-FE43-B8DD-1E9792847EAF}" destId="{C567D26D-DA91-B24C-8981-70B53E0ACD31}" srcOrd="1" destOrd="0" presId="urn:microsoft.com/office/officeart/2005/8/layout/venn2"/>
    <dgm:cxn modelId="{B592BD7A-3D59-4977-A4BF-5E4C52D5569E}" type="presOf" srcId="{B978EB6A-C084-DD48-B442-F69268F69972}" destId="{ED382351-7372-EF44-81FB-465147CC465A}" srcOrd="0" destOrd="0" presId="urn:microsoft.com/office/officeart/2005/8/layout/venn2"/>
    <dgm:cxn modelId="{1AE36D9E-60A9-084E-989B-98C7F3A6C9BA}" srcId="{B978EB6A-C084-DD48-B442-F69268F69972}" destId="{189F7D85-8AC8-374B-BBBE-5AC61A59F857}" srcOrd="1" destOrd="0" parTransId="{F4607BE4-F465-5442-B0D3-5B5A360F05C6}" sibTransId="{28283F41-AA50-3943-B770-FE13F0E2DACB}"/>
    <dgm:cxn modelId="{478B9FC5-1001-AF4B-ACCE-9C43F8019D50}" srcId="{B978EB6A-C084-DD48-B442-F69268F69972}" destId="{9A25871D-4205-5944-82FC-95B3377C910F}" srcOrd="0" destOrd="0" parTransId="{EBE39924-CB09-5E4F-A438-F8C04B4F0BAF}" sibTransId="{C7908600-6E79-0647-A186-7C9DA8512D7C}"/>
    <dgm:cxn modelId="{6C66A5E1-4EDD-4F2D-BADB-0595EAE23767}" type="presOf" srcId="{189F7D85-8AC8-374B-BBBE-5AC61A59F857}" destId="{58CC4A94-8653-EB4C-8A94-478C7FB29467}" srcOrd="1" destOrd="0" presId="urn:microsoft.com/office/officeart/2005/8/layout/venn2"/>
    <dgm:cxn modelId="{EF67AEE1-9FCC-4763-85E3-CD2ED767E20D}" type="presOf" srcId="{9A25871D-4205-5944-82FC-95B3377C910F}" destId="{F1DB1FBE-C9EC-0041-8480-4BB19238A674}" srcOrd="0" destOrd="0" presId="urn:microsoft.com/office/officeart/2005/8/layout/venn2"/>
    <dgm:cxn modelId="{4C6950FD-66CB-4159-90D7-9F4124FBBEFB}" type="presOf" srcId="{9A25871D-4205-5944-82FC-95B3377C910F}" destId="{7D372ED5-8D18-B34F-9C25-C39CD9197961}" srcOrd="1" destOrd="0" presId="urn:microsoft.com/office/officeart/2005/8/layout/venn2"/>
    <dgm:cxn modelId="{656A654C-2661-461A-8E69-C8933ADBFF62}" type="presParOf" srcId="{ED382351-7372-EF44-81FB-465147CC465A}" destId="{1327BDEA-87C6-D24C-905F-96971C3873B3}" srcOrd="0" destOrd="0" presId="urn:microsoft.com/office/officeart/2005/8/layout/venn2"/>
    <dgm:cxn modelId="{42B749D4-98DA-438C-9819-8D4586D3D1C1}" type="presParOf" srcId="{1327BDEA-87C6-D24C-905F-96971C3873B3}" destId="{F1DB1FBE-C9EC-0041-8480-4BB19238A674}" srcOrd="0" destOrd="0" presId="urn:microsoft.com/office/officeart/2005/8/layout/venn2"/>
    <dgm:cxn modelId="{CA5EF0C9-2CBE-4946-AB26-6F1B7C9B614A}" type="presParOf" srcId="{1327BDEA-87C6-D24C-905F-96971C3873B3}" destId="{7D372ED5-8D18-B34F-9C25-C39CD9197961}" srcOrd="1" destOrd="0" presId="urn:microsoft.com/office/officeart/2005/8/layout/venn2"/>
    <dgm:cxn modelId="{650B2FA1-0347-4659-B2C6-304992D2230A}" type="presParOf" srcId="{ED382351-7372-EF44-81FB-465147CC465A}" destId="{91278ED8-0C6A-2E48-97B6-04C6B51F9DB3}" srcOrd="1" destOrd="0" presId="urn:microsoft.com/office/officeart/2005/8/layout/venn2"/>
    <dgm:cxn modelId="{374C630D-E09E-4125-94B6-11709EBB1E00}" type="presParOf" srcId="{91278ED8-0C6A-2E48-97B6-04C6B51F9DB3}" destId="{78FA8F94-F471-9641-B983-93074C802DFC}" srcOrd="0" destOrd="0" presId="urn:microsoft.com/office/officeart/2005/8/layout/venn2"/>
    <dgm:cxn modelId="{8D144895-0AB6-4D63-8931-73AD7997A0AF}" type="presParOf" srcId="{91278ED8-0C6A-2E48-97B6-04C6B51F9DB3}" destId="{58CC4A94-8653-EB4C-8A94-478C7FB29467}" srcOrd="1" destOrd="0" presId="urn:microsoft.com/office/officeart/2005/8/layout/venn2"/>
    <dgm:cxn modelId="{B091961F-76F6-4180-BAC9-14170D0E56DE}" type="presParOf" srcId="{ED382351-7372-EF44-81FB-465147CC465A}" destId="{71F25C85-4EE5-5544-A9DD-E7CB7BA674CF}" srcOrd="2" destOrd="0" presId="urn:microsoft.com/office/officeart/2005/8/layout/venn2"/>
    <dgm:cxn modelId="{28E9710D-BD1F-4799-84BA-DFB859584139}" type="presParOf" srcId="{71F25C85-4EE5-5544-A9DD-E7CB7BA674CF}" destId="{28B11CA3-E29F-E14B-AC49-C131A8D92CF5}" srcOrd="0" destOrd="0" presId="urn:microsoft.com/office/officeart/2005/8/layout/venn2"/>
    <dgm:cxn modelId="{24241AF3-F7AF-49D4-9C9D-F875D523EFEB}" type="presParOf" srcId="{71F25C85-4EE5-5544-A9DD-E7CB7BA674CF}" destId="{C567D26D-DA91-B24C-8981-70B53E0ACD3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1479A-856F-B14F-A2F4-BCE37808DC19}">
      <dsp:nvSpPr>
        <dsp:cNvPr id="0" name=""/>
        <dsp:cNvSpPr/>
      </dsp:nvSpPr>
      <dsp:spPr>
        <a:xfrm>
          <a:off x="908275" y="0"/>
          <a:ext cx="908275" cy="758555"/>
        </a:xfrm>
        <a:prstGeom prst="trapezoid">
          <a:avLst>
            <a:gd name="adj" fmla="val 59869"/>
          </a:avLst>
        </a:prstGeom>
        <a:solidFill>
          <a:schemeClr val="accent4">
            <a:alpha val="7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8275" y="0"/>
        <a:ext cx="908275" cy="758555"/>
      </dsp:txXfrm>
    </dsp:sp>
    <dsp:sp modelId="{270D909F-73D7-7F46-84D9-E0B935E07AFE}">
      <dsp:nvSpPr>
        <dsp:cNvPr id="0" name=""/>
        <dsp:cNvSpPr/>
      </dsp:nvSpPr>
      <dsp:spPr>
        <a:xfrm>
          <a:off x="454137" y="758555"/>
          <a:ext cx="1816551" cy="758555"/>
        </a:xfrm>
        <a:prstGeom prst="trapezoid">
          <a:avLst>
            <a:gd name="adj" fmla="val 59869"/>
          </a:avLst>
        </a:prstGeom>
        <a:solidFill>
          <a:schemeClr val="accent2">
            <a:alpha val="7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2034" y="758555"/>
        <a:ext cx="1180758" cy="758555"/>
      </dsp:txXfrm>
    </dsp:sp>
    <dsp:sp modelId="{084CB960-675F-1A47-A99A-C4A980BFC7A4}">
      <dsp:nvSpPr>
        <dsp:cNvPr id="0" name=""/>
        <dsp:cNvSpPr/>
      </dsp:nvSpPr>
      <dsp:spPr>
        <a:xfrm>
          <a:off x="0" y="1517111"/>
          <a:ext cx="2724826" cy="758555"/>
        </a:xfrm>
        <a:prstGeom prst="trapezoid">
          <a:avLst>
            <a:gd name="adj" fmla="val 59869"/>
          </a:avLst>
        </a:prstGeom>
        <a:solidFill>
          <a:schemeClr val="accent5">
            <a:alpha val="7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6844" y="1517111"/>
        <a:ext cx="1771137" cy="758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3A7C6-C762-4F44-AA6E-EFEFCF026C05}">
      <dsp:nvSpPr>
        <dsp:cNvPr id="0" name=""/>
        <dsp:cNvSpPr/>
      </dsp:nvSpPr>
      <dsp:spPr>
        <a:xfrm>
          <a:off x="1318" y="6974"/>
          <a:ext cx="1285673" cy="514269"/>
        </a:xfrm>
        <a:prstGeom prst="rect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8" y="6974"/>
        <a:ext cx="1285673" cy="514269"/>
      </dsp:txXfrm>
    </dsp:sp>
    <dsp:sp modelId="{BD279570-F69E-1D44-B3E2-4D5DF6E0BEC2}">
      <dsp:nvSpPr>
        <dsp:cNvPr id="0" name=""/>
        <dsp:cNvSpPr/>
      </dsp:nvSpPr>
      <dsp:spPr>
        <a:xfrm>
          <a:off x="1318" y="521244"/>
          <a:ext cx="1285673" cy="834480"/>
        </a:xfrm>
        <a:prstGeom prst="rect">
          <a:avLst/>
        </a:prstGeom>
        <a:solidFill>
          <a:schemeClr val="accent2">
            <a:alpha val="2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8" y="521244"/>
        <a:ext cx="1285673" cy="834480"/>
      </dsp:txXfrm>
    </dsp:sp>
    <dsp:sp modelId="{FC85D744-6F1B-5E40-9AD7-42EE6B7608F7}">
      <dsp:nvSpPr>
        <dsp:cNvPr id="0" name=""/>
        <dsp:cNvSpPr/>
      </dsp:nvSpPr>
      <dsp:spPr>
        <a:xfrm>
          <a:off x="1466986" y="6974"/>
          <a:ext cx="1285673" cy="514269"/>
        </a:xfrm>
        <a:prstGeom prst="rect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6986" y="6974"/>
        <a:ext cx="1285673" cy="514269"/>
      </dsp:txXfrm>
    </dsp:sp>
    <dsp:sp modelId="{A148F3F9-6280-6245-9B74-C4333D165B28}">
      <dsp:nvSpPr>
        <dsp:cNvPr id="0" name=""/>
        <dsp:cNvSpPr/>
      </dsp:nvSpPr>
      <dsp:spPr>
        <a:xfrm>
          <a:off x="1466986" y="521244"/>
          <a:ext cx="1285673" cy="834480"/>
        </a:xfrm>
        <a:prstGeom prst="rect">
          <a:avLst/>
        </a:prstGeom>
        <a:solidFill>
          <a:schemeClr val="accent2">
            <a:alpha val="2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6986" y="521244"/>
        <a:ext cx="1285673" cy="834480"/>
      </dsp:txXfrm>
    </dsp:sp>
    <dsp:sp modelId="{E8A6DBA0-AB2E-064C-8C52-9807B3AF58F2}">
      <dsp:nvSpPr>
        <dsp:cNvPr id="0" name=""/>
        <dsp:cNvSpPr/>
      </dsp:nvSpPr>
      <dsp:spPr>
        <a:xfrm>
          <a:off x="2932653" y="6974"/>
          <a:ext cx="1285673" cy="514269"/>
        </a:xfrm>
        <a:prstGeom prst="rect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2653" y="6974"/>
        <a:ext cx="1285673" cy="514269"/>
      </dsp:txXfrm>
    </dsp:sp>
    <dsp:sp modelId="{8AACE792-3795-0842-B896-6683F6168C39}">
      <dsp:nvSpPr>
        <dsp:cNvPr id="0" name=""/>
        <dsp:cNvSpPr/>
      </dsp:nvSpPr>
      <dsp:spPr>
        <a:xfrm>
          <a:off x="2932653" y="521244"/>
          <a:ext cx="1285673" cy="834480"/>
        </a:xfrm>
        <a:prstGeom prst="rect">
          <a:avLst/>
        </a:prstGeom>
        <a:solidFill>
          <a:schemeClr val="accent2">
            <a:alpha val="2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2653" y="521244"/>
        <a:ext cx="1285673" cy="834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6BC5B-C2AE-2245-BD52-D6272DF3721E}">
      <dsp:nvSpPr>
        <dsp:cNvPr id="0" name=""/>
        <dsp:cNvSpPr/>
      </dsp:nvSpPr>
      <dsp:spPr>
        <a:xfrm>
          <a:off x="0" y="0"/>
          <a:ext cx="1686668" cy="662271"/>
        </a:xfrm>
        <a:prstGeom prst="homePlate">
          <a:avLst/>
        </a:prstGeom>
        <a:solidFill>
          <a:schemeClr val="accent4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0" y="0"/>
        <a:ext cx="1521100" cy="662271"/>
      </dsp:txXfrm>
    </dsp:sp>
    <dsp:sp modelId="{26B9A4A5-8477-A54A-92BC-182674948BDD}">
      <dsp:nvSpPr>
        <dsp:cNvPr id="0" name=""/>
        <dsp:cNvSpPr/>
      </dsp:nvSpPr>
      <dsp:spPr>
        <a:xfrm>
          <a:off x="1351264" y="0"/>
          <a:ext cx="1686668" cy="662271"/>
        </a:xfrm>
        <a:prstGeom prst="chevron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1682400" y="0"/>
        <a:ext cx="1024397" cy="662271"/>
      </dsp:txXfrm>
    </dsp:sp>
    <dsp:sp modelId="{1C93425B-F6CC-A246-BB57-C10419731727}">
      <dsp:nvSpPr>
        <dsp:cNvPr id="0" name=""/>
        <dsp:cNvSpPr/>
      </dsp:nvSpPr>
      <dsp:spPr>
        <a:xfrm>
          <a:off x="2702528" y="0"/>
          <a:ext cx="1686668" cy="662271"/>
        </a:xfrm>
        <a:prstGeom prst="chevron">
          <a:avLst/>
        </a:prstGeom>
        <a:solidFill>
          <a:schemeClr val="accent5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3033664" y="0"/>
        <a:ext cx="1024397" cy="6622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90A9B-9BE7-CC46-B42E-10B98D100468}">
      <dsp:nvSpPr>
        <dsp:cNvPr id="0" name=""/>
        <dsp:cNvSpPr/>
      </dsp:nvSpPr>
      <dsp:spPr>
        <a:xfrm>
          <a:off x="2019101" y="941582"/>
          <a:ext cx="1428529" cy="247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63"/>
              </a:lnTo>
              <a:lnTo>
                <a:pt x="1428529" y="123963"/>
              </a:lnTo>
              <a:lnTo>
                <a:pt x="1428529" y="247926"/>
              </a:lnTo>
            </a:path>
          </a:pathLst>
        </a:custGeom>
        <a:noFill/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58591-1DFC-9F43-8D1D-3711B40F56CC}">
      <dsp:nvSpPr>
        <dsp:cNvPr id="0" name=""/>
        <dsp:cNvSpPr/>
      </dsp:nvSpPr>
      <dsp:spPr>
        <a:xfrm>
          <a:off x="1973381" y="941582"/>
          <a:ext cx="91440" cy="2479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7926"/>
              </a:lnTo>
            </a:path>
          </a:pathLst>
        </a:custGeom>
        <a:noFill/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1D6FD-464A-1F4B-8232-94AA3E510031}">
      <dsp:nvSpPr>
        <dsp:cNvPr id="0" name=""/>
        <dsp:cNvSpPr/>
      </dsp:nvSpPr>
      <dsp:spPr>
        <a:xfrm>
          <a:off x="590572" y="941582"/>
          <a:ext cx="1428529" cy="247926"/>
        </a:xfrm>
        <a:custGeom>
          <a:avLst/>
          <a:gdLst/>
          <a:ahLst/>
          <a:cxnLst/>
          <a:rect l="0" t="0" r="0" b="0"/>
          <a:pathLst>
            <a:path>
              <a:moveTo>
                <a:pt x="1428529" y="0"/>
              </a:moveTo>
              <a:lnTo>
                <a:pt x="1428529" y="123963"/>
              </a:lnTo>
              <a:lnTo>
                <a:pt x="0" y="123963"/>
              </a:lnTo>
              <a:lnTo>
                <a:pt x="0" y="247926"/>
              </a:lnTo>
            </a:path>
          </a:pathLst>
        </a:custGeom>
        <a:noFill/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C7E31-5F5C-5347-A49A-54FA0C71D519}">
      <dsp:nvSpPr>
        <dsp:cNvPr id="0" name=""/>
        <dsp:cNvSpPr/>
      </dsp:nvSpPr>
      <dsp:spPr>
        <a:xfrm>
          <a:off x="1428800" y="351281"/>
          <a:ext cx="1180602" cy="590301"/>
        </a:xfrm>
        <a:prstGeom prst="rect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8800" y="351281"/>
        <a:ext cx="1180602" cy="590301"/>
      </dsp:txXfrm>
    </dsp:sp>
    <dsp:sp modelId="{C6C20CD0-13E2-6F4C-9AAB-60D51837E195}">
      <dsp:nvSpPr>
        <dsp:cNvPr id="0" name=""/>
        <dsp:cNvSpPr/>
      </dsp:nvSpPr>
      <dsp:spPr>
        <a:xfrm>
          <a:off x="271" y="1189509"/>
          <a:ext cx="1180602" cy="590301"/>
        </a:xfrm>
        <a:prstGeom prst="rect">
          <a:avLst/>
        </a:prstGeom>
        <a:solidFill>
          <a:schemeClr val="accent5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" y="1189509"/>
        <a:ext cx="1180602" cy="590301"/>
      </dsp:txXfrm>
    </dsp:sp>
    <dsp:sp modelId="{75C04B7C-13A1-184A-86E6-CBD6CE0345D2}">
      <dsp:nvSpPr>
        <dsp:cNvPr id="0" name=""/>
        <dsp:cNvSpPr/>
      </dsp:nvSpPr>
      <dsp:spPr>
        <a:xfrm>
          <a:off x="1428800" y="1189509"/>
          <a:ext cx="1180602" cy="590301"/>
        </a:xfrm>
        <a:prstGeom prst="rect">
          <a:avLst/>
        </a:prstGeom>
        <a:solidFill>
          <a:schemeClr val="accent5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8800" y="1189509"/>
        <a:ext cx="1180602" cy="590301"/>
      </dsp:txXfrm>
    </dsp:sp>
    <dsp:sp modelId="{757A58D3-0177-1243-A9F6-BF14CFBE4C9C}">
      <dsp:nvSpPr>
        <dsp:cNvPr id="0" name=""/>
        <dsp:cNvSpPr/>
      </dsp:nvSpPr>
      <dsp:spPr>
        <a:xfrm>
          <a:off x="2857329" y="1189509"/>
          <a:ext cx="1180602" cy="590301"/>
        </a:xfrm>
        <a:prstGeom prst="rect">
          <a:avLst/>
        </a:prstGeom>
        <a:solidFill>
          <a:schemeClr val="accent5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57329" y="1189509"/>
        <a:ext cx="1180602" cy="5903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B1FBE-C9EC-0041-8480-4BB19238A674}">
      <dsp:nvSpPr>
        <dsp:cNvPr id="0" name=""/>
        <dsp:cNvSpPr/>
      </dsp:nvSpPr>
      <dsp:spPr>
        <a:xfrm>
          <a:off x="645386" y="0"/>
          <a:ext cx="1948094" cy="1948094"/>
        </a:xfrm>
        <a:prstGeom prst="ellipse">
          <a:avLst/>
        </a:prstGeom>
        <a:solidFill>
          <a:schemeClr val="accent5">
            <a:alpha val="70000"/>
          </a:schemeClr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2"/>
              </a:solidFill>
              <a:latin typeface="+mj-lt"/>
            </a:rPr>
            <a:t>xx</a:t>
          </a:r>
          <a:r>
            <a:rPr lang="en-US" sz="1400" kern="1200">
              <a:solidFill>
                <a:schemeClr val="tx2"/>
              </a:solidFill>
              <a:latin typeface="+mj-lt"/>
            </a:rPr>
            <a:t>%</a:t>
          </a:r>
          <a:endParaRPr lang="en-US" sz="1400" b="1" i="0" kern="120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sp:txBody>
      <dsp:txXfrm>
        <a:off x="1279003" y="97404"/>
        <a:ext cx="680858" cy="292214"/>
      </dsp:txXfrm>
    </dsp:sp>
    <dsp:sp modelId="{78FA8F94-F471-9641-B983-93074C802DFC}">
      <dsp:nvSpPr>
        <dsp:cNvPr id="0" name=""/>
        <dsp:cNvSpPr/>
      </dsp:nvSpPr>
      <dsp:spPr>
        <a:xfrm>
          <a:off x="888897" y="487023"/>
          <a:ext cx="1461070" cy="1461070"/>
        </a:xfrm>
        <a:prstGeom prst="ellipse">
          <a:avLst/>
        </a:prstGeom>
        <a:solidFill>
          <a:schemeClr val="accent2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2"/>
              </a:solidFill>
              <a:latin typeface="+mj-lt"/>
            </a:rPr>
            <a:t>xx</a:t>
          </a:r>
          <a:r>
            <a:rPr lang="en-US" sz="1400" kern="1200">
              <a:solidFill>
                <a:schemeClr val="tx2"/>
              </a:solidFill>
              <a:latin typeface="+mj-lt"/>
            </a:rPr>
            <a:t>%</a:t>
          </a:r>
          <a:endParaRPr lang="en-US" sz="1100" b="1" i="0" kern="120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sp:txBody>
      <dsp:txXfrm>
        <a:off x="1279003" y="578340"/>
        <a:ext cx="680858" cy="273950"/>
      </dsp:txXfrm>
    </dsp:sp>
    <dsp:sp modelId="{28B11CA3-E29F-E14B-AC49-C131A8D92CF5}">
      <dsp:nvSpPr>
        <dsp:cNvPr id="0" name=""/>
        <dsp:cNvSpPr/>
      </dsp:nvSpPr>
      <dsp:spPr>
        <a:xfrm>
          <a:off x="1132409" y="974047"/>
          <a:ext cx="974047" cy="974047"/>
        </a:xfrm>
        <a:prstGeom prst="ellipse">
          <a:avLst/>
        </a:prstGeom>
        <a:solidFill>
          <a:schemeClr val="accent4"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2"/>
              </a:solidFill>
              <a:latin typeface="+mj-lt"/>
            </a:rPr>
            <a:t>xx</a:t>
          </a:r>
          <a:r>
            <a:rPr lang="en-US" sz="1400" kern="1200">
              <a:solidFill>
                <a:schemeClr val="tx2"/>
              </a:solidFill>
              <a:latin typeface="+mj-lt"/>
            </a:rPr>
            <a:t>%</a:t>
          </a:r>
          <a:endParaRPr lang="en-US" sz="1800" b="1" i="0" kern="1200" spc="0" baseline="0">
            <a:solidFill>
              <a:schemeClr val="tx2"/>
            </a:solidFill>
            <a:latin typeface="+mn-lt"/>
            <a:cs typeface="Poppins SemiBold" pitchFamily="2" charset="77"/>
          </a:endParaRPr>
        </a:p>
      </dsp:txBody>
      <dsp:txXfrm>
        <a:off x="1275055" y="1217558"/>
        <a:ext cx="688755" cy="487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268E2-9F0D-42D6-A0BA-00E8FFBB509C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C61B-9EBE-40C9-B0E4-227F47343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10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A4C61B-9EBE-40C9-B0E4-227F4734313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7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advisor with clien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AF6934-C06A-3152-2D32-3F21CF43401A}"/>
              </a:ext>
            </a:extLst>
          </p:cNvPr>
          <p:cNvSpPr/>
          <p:nvPr userDrawn="1"/>
        </p:nvSpPr>
        <p:spPr>
          <a:xfrm>
            <a:off x="-1" y="718456"/>
            <a:ext cx="9144001" cy="4425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5F15F-F7B7-9749-11C2-F8002203C2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18457"/>
            <a:ext cx="9144001" cy="442504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5430"/>
            <a:ext cx="7134222" cy="1656495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8" name="Slide Number Placeholder 38">
            <a:extLst>
              <a:ext uri="{FF2B5EF4-FFF2-40B4-BE49-F238E27FC236}">
                <a16:creationId xmlns:a16="http://schemas.microsoft.com/office/drawing/2014/main" id="{27F5B71E-25CF-E027-AAA3-26028803F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AB93098-4146-16EA-37EA-222E6134D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137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625" y="972505"/>
            <a:ext cx="2646904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291C432-5F18-406E-BB64-25C848CE0EE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58625" y="1766554"/>
            <a:ext cx="2646904" cy="30072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86B6B3D-04FF-1B8C-FCF0-FDB06C99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8" name="Group 6">
            <a:extLst>
              <a:ext uri="{FF2B5EF4-FFF2-40B4-BE49-F238E27FC236}">
                <a16:creationId xmlns:a16="http://schemas.microsoft.com/office/drawing/2014/main" id="{B7D0C602-FA99-9E56-8118-DDEEFA5F2EE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29F7A5A1-E233-AE61-5765-C642FF246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0C7F2E6B-6565-7CB6-9F61-92613E676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21" name="Title Placeholder 34">
            <a:extLst>
              <a:ext uri="{FF2B5EF4-FFF2-40B4-BE49-F238E27FC236}">
                <a16:creationId xmlns:a16="http://schemas.microsoft.com/office/drawing/2014/main" id="{9A31491A-FC5B-1DFF-A1B3-783B24FF9E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Text with 3 columns layout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8AD7427-0B76-FA85-0D7F-1D201949C1A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262968" y="972505"/>
            <a:ext cx="2646904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D449C03-21C8-5A79-414B-B52AA0C090F7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262968" y="1766554"/>
            <a:ext cx="2646904" cy="30072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2B13A3-FD22-ACB0-320D-BE14E401611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167313" y="972505"/>
            <a:ext cx="2646904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9AC51EBC-0BFF-F922-1146-B51CA09526C7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167313" y="1766554"/>
            <a:ext cx="2646904" cy="30072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E973D360-2683-4FDD-45BF-46A54CD72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53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fiv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BB8853F-3D67-79E6-1AEB-A46E84C3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6">
            <a:extLst>
              <a:ext uri="{FF2B5EF4-FFF2-40B4-BE49-F238E27FC236}">
                <a16:creationId xmlns:a16="http://schemas.microsoft.com/office/drawing/2014/main" id="{E80B00F5-2E52-86C0-1D4F-C7DEC856CB7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21" name="Rectangle 4">
              <a:extLst>
                <a:ext uri="{FF2B5EF4-FFF2-40B4-BE49-F238E27FC236}">
                  <a16:creationId xmlns:a16="http://schemas.microsoft.com/office/drawing/2014/main" id="{04B09429-48DC-849A-A90B-3C94AE7E7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654E9615-FEEE-86F9-685A-71FA709D7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23" name="Title Placeholder 34">
            <a:extLst>
              <a:ext uri="{FF2B5EF4-FFF2-40B4-BE49-F238E27FC236}">
                <a16:creationId xmlns:a16="http://schemas.microsoft.com/office/drawing/2014/main" id="{CFE472CB-09B1-7EBD-D0A2-FE4F6500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Text with 5 columns layout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26B7414-4BFE-396B-A1E3-1CA09DE67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625" y="972505"/>
            <a:ext cx="1470363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C1E17AD2-96A2-8263-6AF1-6B02899893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58625" y="1766554"/>
            <a:ext cx="1460971" cy="3007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826D417-88C3-DAFF-6234-F31119190822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2074997" y="972505"/>
            <a:ext cx="1470363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0A35227-7AA7-2846-A1F8-05AAF317EF67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074998" y="1766554"/>
            <a:ext cx="1460971" cy="3007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78682D5-3342-39D7-8BAC-6B61EAA234A6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3791371" y="972505"/>
            <a:ext cx="1470363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069535C-6A46-0BF3-1511-4FA7F7E35505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3791371" y="1766554"/>
            <a:ext cx="1460971" cy="3007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19E48DD-888B-6699-D0C9-4290EBDB768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517136" y="972505"/>
            <a:ext cx="1470363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488A4492-C5CA-56CB-5678-8E9DBB4CED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5517136" y="1766554"/>
            <a:ext cx="1460971" cy="3007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1C5D6E4E-5C7F-886E-5D50-B695D1F75DEB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7233509" y="972505"/>
            <a:ext cx="1470363" cy="67925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33EAD45C-504A-9D5A-F83C-99BFA5926345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7233509" y="1766554"/>
            <a:ext cx="1460971" cy="3007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CD5A49C7-BEF8-91AF-764F-18F91B9A7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62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s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ECE0A8-6E2E-4CDD-9C99-ADC3BD870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5564" y="0"/>
            <a:ext cx="2738437" cy="5143500"/>
          </a:xfr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A879837-4B75-91AD-3F65-84E14644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7134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EEEDB3-CCBC-4A06-39EC-51D9ADF94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grpSp>
        <p:nvGrpSpPr>
          <p:cNvPr id="10" name="Group 6">
            <a:extLst>
              <a:ext uri="{FF2B5EF4-FFF2-40B4-BE49-F238E27FC236}">
                <a16:creationId xmlns:a16="http://schemas.microsoft.com/office/drawing/2014/main" id="{9E8181AD-A09F-88AD-F559-E61E28060BA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058C491F-7D17-6289-7A73-FE9A7C976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E4DBAAC8-A136-73F1-F62C-B941EEE41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3" name="Title Placeholder 34">
            <a:extLst>
              <a:ext uri="{FF2B5EF4-FFF2-40B4-BE49-F238E27FC236}">
                <a16:creationId xmlns:a16="http://schemas.microsoft.com/office/drawing/2014/main" id="{BD780AB1-2CD0-CC2F-A789-03CA81AD4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5764858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Text with small picture on right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2B2A491-9DA4-8F50-F9C0-F817ACD45C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1086956"/>
            <a:ext cx="5764707" cy="3686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465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no pictu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502C3A-966D-BBE7-2128-43A6D38C41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775" y="1086956"/>
            <a:ext cx="8447088" cy="3686657"/>
          </a:xfrm>
        </p:spPr>
        <p:txBody>
          <a:bodyPr/>
          <a:lstStyle>
            <a:lvl1pPr marL="342900" indent="-342900">
              <a:lnSpc>
                <a:spcPct val="150000"/>
              </a:lnSpc>
              <a:buClr>
                <a:schemeClr val="bg1"/>
              </a:buClr>
              <a:buSzPct val="125000"/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C066D-E19C-4186-86AC-703A6DD3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9653C2F9-D1AE-0BE5-CEE1-77BD3E72843C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83A6C59-7B12-7612-CA6B-FE1DE91DD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34DC3931-7ACF-7CB4-24CE-14D5B4FD9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152197DC-E08E-B757-97E2-5B90147CB1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Agenda Slide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2EE12F-25FC-53D0-4D39-6E3AB0BA3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44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ECE0A8-6E2E-4CDD-9C99-ADC3BD870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5564" y="0"/>
            <a:ext cx="2738437" cy="5143500"/>
          </a:xfr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A879837-4B75-91AD-3F65-84E14644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7134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EEEDB3-CCBC-4A06-39EC-51D9ADF94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grpSp>
        <p:nvGrpSpPr>
          <p:cNvPr id="10" name="Group 6">
            <a:extLst>
              <a:ext uri="{FF2B5EF4-FFF2-40B4-BE49-F238E27FC236}">
                <a16:creationId xmlns:a16="http://schemas.microsoft.com/office/drawing/2014/main" id="{9E8181AD-A09F-88AD-F559-E61E28060BA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058C491F-7D17-6289-7A73-FE9A7C976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E4DBAAC8-A136-73F1-F62C-B941EEE41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3" name="Title Placeholder 34">
            <a:extLst>
              <a:ext uri="{FF2B5EF4-FFF2-40B4-BE49-F238E27FC236}">
                <a16:creationId xmlns:a16="http://schemas.microsoft.com/office/drawing/2014/main" id="{BD780AB1-2CD0-CC2F-A789-03CA81AD4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5764858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Agenda Slide with picture on right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2B2A491-9DA4-8F50-F9C0-F817ACD45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775" y="1086956"/>
            <a:ext cx="5764707" cy="3686657"/>
          </a:xfrm>
          <a:ln>
            <a:noFill/>
          </a:ln>
        </p:spPr>
        <p:txBody>
          <a:bodyPr/>
          <a:lstStyle>
            <a:lvl1pPr marL="342900" indent="-342900">
              <a:lnSpc>
                <a:spcPct val="150000"/>
              </a:lnSpc>
              <a:buClr>
                <a:schemeClr val="accent1"/>
              </a:buClr>
              <a:buSzPct val="125000"/>
              <a:buFont typeface="+mj-lt"/>
              <a:buAutoNum type="arabicPeriod"/>
              <a:defRPr/>
            </a:lvl1pPr>
          </a:lstStyle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r>
              <a:rPr lang="en-US" dirty="0"/>
              <a:t>Agenda bullet point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2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0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7EEEDB3-CCBC-4A06-39EC-51D9ADF94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grpSp>
        <p:nvGrpSpPr>
          <p:cNvPr id="10" name="Group 6">
            <a:extLst>
              <a:ext uri="{FF2B5EF4-FFF2-40B4-BE49-F238E27FC236}">
                <a16:creationId xmlns:a16="http://schemas.microsoft.com/office/drawing/2014/main" id="{9E8181AD-A09F-88AD-F559-E61E28060BA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058C491F-7D17-6289-7A73-FE9A7C976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E4DBAAC8-A136-73F1-F62C-B941EEE41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3" name="Title Placeholder 34">
            <a:extLst>
              <a:ext uri="{FF2B5EF4-FFF2-40B4-BE49-F238E27FC236}">
                <a16:creationId xmlns:a16="http://schemas.microsoft.com/office/drawing/2014/main" id="{BD780AB1-2CD0-CC2F-A789-03CA81AD4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5764858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Text with sidebar on right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2B2A491-9DA4-8F50-F9C0-F817ACD45C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1086956"/>
            <a:ext cx="5764707" cy="3686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164798-8C95-4796-5D7D-7967BC90B679}"/>
              </a:ext>
            </a:extLst>
          </p:cNvPr>
          <p:cNvSpPr/>
          <p:nvPr userDrawn="1"/>
        </p:nvSpPr>
        <p:spPr>
          <a:xfrm>
            <a:off x="6403885" y="0"/>
            <a:ext cx="274011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193A144-CAB1-3BB9-4CE3-B1133C4E005C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696076" y="296865"/>
            <a:ext cx="2181224" cy="447697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A879837-4B75-91AD-3F65-84E14644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7134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side with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ECE0A8-6E2E-4CDD-9C99-ADC3BD870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65096" y="0"/>
            <a:ext cx="5478905" cy="5143500"/>
          </a:xfr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A879837-4B75-91AD-3F65-84E14644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7134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EEEDB3-CCBC-4A06-39EC-51D9ADF94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grpSp>
        <p:nvGrpSpPr>
          <p:cNvPr id="10" name="Group 6">
            <a:extLst>
              <a:ext uri="{FF2B5EF4-FFF2-40B4-BE49-F238E27FC236}">
                <a16:creationId xmlns:a16="http://schemas.microsoft.com/office/drawing/2014/main" id="{9E8181AD-A09F-88AD-F559-E61E28060BA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058C491F-7D17-6289-7A73-FE9A7C976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E4DBAAC8-A136-73F1-F62C-B941EEE41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3" name="Title Placeholder 34">
            <a:extLst>
              <a:ext uri="{FF2B5EF4-FFF2-40B4-BE49-F238E27FC236}">
                <a16:creationId xmlns:a16="http://schemas.microsoft.com/office/drawing/2014/main" id="{BD780AB1-2CD0-CC2F-A789-03CA81AD4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3029153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Text with big picture on right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2B2A491-9DA4-8F50-F9C0-F817ACD45C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7" y="1086956"/>
            <a:ext cx="3029015" cy="3686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885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headshot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A34C18-C6B2-4885-B91F-7E6674707F5F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358624" y="3068382"/>
            <a:ext cx="1788716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 dirty="0"/>
              <a:t>Name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EBC2979-E897-46E7-A8E4-42A8E8B034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8623" y="3637405"/>
            <a:ext cx="1919493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 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62A31F71-3D33-46EC-AAF1-6E5DBC09A3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58624" y="1146173"/>
            <a:ext cx="1848548" cy="1828799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FC1CAC9-ECAE-D936-C681-9A6D3E51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86C91C17-FAC2-AC8A-4B1E-FA69CC61CDC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FF10D33C-6A34-BC2F-31DA-0032DB43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DB0B3679-7299-97D6-3413-F0F7C111C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1" name="Title Placeholder 34">
            <a:extLst>
              <a:ext uri="{FF2B5EF4-FFF2-40B4-BE49-F238E27FC236}">
                <a16:creationId xmlns:a16="http://schemas.microsoft.com/office/drawing/2014/main" id="{77F5869F-0860-1DAB-1F60-DF9547A36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Single headshot slide with text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5A99542-074B-334D-9E38-B390543B4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4C64E11E-72D7-6E2A-8410-8E3B777BE4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5883" y="1146174"/>
            <a:ext cx="6335320" cy="3554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89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eadshots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A34C18-C6B2-4885-B91F-7E6674707F5F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358624" y="3068382"/>
            <a:ext cx="1788716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EBC2979-E897-46E7-A8E4-42A8E8B034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8624" y="3637405"/>
            <a:ext cx="1788716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6DD620C-F220-4683-AB43-57B98A24513F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419570" y="3068382"/>
            <a:ext cx="1788716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0287DF7C-5F72-4448-8807-09B6E596AA8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419570" y="3637405"/>
            <a:ext cx="1788716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62A31F71-3D33-46EC-AAF1-6E5DBC09A3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58624" y="1146173"/>
            <a:ext cx="1845002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1D5C7D2D-BED4-4B4B-A646-2582AD8FB2A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419570" y="1146173"/>
            <a:ext cx="1845002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FC1CAC9-ECAE-D936-C681-9A6D3E51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86C91C17-FAC2-AC8A-4B1E-FA69CC61CDC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FF10D33C-6A34-BC2F-31DA-0032DB43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DB0B3679-7299-97D6-3413-F0F7C111C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1" name="Title Placeholder 34">
            <a:extLst>
              <a:ext uri="{FF2B5EF4-FFF2-40B4-BE49-F238E27FC236}">
                <a16:creationId xmlns:a16="http://schemas.microsoft.com/office/drawing/2014/main" id="{77F5869F-0860-1DAB-1F60-DF9547A36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Two headshots slide with text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5A99542-074B-334D-9E38-B390543B4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4C64E11E-72D7-6E2A-8410-8E3B777BE4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80516" y="1146174"/>
            <a:ext cx="4320686" cy="3554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2027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sho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A34C18-C6B2-4885-B91F-7E6674707F5F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358625" y="3068382"/>
            <a:ext cx="1987337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EBC2979-E897-46E7-A8E4-42A8E8B034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8625" y="3637405"/>
            <a:ext cx="1987337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62A31F71-3D33-46EC-AAF1-6E5DBC09A3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18179" y="1146173"/>
            <a:ext cx="1832782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FC1CAC9-ECAE-D936-C681-9A6D3E51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86C91C17-FAC2-AC8A-4B1E-FA69CC61CDC1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FF10D33C-6A34-BC2F-31DA-0032DB43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DB0B3679-7299-97D6-3413-F0F7C111C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1" name="Title Placeholder 34">
            <a:extLst>
              <a:ext uri="{FF2B5EF4-FFF2-40B4-BE49-F238E27FC236}">
                <a16:creationId xmlns:a16="http://schemas.microsoft.com/office/drawing/2014/main" id="{77F5869F-0860-1DAB-1F60-DF9547A36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Four headshots slide with text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5A99542-074B-334D-9E38-B390543B4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3627813-8776-8F36-54D4-C9105348F886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2517208" y="3068382"/>
            <a:ext cx="1987337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F12F1921-0CC9-A3AD-1E46-5C69CF22BCB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517208" y="3637405"/>
            <a:ext cx="1987337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92AFCCBA-5DF0-6F71-DAE8-5282B16D8FEB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2594485" y="1146173"/>
            <a:ext cx="1832782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CD6C36E-2724-BB6D-3A2F-9B0941C064A8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658042" y="3068382"/>
            <a:ext cx="1987337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D6D2364-F9B8-6C9A-C28C-33A4662560B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58042" y="3637405"/>
            <a:ext cx="1987337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8EB45C29-0EE3-20D4-7DA4-97DCF1053F16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693515" y="1146173"/>
            <a:ext cx="1832782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3CE06BA-E512-F656-D797-E58C0866DA7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6798876" y="3068382"/>
            <a:ext cx="1987337" cy="488855"/>
          </a:xfrm>
          <a:prstGeom prst="rect">
            <a:avLst/>
          </a:prstGeom>
          <a:solidFill>
            <a:schemeClr val="bg2"/>
          </a:solidFill>
        </p:spPr>
        <p:txBody>
          <a:bodyPr lIns="91440" tIns="91440" rIns="91440" bIns="91440" anchor="t" anchorCtr="0"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26CA1999-0746-A7A6-76D3-A56E3E0CC0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98876" y="3637405"/>
            <a:ext cx="1987337" cy="1062959"/>
          </a:xfrm>
          <a:noFill/>
        </p:spPr>
        <p:txBody>
          <a:bodyPr lIns="91440" tIns="45720" rIns="91440" bIns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noProof="0" dirty="0">
                <a:solidFill>
                  <a:schemeClr val="tx2"/>
                </a:solidFill>
              </a:rPr>
              <a:t>Title</a:t>
            </a:r>
          </a:p>
          <a:p>
            <a:r>
              <a:rPr lang="en-US" noProof="0" dirty="0">
                <a:solidFill>
                  <a:schemeClr val="tx2"/>
                </a:solidFill>
              </a:rPr>
              <a:t>Company/</a:t>
            </a:r>
            <a:br>
              <a:rPr lang="en-US" noProof="0" dirty="0">
                <a:solidFill>
                  <a:schemeClr val="tx2"/>
                </a:solidFill>
              </a:rPr>
            </a:br>
            <a:r>
              <a:rPr lang="en-US" noProof="0" dirty="0">
                <a:solidFill>
                  <a:schemeClr val="tx2"/>
                </a:solidFill>
              </a:rPr>
              <a:t>Business unit</a:t>
            </a:r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2050D6E8-F4EA-CD5A-8B62-825A420CF91C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869821" y="1146173"/>
            <a:ext cx="1832783" cy="1828800"/>
          </a:xfrm>
          <a:prstGeom prst="ellipse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t" anchorCtr="1">
            <a:noAutofit/>
          </a:bodyPr>
          <a:lstStyle/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23307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dvisor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AF6934-C06A-3152-2D32-3F21CF43401A}"/>
              </a:ext>
            </a:extLst>
          </p:cNvPr>
          <p:cNvSpPr/>
          <p:nvPr userDrawn="1"/>
        </p:nvSpPr>
        <p:spPr>
          <a:xfrm>
            <a:off x="-1" y="718456"/>
            <a:ext cx="9144001" cy="4425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5F15F-F7B7-9749-11C2-F8002203C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8782"/>
            <a:ext cx="9144001" cy="442504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5430"/>
            <a:ext cx="7134222" cy="1656495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8" name="Slide Number Placeholder 38">
            <a:extLst>
              <a:ext uri="{FF2B5EF4-FFF2-40B4-BE49-F238E27FC236}">
                <a16:creationId xmlns:a16="http://schemas.microsoft.com/office/drawing/2014/main" id="{27F5B71E-25CF-E027-AAA3-26028803F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AB93098-4146-16EA-37EA-222E6134D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12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lbil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4D52154-9F86-624A-AA60-04F8FDF14D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73363" y="928168"/>
            <a:ext cx="1797507" cy="3944946"/>
          </a:xfrm>
          <a:prstGeom prst="roundRect">
            <a:avLst>
              <a:gd name="adj" fmla="val 10026"/>
            </a:avLst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914400" anchor="t" anchorCtr="1"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704EB9A-EB37-3B94-B349-72BB1B41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E8F1118-0E06-B896-021D-1F94BFE72709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B4875662-EBF8-3F91-6E0C-C8B372AF3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F72B8492-0DB1-A817-7020-EDDE5BA7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EA411E72-805C-D734-90B4-E9FE44263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Mobile Screen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75A99D-BC92-E08C-A6ED-3158415F3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9697AE0-F4F1-10B1-B0EF-7969EBBED7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50284" y="225894"/>
            <a:ext cx="1797507" cy="3944946"/>
          </a:xfrm>
          <a:prstGeom prst="roundRect">
            <a:avLst>
              <a:gd name="adj" fmla="val 10026"/>
            </a:avLst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914400" anchor="t" anchorCtr="1"/>
          <a:lstStyle>
            <a:lvl1pPr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42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704EB9A-EB37-3B94-B349-72BB1B41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E8F1118-0E06-B896-021D-1F94BFE72709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B4875662-EBF8-3F91-6E0C-C8B372AF3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F72B8492-0DB1-A817-7020-EDDE5BA7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EA411E72-805C-D734-90B4-E9FE44263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Laptop Screen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75A99D-BC92-E08C-A6ED-3158415F3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0EB04FC-6C6D-66C3-8F68-310BD70BD9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5016" y="938575"/>
            <a:ext cx="5092932" cy="3514846"/>
          </a:xfrm>
          <a:prstGeom prst="rect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none" tIns="914400" anchor="t" anchorCtr="1"/>
          <a:lstStyle>
            <a:lvl1pPr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018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704EB9A-EB37-3B94-B349-72BB1B41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E8F1118-0E06-B896-021D-1F94BFE72709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B4875662-EBF8-3F91-6E0C-C8B372AF3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F72B8492-0DB1-A817-7020-EDDE5BA7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EA411E72-805C-D734-90B4-E9FE44263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Web Browser</a:t>
            </a:r>
            <a:br>
              <a:rPr lang="en-US" noProof="0"/>
            </a:br>
            <a:endParaRPr lang="en-US" noProof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75A99D-BC92-E08C-A6ED-3158415F3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0EB04FC-6C6D-66C3-8F68-310BD70BD9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1936" y="1156588"/>
            <a:ext cx="6679440" cy="3575028"/>
          </a:xfrm>
          <a:prstGeom prst="rect">
            <a:avLst/>
          </a:pr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914400" anchor="t" anchorCtr="1"/>
          <a:lstStyle>
            <a:lvl1pPr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17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4">
            <a:extLst>
              <a:ext uri="{FF2B5EF4-FFF2-40B4-BE49-F238E27FC236}">
                <a16:creationId xmlns:a16="http://schemas.microsoft.com/office/drawing/2014/main" id="{CA2E2460-8CB2-D4D6-8E68-F00E2A0F1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680484"/>
            <a:ext cx="9143998" cy="44630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6C020F-70B4-55D9-39ED-8690AF65CE25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77E02B5F-F775-D114-A79C-106BD10B1FC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5F968A3-8886-8401-C516-C7D372D9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0AC2E63-14CB-5873-7DB2-C4D4C247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B87E9F9-88C4-2C35-7B5F-05222ED5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ADE741-CC20-4A1C-2A6D-F2F33F1ED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DD8874F-5168-693D-3921-3AD24CA2F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30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2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A5AFFEDD-1556-B769-F825-65EBEAE0D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680483"/>
            <a:ext cx="9144003" cy="44630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6C020F-70B4-55D9-39ED-8690AF65CE25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991BFC1-C71B-D9EB-FAE9-E7949DC03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77E02B5F-F775-D114-A79C-106BD10B1FC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5F968A3-8886-8401-C516-C7D372D9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0AC2E63-14CB-5873-7DB2-C4D4C247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B87E9F9-88C4-2C35-7B5F-05222ED5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ADE741-CC20-4A1C-2A6D-F2F33F1ED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</p:spTree>
    <p:extLst>
      <p:ext uri="{BB962C8B-B14F-4D97-AF65-F5344CB8AC3E}">
        <p14:creationId xmlns:p14="http://schemas.microsoft.com/office/powerpoint/2010/main" val="29623572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3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AFFEDD-1556-B769-F825-65EBEAE0D5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680483"/>
            <a:ext cx="9144003" cy="44630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6C020F-70B4-55D9-39ED-8690AF65CE25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991BFC1-C71B-D9EB-FAE9-E7949DC03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77E02B5F-F775-D114-A79C-106BD10B1FC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5F968A3-8886-8401-C516-C7D372D9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0AC2E63-14CB-5873-7DB2-C4D4C247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B87E9F9-88C4-2C35-7B5F-05222ED5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ADE741-CC20-4A1C-2A6D-F2F33F1ED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</p:spTree>
    <p:extLst>
      <p:ext uri="{BB962C8B-B14F-4D97-AF65-F5344CB8AC3E}">
        <p14:creationId xmlns:p14="http://schemas.microsoft.com/office/powerpoint/2010/main" val="271942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4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AFFEDD-1556-B769-F825-65EBEAE0D5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680483"/>
            <a:ext cx="9144003" cy="44630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6C020F-70B4-55D9-39ED-8690AF65CE25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991BFC1-C71B-D9EB-FAE9-E7949DC03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77E02B5F-F775-D114-A79C-106BD10B1FC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5F968A3-8886-8401-C516-C7D372D9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0AC2E63-14CB-5873-7DB2-C4D4C247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B87E9F9-88C4-2C35-7B5F-05222ED5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ADE741-CC20-4A1C-2A6D-F2F33F1ED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</p:spTree>
    <p:extLst>
      <p:ext uri="{BB962C8B-B14F-4D97-AF65-F5344CB8AC3E}">
        <p14:creationId xmlns:p14="http://schemas.microsoft.com/office/powerpoint/2010/main" val="2489353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5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AFFEDD-1556-B769-F825-65EBEAE0D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680483"/>
            <a:ext cx="9144003" cy="44630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6C020F-70B4-55D9-39ED-8690AF65CE25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991BFC1-C71B-D9EB-FAE9-E7949DC03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77E02B5F-F775-D114-A79C-106BD10B1FC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5F968A3-8886-8401-C516-C7D372D90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0AC2E63-14CB-5873-7DB2-C4D4C247E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B87E9F9-88C4-2C35-7B5F-05222ED5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ADE741-CC20-4A1C-2A6D-F2F33F1ED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</p:spTree>
    <p:extLst>
      <p:ext uri="{BB962C8B-B14F-4D97-AF65-F5344CB8AC3E}">
        <p14:creationId xmlns:p14="http://schemas.microsoft.com/office/powerpoint/2010/main" val="1546346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in space blu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5B93E5-B076-616D-8F40-3D97C9E62744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F658A431-0E55-A0F6-0DEA-691E06D1B945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7" name="Rectangle 4">
              <a:extLst>
                <a:ext uri="{FF2B5EF4-FFF2-40B4-BE49-F238E27FC236}">
                  <a16:creationId xmlns:a16="http://schemas.microsoft.com/office/drawing/2014/main" id="{49D27D3D-25C4-3B6E-7FAD-3A998B34C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5256C282-1D74-51C1-C0B1-C33876B10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C8C8C840-8E05-ABA4-183C-12C5E94D6B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  <p:sp>
        <p:nvSpPr>
          <p:cNvPr id="6" name="Slide Number Placeholder 38">
            <a:extLst>
              <a:ext uri="{FF2B5EF4-FFF2-40B4-BE49-F238E27FC236}">
                <a16:creationId xmlns:a16="http://schemas.microsoft.com/office/drawing/2014/main" id="{D2D6409A-9115-F7FE-1C02-BCEDC77CA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1AAA5E4-F5B9-0F9F-755E-990BAF676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460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in dark blu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DC5EEB8-AA3E-DCBA-7AAF-97568C736D44}"/>
              </a:ext>
            </a:extLst>
          </p:cNvPr>
          <p:cNvSpPr/>
          <p:nvPr userDrawn="1"/>
        </p:nvSpPr>
        <p:spPr>
          <a:xfrm>
            <a:off x="0" y="3151279"/>
            <a:ext cx="9143997" cy="199222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283BB291-F75E-8E21-1FEC-2ED0E89C17F8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314998"/>
            <a:ext cx="65482" cy="654790"/>
            <a:chOff x="0" y="0"/>
            <a:chExt cx="72" cy="96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E81E6209-20E0-B025-63CA-EEA74434B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55ABF5DF-EF9B-11C4-ACD1-EF919955E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8579F79E-8282-69CB-6FC1-D4DA69CF46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20" y="3314998"/>
            <a:ext cx="8393396" cy="1539578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Chapter Slide</a:t>
            </a:r>
          </a:p>
        </p:txBody>
      </p:sp>
      <p:sp>
        <p:nvSpPr>
          <p:cNvPr id="16" name="Slide Number Placeholder 38">
            <a:extLst>
              <a:ext uri="{FF2B5EF4-FFF2-40B4-BE49-F238E27FC236}">
                <a16:creationId xmlns:a16="http://schemas.microsoft.com/office/drawing/2014/main" id="{9DC72387-D7E9-1983-C63F-32EBC9B1B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5B2735F-8B21-8C8C-2A3B-A9D182B4FB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2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employees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AF6934-C06A-3152-2D32-3F21CF43401A}"/>
              </a:ext>
            </a:extLst>
          </p:cNvPr>
          <p:cNvSpPr/>
          <p:nvPr userDrawn="1"/>
        </p:nvSpPr>
        <p:spPr>
          <a:xfrm>
            <a:off x="-1" y="718456"/>
            <a:ext cx="9144001" cy="4425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5F15F-F7B7-9749-11C2-F8002203C2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8457"/>
            <a:ext cx="9144001" cy="442504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5430"/>
            <a:ext cx="7134222" cy="1656495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8" name="Slide Number Placeholder 38">
            <a:extLst>
              <a:ext uri="{FF2B5EF4-FFF2-40B4-BE49-F238E27FC236}">
                <a16:creationId xmlns:a16="http://schemas.microsoft.com/office/drawing/2014/main" id="{27F5B71E-25CF-E027-AAA3-26028803F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AB93098-4146-16EA-37EA-222E6134D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42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with big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AE1799C-C374-A763-81CC-A3B2236E7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420820" y="307638"/>
            <a:ext cx="1398780" cy="492377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A23E02FC-7F1D-45F2-A669-C0F4650C608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6AE63DD8-285B-21CF-BEC1-5F92CD6F5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511D61D1-1889-5DB9-1FBC-0A4FB2B27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831CFE-474D-16FF-F35D-678CFAB4D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619" y="2595669"/>
            <a:ext cx="2747963" cy="4389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7574105-3E16-1369-2D0F-D30BF1C4DDE9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45619" y="3126809"/>
            <a:ext cx="2749376" cy="262238"/>
          </a:xfrm>
          <a:prstGeom prst="rect">
            <a:avLst/>
          </a:prstGeom>
          <a:noFill/>
        </p:spPr>
        <p:txBody>
          <a:bodyPr lIns="0" tIns="91440" rIns="0" bIns="91440" anchor="t" anchorCtr="0"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7966D52-0E02-5E7B-0A8B-D60170A833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620" y="3469126"/>
            <a:ext cx="2747962" cy="746016"/>
          </a:xfrm>
        </p:spPr>
        <p:txBody>
          <a:bodyPr/>
          <a:lstStyle>
            <a:lvl1pPr>
              <a:spcAft>
                <a:spcPts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Title</a:t>
            </a:r>
          </a:p>
          <a:p>
            <a:pPr lvl="0"/>
            <a:r>
              <a:rPr lang="en-US" noProof="0"/>
              <a:t>Company/Business unit</a:t>
            </a:r>
          </a:p>
          <a:p>
            <a:pPr lvl="0"/>
            <a:r>
              <a:rPr lang="en-US" noProof="0"/>
              <a:t>Email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E329BF44-115F-4E9C-CAF7-6D62D8F55DA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660776" y="0"/>
            <a:ext cx="5518327" cy="5143500"/>
          </a:xfr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 anchorCtr="1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11" name="Slide Number Placeholder 38">
            <a:extLst>
              <a:ext uri="{FF2B5EF4-FFF2-40B4-BE49-F238E27FC236}">
                <a16:creationId xmlns:a16="http://schemas.microsoft.com/office/drawing/2014/main" id="{CFA4E60B-AD31-9429-85EA-A2EB2477D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52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a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502C3A-966D-BBE7-2128-43A6D38C41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1086956"/>
            <a:ext cx="8447088" cy="3686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C066D-E19C-4186-86AC-703A6DD3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7AF0867-C02E-6719-4C10-A23D35F76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152197DC-E08E-B757-97E2-5B90147CB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8414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8">
            <a:extLst>
              <a:ext uri="{FF2B5EF4-FFF2-40B4-BE49-F238E27FC236}">
                <a16:creationId xmlns:a16="http://schemas.microsoft.com/office/drawing/2014/main" id="{9DC72387-D7E9-1983-C63F-32EBC9B1B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0F8019-775F-9E15-EE33-34A7C08439FA}"/>
              </a:ext>
            </a:extLst>
          </p:cNvPr>
          <p:cNvSpPr/>
          <p:nvPr userDrawn="1"/>
        </p:nvSpPr>
        <p:spPr>
          <a:xfrm>
            <a:off x="352540" y="385590"/>
            <a:ext cx="8448662" cy="432962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E8A4D4-B075-7686-3B7F-295ED14A0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84677" y="1801961"/>
            <a:ext cx="6774645" cy="1539578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462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adviso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AF6934-C06A-3152-2D32-3F21CF43401A}"/>
              </a:ext>
            </a:extLst>
          </p:cNvPr>
          <p:cNvSpPr/>
          <p:nvPr userDrawn="1"/>
        </p:nvSpPr>
        <p:spPr>
          <a:xfrm>
            <a:off x="-1" y="718456"/>
            <a:ext cx="9144001" cy="4425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5F15F-F7B7-9749-11C2-F8002203C2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8457"/>
            <a:ext cx="9144001" cy="442504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5430"/>
            <a:ext cx="7134222" cy="1656495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8" name="Slide Number Placeholder 38">
            <a:extLst>
              <a:ext uri="{FF2B5EF4-FFF2-40B4-BE49-F238E27FC236}">
                <a16:creationId xmlns:a16="http://schemas.microsoft.com/office/drawing/2014/main" id="{27F5B71E-25CF-E027-AAA3-26028803F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AB93098-4146-16EA-37EA-222E6134D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9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lien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AF6934-C06A-3152-2D32-3F21CF43401A}"/>
              </a:ext>
            </a:extLst>
          </p:cNvPr>
          <p:cNvSpPr/>
          <p:nvPr userDrawn="1"/>
        </p:nvSpPr>
        <p:spPr>
          <a:xfrm>
            <a:off x="-1" y="718456"/>
            <a:ext cx="9144001" cy="4425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5F15F-F7B7-9749-11C2-F8002203C2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18457"/>
            <a:ext cx="9144001" cy="442504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5430"/>
            <a:ext cx="7134222" cy="1656495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Slide Number Placeholder 38">
            <a:extLst>
              <a:ext uri="{FF2B5EF4-FFF2-40B4-BE49-F238E27FC236}">
                <a16:creationId xmlns:a16="http://schemas.microsoft.com/office/drawing/2014/main" id="{F441D312-5EAD-F05E-2042-80EF23245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20673DD-82B8-F0EE-7183-945925CB0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94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in space blu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1400"/>
            <a:ext cx="7134224" cy="1668464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38">
            <a:extLst>
              <a:ext uri="{FF2B5EF4-FFF2-40B4-BE49-F238E27FC236}">
                <a16:creationId xmlns:a16="http://schemas.microsoft.com/office/drawing/2014/main" id="{6F9D72EF-6D28-A170-A187-65FFC7606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E5991A1-CE49-A527-F44E-1FBECB4E8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159C7A17-91F9-730F-D420-D99621894D7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1041400"/>
            <a:ext cx="65482" cy="654790"/>
            <a:chOff x="0" y="0"/>
            <a:chExt cx="72" cy="968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757336A5-497C-899A-C616-DE9C568C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D63CF709-59BD-0D65-5658-6BD65AABA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82CA5343-A1BC-0E06-27D7-6D2B01552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04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5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in dark blu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820" y="1041400"/>
            <a:ext cx="7134224" cy="1668464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38">
            <a:extLst>
              <a:ext uri="{FF2B5EF4-FFF2-40B4-BE49-F238E27FC236}">
                <a16:creationId xmlns:a16="http://schemas.microsoft.com/office/drawing/2014/main" id="{FBE4E537-BEAA-C80A-BDA7-45DED08A6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6E4F8DE-9F36-4675-B327-AA57D34DF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820" y="2786152"/>
            <a:ext cx="7134224" cy="785078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D69BFD52-A138-573F-3F8C-DAEF783B0B8E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1041400"/>
            <a:ext cx="65482" cy="654790"/>
            <a:chOff x="0" y="0"/>
            <a:chExt cx="72" cy="968"/>
          </a:xfrm>
        </p:grpSpPr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E5C9A789-B4E7-E4DB-4F9A-518F13B0F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279FFA59-D946-C16F-C32B-0CDAF1898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8FF1858-2674-B13A-5778-08C798C613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420820" y="141854"/>
            <a:ext cx="1398780" cy="49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49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5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a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502C3A-966D-BBE7-2128-43A6D38C41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1086956"/>
            <a:ext cx="8447088" cy="3686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C066D-E19C-4186-86AC-703A6DD3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9653C2F9-D1AE-0BE5-CEE1-77BD3E72843C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83A6C59-7B12-7612-CA6B-FE1DE91DD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34DC3931-7ACF-7CB4-24CE-14D5B4FD9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27AF0867-C02E-6719-4C10-A23D35F76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152197DC-E08E-B757-97E2-5B90147CB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82639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on space blu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502C3A-966D-BBE7-2128-43A6D38C41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1086956"/>
            <a:ext cx="8447088" cy="36866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C066D-E19C-4186-86AC-703A6DD3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9653C2F9-D1AE-0BE5-CEE1-77BD3E72843C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166866" y="307638"/>
            <a:ext cx="65482" cy="654790"/>
            <a:chOff x="0" y="0"/>
            <a:chExt cx="72" cy="968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83A6C59-7B12-7612-CA6B-FE1DE91DD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72" cy="640"/>
            </a:xfrm>
            <a:prstGeom prst="rect">
              <a:avLst/>
            </a:prstGeom>
            <a:solidFill>
              <a:schemeClr val="tx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34DC3931-7ACF-7CB4-24CE-14D5B4FD9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40"/>
              <a:ext cx="72" cy="328"/>
            </a:xfrm>
            <a:prstGeom prst="rect">
              <a:avLst/>
            </a:prstGeom>
            <a:solidFill>
              <a:schemeClr val="accent2"/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id-ID" sz="2400"/>
            </a:p>
          </p:txBody>
        </p:sp>
      </p:grpSp>
      <p:sp>
        <p:nvSpPr>
          <p:cNvPr id="8" name="Title Placeholder 34">
            <a:extLst>
              <a:ext uri="{FF2B5EF4-FFF2-40B4-BE49-F238E27FC236}">
                <a16:creationId xmlns:a16="http://schemas.microsoft.com/office/drawing/2014/main" id="{152197DC-E08E-B757-97E2-5B90147CB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2EE12F-25FC-53D0-4D39-6E3AB0BA3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353" t="25881" r="13922" b="10973"/>
          <a:stretch/>
        </p:blipFill>
        <p:spPr>
          <a:xfrm>
            <a:off x="166867" y="4838854"/>
            <a:ext cx="675639" cy="2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749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Placeholder 34">
            <a:extLst>
              <a:ext uri="{FF2B5EF4-FFF2-40B4-BE49-F238E27FC236}">
                <a16:creationId xmlns:a16="http://schemas.microsoft.com/office/drawing/2014/main" id="{CE310480-7690-4AB0-A3F2-690CD671456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58625" y="307638"/>
            <a:ext cx="8446936" cy="6547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6805D3C0-3CBB-43F7-AB00-F2E6841CD63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59775" y="1072161"/>
            <a:ext cx="8446940" cy="3706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3" name="Slide Number Placeholder 38">
            <a:extLst>
              <a:ext uri="{FF2B5EF4-FFF2-40B4-BE49-F238E27FC236}">
                <a16:creationId xmlns:a16="http://schemas.microsoft.com/office/drawing/2014/main" id="{A0E591DF-6750-4D16-BE3B-35C6784144B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621202" y="4902904"/>
            <a:ext cx="180000" cy="10972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F207DD7E-2893-4952-BB40-9A5B851D3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1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61" r:id="rId2"/>
    <p:sldLayoutId id="2147483756" r:id="rId3"/>
    <p:sldLayoutId id="2147483757" r:id="rId4"/>
    <p:sldLayoutId id="2147483742" r:id="rId5"/>
    <p:sldLayoutId id="2147483699" r:id="rId6"/>
    <p:sldLayoutId id="2147483739" r:id="rId7"/>
    <p:sldLayoutId id="2147483696" r:id="rId8"/>
    <p:sldLayoutId id="2147483744" r:id="rId9"/>
    <p:sldLayoutId id="2147483708" r:id="rId10"/>
    <p:sldLayoutId id="2147483719" r:id="rId11"/>
    <p:sldLayoutId id="2147483686" r:id="rId12"/>
    <p:sldLayoutId id="2147483764" r:id="rId13"/>
    <p:sldLayoutId id="2147483763" r:id="rId14"/>
    <p:sldLayoutId id="2147483745" r:id="rId15"/>
    <p:sldLayoutId id="2147483746" r:id="rId16"/>
    <p:sldLayoutId id="2147483747" r:id="rId17"/>
    <p:sldLayoutId id="2147483748" r:id="rId18"/>
    <p:sldLayoutId id="2147483730" r:id="rId19"/>
    <p:sldLayoutId id="2147483753" r:id="rId20"/>
    <p:sldLayoutId id="2147483754" r:id="rId21"/>
    <p:sldLayoutId id="2147483755" r:id="rId22"/>
    <p:sldLayoutId id="2147483750" r:id="rId23"/>
    <p:sldLayoutId id="2147483751" r:id="rId24"/>
    <p:sldLayoutId id="2147483759" r:id="rId25"/>
    <p:sldLayoutId id="2147483760" r:id="rId26"/>
    <p:sldLayoutId id="2147483762" r:id="rId27"/>
    <p:sldLayoutId id="2147483712" r:id="rId28"/>
    <p:sldLayoutId id="2147483743" r:id="rId29"/>
    <p:sldLayoutId id="2147483749" r:id="rId30"/>
    <p:sldLayoutId id="2147483765" r:id="rId31"/>
    <p:sldLayoutId id="2147483752" r:id="rId32"/>
  </p:sldLayoutIdLst>
  <p:hf hdr="0"/>
  <p:txStyles>
    <p:titleStyle>
      <a:lvl1pPr algn="l" defTabSz="685783" rtl="0" eaLnBrk="1" latinLnBrk="0" hangingPunct="1">
        <a:lnSpc>
          <a:spcPts val="2600"/>
        </a:lnSpc>
        <a:spcBef>
          <a:spcPct val="0"/>
        </a:spcBef>
        <a:buNone/>
        <a:defRPr sz="2400" b="1" kern="1200">
          <a:solidFill>
            <a:schemeClr val="tx2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0" indent="0" algn="l" defTabSz="68578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15885" indent="-115885" algn="l" defTabSz="68578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31770" indent="-115885" algn="l" defTabSz="68578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itchFamily="2" charset="2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41305" indent="-109535" algn="l" defTabSz="68578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57189" indent="-115885" algn="l" defTabSz="68578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itchFamily="2" charset="2"/>
        <a:buChar char="-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84" userDrawn="1">
          <p15:clr>
            <a:srgbClr val="F26B43"/>
          </p15:clr>
        </p15:guide>
        <p15:guide id="3" pos="576" userDrawn="1">
          <p15:clr>
            <a:srgbClr val="F26B43"/>
          </p15:clr>
        </p15:guide>
        <p15:guide id="4" pos="5592" userDrawn="1">
          <p15:clr>
            <a:srgbClr val="F26B43"/>
          </p15:clr>
        </p15:guide>
        <p15:guide id="5" pos="3170" userDrawn="1">
          <p15:clr>
            <a:srgbClr val="F26B43"/>
          </p15:clr>
        </p15:guide>
        <p15:guide id="6" pos="1268" userDrawn="1">
          <p15:clr>
            <a:srgbClr val="F26B43"/>
          </p15:clr>
        </p15:guide>
        <p15:guide id="7" pos="1440" userDrawn="1">
          <p15:clr>
            <a:srgbClr val="F26B43"/>
          </p15:clr>
        </p15:guide>
        <p15:guide id="8" pos="2306" userDrawn="1">
          <p15:clr>
            <a:srgbClr val="F26B43"/>
          </p15:clr>
        </p15:guide>
        <p15:guide id="9" pos="2133" userDrawn="1">
          <p15:clr>
            <a:srgbClr val="F26B43"/>
          </p15:clr>
        </p15:guide>
        <p15:guide id="10" pos="2996" userDrawn="1">
          <p15:clr>
            <a:srgbClr val="F26B43"/>
          </p15:clr>
        </p15:guide>
        <p15:guide id="11" pos="3864" userDrawn="1">
          <p15:clr>
            <a:srgbClr val="F26B43"/>
          </p15:clr>
        </p15:guide>
        <p15:guide id="12" pos="4035" userDrawn="1">
          <p15:clr>
            <a:srgbClr val="F26B43"/>
          </p15:clr>
        </p15:guide>
        <p15:guide id="13" pos="4728" userDrawn="1">
          <p15:clr>
            <a:srgbClr val="F26B43"/>
          </p15:clr>
        </p15:guide>
        <p15:guide id="14" pos="4899" userDrawn="1">
          <p15:clr>
            <a:srgbClr val="F26B43"/>
          </p15:clr>
        </p15:guide>
        <p15:guide id="15" pos="402" userDrawn="1">
          <p15:clr>
            <a:srgbClr val="F26B43"/>
          </p15:clr>
        </p15:guide>
        <p15:guide id="16" orient="horz" pos="3010" userDrawn="1">
          <p15:clr>
            <a:srgbClr val="F26B43"/>
          </p15:clr>
        </p15:guide>
        <p15:guide id="17" orient="horz" pos="187" userDrawn="1">
          <p15:clr>
            <a:srgbClr val="F26B43"/>
          </p15:clr>
        </p15:guide>
        <p15:guide id="18" orient="horz" pos="722" userDrawn="1">
          <p15:clr>
            <a:srgbClr val="F26B43"/>
          </p15:clr>
        </p15:guide>
        <p15:guide id="19" pos="2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.png"/><Relationship Id="rId21" Type="http://schemas.openxmlformats.org/officeDocument/2006/relationships/image" Target="../media/image34.png"/><Relationship Id="rId42" Type="http://schemas.openxmlformats.org/officeDocument/2006/relationships/image" Target="../media/image55.png"/><Relationship Id="rId47" Type="http://schemas.openxmlformats.org/officeDocument/2006/relationships/image" Target="../media/image60.png"/><Relationship Id="rId63" Type="http://schemas.openxmlformats.org/officeDocument/2006/relationships/image" Target="../media/image75.png"/><Relationship Id="rId68" Type="http://schemas.openxmlformats.org/officeDocument/2006/relationships/image" Target="../media/image80.png"/><Relationship Id="rId84" Type="http://schemas.openxmlformats.org/officeDocument/2006/relationships/image" Target="../media/image96.png"/><Relationship Id="rId89" Type="http://schemas.openxmlformats.org/officeDocument/2006/relationships/image" Target="../media/image101.png"/><Relationship Id="rId112" Type="http://schemas.openxmlformats.org/officeDocument/2006/relationships/image" Target="../media/image124.png"/><Relationship Id="rId16" Type="http://schemas.openxmlformats.org/officeDocument/2006/relationships/image" Target="../media/image29.png"/><Relationship Id="rId107" Type="http://schemas.openxmlformats.org/officeDocument/2006/relationships/image" Target="../media/image119.png"/><Relationship Id="rId11" Type="http://schemas.openxmlformats.org/officeDocument/2006/relationships/image" Target="../media/image24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53" Type="http://schemas.openxmlformats.org/officeDocument/2006/relationships/image" Target="../media/image66.png"/><Relationship Id="rId58" Type="http://schemas.openxmlformats.org/officeDocument/2006/relationships/hyperlink" Target="https://life.emoneyadvisor.com/wp-content/uploads/2023/11/eMoney-Icons-4-colors.zip" TargetMode="External"/><Relationship Id="rId74" Type="http://schemas.openxmlformats.org/officeDocument/2006/relationships/image" Target="../media/image86.png"/><Relationship Id="rId79" Type="http://schemas.openxmlformats.org/officeDocument/2006/relationships/image" Target="../media/image91.png"/><Relationship Id="rId102" Type="http://schemas.openxmlformats.org/officeDocument/2006/relationships/image" Target="../media/image114.png"/><Relationship Id="rId5" Type="http://schemas.openxmlformats.org/officeDocument/2006/relationships/image" Target="../media/image18.svg"/><Relationship Id="rId90" Type="http://schemas.openxmlformats.org/officeDocument/2006/relationships/image" Target="../media/image102.png"/><Relationship Id="rId95" Type="http://schemas.openxmlformats.org/officeDocument/2006/relationships/image" Target="../media/image10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43" Type="http://schemas.openxmlformats.org/officeDocument/2006/relationships/image" Target="../media/image56.png"/><Relationship Id="rId48" Type="http://schemas.openxmlformats.org/officeDocument/2006/relationships/image" Target="../media/image61.png"/><Relationship Id="rId64" Type="http://schemas.openxmlformats.org/officeDocument/2006/relationships/image" Target="../media/image76.png"/><Relationship Id="rId69" Type="http://schemas.openxmlformats.org/officeDocument/2006/relationships/image" Target="../media/image81.png"/><Relationship Id="rId80" Type="http://schemas.openxmlformats.org/officeDocument/2006/relationships/image" Target="../media/image92.png"/><Relationship Id="rId85" Type="http://schemas.openxmlformats.org/officeDocument/2006/relationships/image" Target="../media/image97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Relationship Id="rId59" Type="http://schemas.openxmlformats.org/officeDocument/2006/relationships/image" Target="../media/image71.png"/><Relationship Id="rId103" Type="http://schemas.openxmlformats.org/officeDocument/2006/relationships/image" Target="../media/image115.png"/><Relationship Id="rId108" Type="http://schemas.openxmlformats.org/officeDocument/2006/relationships/image" Target="../media/image120.png"/><Relationship Id="rId54" Type="http://schemas.openxmlformats.org/officeDocument/2006/relationships/image" Target="../media/image67.png"/><Relationship Id="rId70" Type="http://schemas.openxmlformats.org/officeDocument/2006/relationships/image" Target="../media/image82.png"/><Relationship Id="rId75" Type="http://schemas.openxmlformats.org/officeDocument/2006/relationships/image" Target="../media/image87.png"/><Relationship Id="rId91" Type="http://schemas.openxmlformats.org/officeDocument/2006/relationships/image" Target="../media/image103.png"/><Relationship Id="rId96" Type="http://schemas.openxmlformats.org/officeDocument/2006/relationships/image" Target="../media/image108.png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49" Type="http://schemas.openxmlformats.org/officeDocument/2006/relationships/image" Target="../media/image62.png"/><Relationship Id="rId57" Type="http://schemas.openxmlformats.org/officeDocument/2006/relationships/image" Target="../media/image70.png"/><Relationship Id="rId106" Type="http://schemas.openxmlformats.org/officeDocument/2006/relationships/image" Target="../media/image118.png"/><Relationship Id="rId10" Type="http://schemas.openxmlformats.org/officeDocument/2006/relationships/image" Target="../media/image23.png"/><Relationship Id="rId31" Type="http://schemas.openxmlformats.org/officeDocument/2006/relationships/image" Target="../media/image44.png"/><Relationship Id="rId44" Type="http://schemas.openxmlformats.org/officeDocument/2006/relationships/image" Target="../media/image57.png"/><Relationship Id="rId52" Type="http://schemas.openxmlformats.org/officeDocument/2006/relationships/image" Target="../media/image65.png"/><Relationship Id="rId60" Type="http://schemas.openxmlformats.org/officeDocument/2006/relationships/image" Target="../media/image72.png"/><Relationship Id="rId65" Type="http://schemas.openxmlformats.org/officeDocument/2006/relationships/image" Target="../media/image77.png"/><Relationship Id="rId73" Type="http://schemas.openxmlformats.org/officeDocument/2006/relationships/image" Target="../media/image85.png"/><Relationship Id="rId78" Type="http://schemas.openxmlformats.org/officeDocument/2006/relationships/image" Target="../media/image90.png"/><Relationship Id="rId81" Type="http://schemas.openxmlformats.org/officeDocument/2006/relationships/image" Target="../media/image93.png"/><Relationship Id="rId86" Type="http://schemas.openxmlformats.org/officeDocument/2006/relationships/image" Target="../media/image98.png"/><Relationship Id="rId94" Type="http://schemas.openxmlformats.org/officeDocument/2006/relationships/image" Target="../media/image106.png"/><Relationship Id="rId99" Type="http://schemas.openxmlformats.org/officeDocument/2006/relationships/image" Target="../media/image111.png"/><Relationship Id="rId101" Type="http://schemas.openxmlformats.org/officeDocument/2006/relationships/image" Target="../media/image11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9" Type="http://schemas.openxmlformats.org/officeDocument/2006/relationships/image" Target="../media/image52.png"/><Relationship Id="rId109" Type="http://schemas.openxmlformats.org/officeDocument/2006/relationships/image" Target="../media/image121.png"/><Relationship Id="rId34" Type="http://schemas.openxmlformats.org/officeDocument/2006/relationships/image" Target="../media/image47.png"/><Relationship Id="rId50" Type="http://schemas.openxmlformats.org/officeDocument/2006/relationships/image" Target="../media/image63.png"/><Relationship Id="rId55" Type="http://schemas.openxmlformats.org/officeDocument/2006/relationships/image" Target="../media/image68.png"/><Relationship Id="rId76" Type="http://schemas.openxmlformats.org/officeDocument/2006/relationships/image" Target="../media/image88.png"/><Relationship Id="rId97" Type="http://schemas.openxmlformats.org/officeDocument/2006/relationships/image" Target="../media/image109.png"/><Relationship Id="rId104" Type="http://schemas.openxmlformats.org/officeDocument/2006/relationships/image" Target="../media/image116.png"/><Relationship Id="rId7" Type="http://schemas.openxmlformats.org/officeDocument/2006/relationships/image" Target="../media/image20.svg"/><Relationship Id="rId71" Type="http://schemas.openxmlformats.org/officeDocument/2006/relationships/image" Target="../media/image83.png"/><Relationship Id="rId92" Type="http://schemas.openxmlformats.org/officeDocument/2006/relationships/image" Target="../media/image104.png"/><Relationship Id="rId2" Type="http://schemas.openxmlformats.org/officeDocument/2006/relationships/slideLayout" Target="../slideLayouts/slideLayout31.xml"/><Relationship Id="rId29" Type="http://schemas.openxmlformats.org/officeDocument/2006/relationships/image" Target="../media/image42.png"/><Relationship Id="rId24" Type="http://schemas.openxmlformats.org/officeDocument/2006/relationships/image" Target="../media/image37.png"/><Relationship Id="rId40" Type="http://schemas.openxmlformats.org/officeDocument/2006/relationships/image" Target="../media/image53.png"/><Relationship Id="rId45" Type="http://schemas.openxmlformats.org/officeDocument/2006/relationships/image" Target="../media/image58.png"/><Relationship Id="rId66" Type="http://schemas.openxmlformats.org/officeDocument/2006/relationships/image" Target="../media/image78.png"/><Relationship Id="rId87" Type="http://schemas.openxmlformats.org/officeDocument/2006/relationships/image" Target="../media/image99.png"/><Relationship Id="rId110" Type="http://schemas.openxmlformats.org/officeDocument/2006/relationships/image" Target="../media/image122.png"/><Relationship Id="rId61" Type="http://schemas.openxmlformats.org/officeDocument/2006/relationships/image" Target="../media/image73.png"/><Relationship Id="rId82" Type="http://schemas.openxmlformats.org/officeDocument/2006/relationships/image" Target="../media/image94.png"/><Relationship Id="rId19" Type="http://schemas.openxmlformats.org/officeDocument/2006/relationships/image" Target="../media/image32.png"/><Relationship Id="rId14" Type="http://schemas.openxmlformats.org/officeDocument/2006/relationships/image" Target="../media/image27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56" Type="http://schemas.openxmlformats.org/officeDocument/2006/relationships/image" Target="../media/image69.png"/><Relationship Id="rId77" Type="http://schemas.openxmlformats.org/officeDocument/2006/relationships/image" Target="../media/image89.png"/><Relationship Id="rId100" Type="http://schemas.openxmlformats.org/officeDocument/2006/relationships/image" Target="../media/image112.png"/><Relationship Id="rId105" Type="http://schemas.openxmlformats.org/officeDocument/2006/relationships/image" Target="../media/image117.png"/><Relationship Id="rId8" Type="http://schemas.openxmlformats.org/officeDocument/2006/relationships/image" Target="../media/image21.png"/><Relationship Id="rId51" Type="http://schemas.openxmlformats.org/officeDocument/2006/relationships/image" Target="../media/image64.png"/><Relationship Id="rId72" Type="http://schemas.openxmlformats.org/officeDocument/2006/relationships/image" Target="../media/image84.png"/><Relationship Id="rId93" Type="http://schemas.openxmlformats.org/officeDocument/2006/relationships/image" Target="../media/image105.png"/><Relationship Id="rId98" Type="http://schemas.openxmlformats.org/officeDocument/2006/relationships/image" Target="../media/image110.png"/><Relationship Id="rId3" Type="http://schemas.openxmlformats.org/officeDocument/2006/relationships/notesSlide" Target="../notesSlides/notesSlide1.xml"/><Relationship Id="rId25" Type="http://schemas.openxmlformats.org/officeDocument/2006/relationships/image" Target="../media/image38.png"/><Relationship Id="rId46" Type="http://schemas.openxmlformats.org/officeDocument/2006/relationships/image" Target="../media/image59.png"/><Relationship Id="rId67" Type="http://schemas.openxmlformats.org/officeDocument/2006/relationships/image" Target="../media/image79.png"/><Relationship Id="rId20" Type="http://schemas.openxmlformats.org/officeDocument/2006/relationships/image" Target="../media/image33.png"/><Relationship Id="rId41" Type="http://schemas.openxmlformats.org/officeDocument/2006/relationships/image" Target="../media/image54.png"/><Relationship Id="rId62" Type="http://schemas.openxmlformats.org/officeDocument/2006/relationships/image" Target="../media/image74.png"/><Relationship Id="rId83" Type="http://schemas.openxmlformats.org/officeDocument/2006/relationships/image" Target="../media/image95.png"/><Relationship Id="rId88" Type="http://schemas.openxmlformats.org/officeDocument/2006/relationships/image" Target="../media/image100.png"/><Relationship Id="rId111" Type="http://schemas.openxmlformats.org/officeDocument/2006/relationships/image" Target="../media/image1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image" Target="../media/image126.svg"/><Relationship Id="rId7" Type="http://schemas.openxmlformats.org/officeDocument/2006/relationships/image" Target="../media/image130.sv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image" Target="../media/image125.png"/><Relationship Id="rId16" Type="http://schemas.openxmlformats.org/officeDocument/2006/relationships/diagramColors" Target="../diagrams/colors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9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28.svg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27.png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44E38-4671-F19D-CACE-5A3BDE2989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0A3190-9E5B-C433-14E3-0B3E233AE8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38">
            <a:extLst>
              <a:ext uri="{FF2B5EF4-FFF2-40B4-BE49-F238E27FC236}">
                <a16:creationId xmlns:a16="http://schemas.microsoft.com/office/drawing/2014/main" id="{0C3BC656-38B9-290C-2E45-1C5D323A1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207DD7E-2893-4952-BB40-9A5B851D3DD5}" type="slidenum">
              <a:rPr lang="en-US" smtClean="0"/>
              <a:pPr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20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F0F683-2267-104C-F4E3-0A9F39F0D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95C26C-E87D-16A3-7760-28D509232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3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156A7A-CF5E-E9CC-A7ED-59FEC29E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4AB9E3-DD82-041A-CC28-ED6BFC740C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23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D92FDE-14B8-852B-E760-F8B4E0C1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107452-17EF-EE0F-9651-5CDE4CD074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51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6D356-7C5C-7DAB-9F54-F5C19477D9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844FA0-9ACC-83C4-BAD5-C1BC6C4AA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14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BF1D7-F23E-E2CF-AA01-F6BE84EBA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CE08C7-661A-6866-2984-FA65BF593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86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012DFE-72F3-46FC-350A-908599475A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CA5249-419F-1AB6-DCAF-BC044FA7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15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1FF536-4A3E-CDA0-4F31-0F0A3140F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30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73A0DC-FAF1-9FF9-CD74-E6DE3CFA9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1D868C-AFB8-9A41-5444-1B3414F24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427EC2-64BB-8B70-5932-F02DEE56D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50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83BE30-051B-DBBB-663B-69543303A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6EC55-2A44-F4D2-3B76-E795C05088E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D9385-F86F-05FA-143C-A6B97786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17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7F9F4B1-5177-F072-67BB-756EBC407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B461CF-03BD-E444-D4BC-C6F96AC91331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A7502A-EEC3-FDA5-E498-A8CA833F4969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34312A4-1245-0F94-0DEB-0530981B682E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B813E3-176B-FECB-BA38-17A8A536BBB7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48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366DB8-33E5-5860-E530-CE330DAB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18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0E6BE7-0EF2-354B-C297-489F8CD9A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421B50-EA4F-2161-86DD-2B80140FC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6E3A3-5F34-B14F-2C6D-79E0043AE7D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92F730-1E57-9D02-D77C-AC8902C63E2A}"/>
              </a:ext>
            </a:extLst>
          </p:cNvPr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89A39D-0C32-6FC9-9F25-F65EEA6A9463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82918B-4176-BB43-D333-3BF6E4F1C8B1}"/>
              </a:ext>
            </a:extLst>
          </p:cNvPr>
          <p:cNvSpPr>
            <a:spLocks noGrp="1"/>
          </p:cNvSpPr>
          <p:nvPr>
            <p:ph type="body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8405731-4F9C-8C0A-F92B-7895741FD7E1}"/>
              </a:ext>
            </a:extLst>
          </p:cNvPr>
          <p:cNvSpPr>
            <a:spLocks noGrp="1"/>
          </p:cNvSpPr>
          <p:nvPr>
            <p:ph sz="half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7415BD-5804-7DAF-EA25-858B7E7BAC96}"/>
              </a:ext>
            </a:extLst>
          </p:cNvPr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9A0E8F4-5B62-5F1C-A38A-FB130C6CCB0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E1A33DF-5D7C-F856-85C0-02C9E1E68D2D}"/>
              </a:ext>
            </a:extLst>
          </p:cNvPr>
          <p:cNvSpPr>
            <a:spLocks noGrp="1"/>
          </p:cNvSpPr>
          <p:nvPr>
            <p:ph type="body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68A0786-95B8-D9CD-EBD5-B7E6F04CFE85}"/>
              </a:ext>
            </a:extLst>
          </p:cNvPr>
          <p:cNvSpPr>
            <a:spLocks noGrp="1"/>
          </p:cNvSpPr>
          <p:nvPr>
            <p:ph sz="half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96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D07F2F4-906A-7271-9643-5D199D767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8B8754-179E-7C6D-97D2-9B255CCA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19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99A9E2-E495-175A-D2FF-3B56CD947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11B4E-37AB-2808-EAAA-B57CF4027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5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E04420-3ECC-F7FD-CF3C-1367EE33A2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E8CACEE-2863-6995-0ED0-E558A82F88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65439-CEAE-A0BB-14F2-26AB0CD37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57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A55D25B-F8CF-85B5-F5B6-E943CEB3E6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40E43C-9B52-E529-510B-69353CEBF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FA5A75-0019-B69F-9FA9-BE642EA5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DFD808-D102-CFE7-D271-472B9DB46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05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094C2E-0548-F862-243E-D341819F6F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61174-4096-8BEE-1026-B761ECA4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0E27E9-1248-D4BF-C4E9-EBE126559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4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8C3FBC-962A-98E2-3BDA-8D8C37EB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22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B48DE6-9D00-89E7-DA4D-6D157A1D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E64445-B997-4803-509B-5C178ABA4C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1F7FE-3B23-4DE5-5834-70BDE8C90F20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99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2C128C8-570B-7EB7-7484-C4B6260E66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4F32DC-C245-A207-DB07-D1F913D5D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23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7FBB334-086C-01F3-3E6A-AAB1E4025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3D2F94-FDBF-7FAB-42CF-7035A3396B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46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2814A9-791C-4F01-0F83-016A778D1C40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358624" y="3068382"/>
            <a:ext cx="1919492" cy="48885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9514B-DD9D-474F-F737-CCA94DE5376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10A3ED-A403-9BE8-42D3-00E9A7110D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995B08-42D6-1BB0-D8F6-ED988552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24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F79FBD4-807A-E916-F1F9-21BB5B0CA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C1A915-CCC6-9FD0-A7CE-F70B2DF79E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7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E71A7F-E426-2A79-8710-BFC482CF2B18}"/>
              </a:ext>
            </a:extLst>
          </p:cNvPr>
          <p:cNvSpPr>
            <a:spLocks noGrp="1"/>
          </p:cNvSpPr>
          <p:nvPr>
            <p:ph type="body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6D59B-D6BF-4CEC-0622-5A83A38605F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CC391-4B12-251F-C728-BF9C03B203CF}"/>
              </a:ext>
            </a:extLst>
          </p:cNvPr>
          <p:cNvSpPr>
            <a:spLocks noGrp="1"/>
          </p:cNvSpPr>
          <p:nvPr>
            <p:ph type="body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982252-6655-4802-A1BD-B06FC82EF8F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DF2D52D-C935-CE78-D6F7-97767C0A58D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D27B8C-FE25-4A0F-F30E-B55CB3DBBD4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48B3574-B24A-49C4-9847-93BC9342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25</a:t>
            </a:fld>
            <a:endParaRPr lang="en-US" noProof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9513553-663C-BA0D-B6B2-F74C7524A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39C6E71-3F42-22A2-88E1-3822DDAA4D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12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18C3CA-FE45-C991-511B-FA6FCBE12E8C}"/>
              </a:ext>
            </a:extLst>
          </p:cNvPr>
          <p:cNvSpPr>
            <a:spLocks noGrp="1"/>
          </p:cNvSpPr>
          <p:nvPr>
            <p:ph type="body" idx="42"/>
          </p:nvPr>
        </p:nvSpPr>
        <p:spPr/>
        <p:txBody>
          <a:bodyPr/>
          <a:lstStyle/>
          <a:p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F158E-0D7A-C655-AE97-7BA4BB6EE5F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20B3B1-6E5D-09A6-4733-0A59C2FF5B9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E6A9C-21CF-7039-5AAB-4FE20A37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26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84C4740-F5FB-E9E2-CAD1-2412D0E36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9CB910-0E84-8BEC-C986-724975EC8FC5}"/>
              </a:ext>
            </a:extLst>
          </p:cNvPr>
          <p:cNvSpPr>
            <a:spLocks noGrp="1"/>
          </p:cNvSpPr>
          <p:nvPr>
            <p:ph type="body" idx="44"/>
          </p:nvPr>
        </p:nvSpPr>
        <p:spPr/>
        <p:txBody>
          <a:bodyPr/>
          <a:lstStyle/>
          <a:p>
            <a:endParaRPr lang="en-US" sz="12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2F1C52-F87B-F8EB-CCB5-DC735BB6D5D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ABE0B4-7020-3B9D-7AD1-E8D880E4652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6497752-23DF-1444-A3C1-F2055675DC71}"/>
              </a:ext>
            </a:extLst>
          </p:cNvPr>
          <p:cNvSpPr>
            <a:spLocks noGrp="1"/>
          </p:cNvSpPr>
          <p:nvPr>
            <p:ph type="body" idx="47"/>
          </p:nvPr>
        </p:nvSpPr>
        <p:spPr/>
        <p:txBody>
          <a:bodyPr/>
          <a:lstStyle/>
          <a:p>
            <a:endParaRPr lang="en-US" sz="12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114F99E-CED4-894F-654D-CAA6842734B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88A87C8-4608-9C0B-57F5-B90B4CD7FCF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8E7CDD0-C027-D1D0-5EF7-D6460F3961F2}"/>
              </a:ext>
            </a:extLst>
          </p:cNvPr>
          <p:cNvSpPr>
            <a:spLocks noGrp="1"/>
          </p:cNvSpPr>
          <p:nvPr>
            <p:ph type="body" idx="50"/>
          </p:nvPr>
        </p:nvSpPr>
        <p:spPr/>
        <p:txBody>
          <a:bodyPr/>
          <a:lstStyle/>
          <a:p>
            <a:endParaRPr lang="en-US" sz="12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F38EDEE-387E-7A7A-280B-C2032DEA3C8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03C9998-B21B-EC44-B02D-912654C6B0E6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08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904301-484B-F6DA-95FD-E04AD927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27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3FD4AA-AE5D-014F-BD06-FCFB1C03A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2" y="56708"/>
            <a:ext cx="726043" cy="320852"/>
          </a:xfrm>
        </p:spPr>
        <p:txBody>
          <a:bodyPr/>
          <a:lstStyle/>
          <a:p>
            <a:r>
              <a:rPr lang="en-US" dirty="0"/>
              <a:t>Icons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6321695-65A0-9FFF-5EAA-696AD98F0DD4}"/>
              </a:ext>
            </a:extLst>
          </p:cNvPr>
          <p:cNvSpPr txBox="1"/>
          <p:nvPr/>
        </p:nvSpPr>
        <p:spPr>
          <a:xfrm>
            <a:off x="2491744" y="90386"/>
            <a:ext cx="16752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eMoney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Mission &amp; Vision</a:t>
            </a:r>
          </a:p>
        </p:txBody>
      </p:sp>
      <p:pic>
        <p:nvPicPr>
          <p:cNvPr id="157" name="Graphic 156">
            <a:extLst>
              <a:ext uri="{FF2B5EF4-FFF2-40B4-BE49-F238E27FC236}">
                <a16:creationId xmlns:a16="http://schemas.microsoft.com/office/drawing/2014/main" id="{4E63CB34-0328-66EC-C8C4-2018B2EA18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1024" y="180831"/>
            <a:ext cx="754393" cy="754393"/>
          </a:xfrm>
          <a:prstGeom prst="rect">
            <a:avLst/>
          </a:prstGeom>
        </p:spPr>
      </p:pic>
      <p:pic>
        <p:nvPicPr>
          <p:cNvPr id="169" name="Graphic 168">
            <a:extLst>
              <a:ext uri="{FF2B5EF4-FFF2-40B4-BE49-F238E27FC236}">
                <a16:creationId xmlns:a16="http://schemas.microsoft.com/office/drawing/2014/main" id="{8148BCA1-AFB9-0F25-455D-BF34786E5C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12069" y="242142"/>
            <a:ext cx="746546" cy="746546"/>
          </a:xfrm>
          <a:prstGeom prst="rect">
            <a:avLst/>
          </a:prstGeom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F0060CB1-57B0-E09B-E7E9-2C6AF35C919E}"/>
              </a:ext>
            </a:extLst>
          </p:cNvPr>
          <p:cNvSpPr txBox="1"/>
          <p:nvPr/>
        </p:nvSpPr>
        <p:spPr>
          <a:xfrm>
            <a:off x="35603" y="1067467"/>
            <a:ext cx="81268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A1B5C1FD-F956-6E02-120D-7B37BEE0A73C}"/>
              </a:ext>
            </a:extLst>
          </p:cNvPr>
          <p:cNvSpPr txBox="1"/>
          <p:nvPr/>
        </p:nvSpPr>
        <p:spPr>
          <a:xfrm>
            <a:off x="14626" y="1610461"/>
            <a:ext cx="1556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Communication &amp; Customer Service</a:t>
            </a:r>
          </a:p>
        </p:txBody>
      </p:sp>
      <p:cxnSp>
        <p:nvCxnSpPr>
          <p:cNvPr id="617" name="Straight Connector 616">
            <a:extLst>
              <a:ext uri="{FF2B5EF4-FFF2-40B4-BE49-F238E27FC236}">
                <a16:creationId xmlns:a16="http://schemas.microsoft.com/office/drawing/2014/main" id="{050B6C23-56B8-D09B-09FE-162D830758BA}"/>
              </a:ext>
            </a:extLst>
          </p:cNvPr>
          <p:cNvCxnSpPr>
            <a:cxnSpLocks/>
          </p:cNvCxnSpPr>
          <p:nvPr/>
        </p:nvCxnSpPr>
        <p:spPr>
          <a:xfrm flipV="1">
            <a:off x="157245" y="872976"/>
            <a:ext cx="8767157" cy="280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8" name="Straight Connector 617">
            <a:extLst>
              <a:ext uri="{FF2B5EF4-FFF2-40B4-BE49-F238E27FC236}">
                <a16:creationId xmlns:a16="http://schemas.microsoft.com/office/drawing/2014/main" id="{8F170B19-0A5F-203C-3986-DF277A3FCE68}"/>
              </a:ext>
            </a:extLst>
          </p:cNvPr>
          <p:cNvCxnSpPr>
            <a:cxnSpLocks/>
          </p:cNvCxnSpPr>
          <p:nvPr/>
        </p:nvCxnSpPr>
        <p:spPr>
          <a:xfrm>
            <a:off x="140326" y="1473708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9" name="Straight Connector 618">
            <a:extLst>
              <a:ext uri="{FF2B5EF4-FFF2-40B4-BE49-F238E27FC236}">
                <a16:creationId xmlns:a16="http://schemas.microsoft.com/office/drawing/2014/main" id="{B669DB77-64B6-06D6-A0F4-66FC8352E16B}"/>
              </a:ext>
            </a:extLst>
          </p:cNvPr>
          <p:cNvCxnSpPr/>
          <p:nvPr/>
        </p:nvCxnSpPr>
        <p:spPr>
          <a:xfrm>
            <a:off x="140326" y="2135453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light bulb with a letter t&#10;&#10;Description automatically generated">
            <a:extLst>
              <a:ext uri="{FF2B5EF4-FFF2-40B4-BE49-F238E27FC236}">
                <a16:creationId xmlns:a16="http://schemas.microsoft.com/office/drawing/2014/main" id="{2B4FC318-7B23-468D-8A9B-9534CDB360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495" y="268046"/>
            <a:ext cx="654791" cy="654791"/>
          </a:xfrm>
          <a:prstGeom prst="rect">
            <a:avLst/>
          </a:prstGeom>
        </p:spPr>
      </p:pic>
      <p:pic>
        <p:nvPicPr>
          <p:cNvPr id="6" name="Picture 5" descr="A blue and black logo&#10;&#10;Description automatically generated">
            <a:extLst>
              <a:ext uri="{FF2B5EF4-FFF2-40B4-BE49-F238E27FC236}">
                <a16:creationId xmlns:a16="http://schemas.microsoft.com/office/drawing/2014/main" id="{77F93238-DA51-FC69-C37D-A6A6D9C88E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903" y="227967"/>
            <a:ext cx="654791" cy="654791"/>
          </a:xfrm>
          <a:prstGeom prst="rect">
            <a:avLst/>
          </a:prstGeom>
        </p:spPr>
      </p:pic>
      <p:pic>
        <p:nvPicPr>
          <p:cNvPr id="7" name="Picture 6" descr="A heart in a chat bubble&#10;&#10;Description automatically generated">
            <a:extLst>
              <a:ext uri="{FF2B5EF4-FFF2-40B4-BE49-F238E27FC236}">
                <a16:creationId xmlns:a16="http://schemas.microsoft.com/office/drawing/2014/main" id="{7E468BF9-4F8E-D639-A4C3-2396EDF24D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11" y="250388"/>
            <a:ext cx="654791" cy="654791"/>
          </a:xfrm>
          <a:prstGeom prst="rect">
            <a:avLst/>
          </a:prstGeom>
        </p:spPr>
      </p:pic>
      <p:pic>
        <p:nvPicPr>
          <p:cNvPr id="8" name="Picture 7" descr="A blue icon with a black background&#10;&#10;Description automatically generated">
            <a:extLst>
              <a:ext uri="{FF2B5EF4-FFF2-40B4-BE49-F238E27FC236}">
                <a16:creationId xmlns:a16="http://schemas.microsoft.com/office/drawing/2014/main" id="{ED513BCC-86DD-1E68-EF95-B065583C54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286" y="220490"/>
            <a:ext cx="654791" cy="654791"/>
          </a:xfrm>
          <a:prstGeom prst="rect">
            <a:avLst/>
          </a:prstGeom>
        </p:spPr>
      </p:pic>
      <p:pic>
        <p:nvPicPr>
          <p:cNvPr id="9" name="Picture 8" descr="A blue flag on a mountain&#10;&#10;Description automatically generated">
            <a:extLst>
              <a:ext uri="{FF2B5EF4-FFF2-40B4-BE49-F238E27FC236}">
                <a16:creationId xmlns:a16="http://schemas.microsoft.com/office/drawing/2014/main" id="{00759F3C-B99F-6E4B-D987-024A12026A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66" y="237230"/>
            <a:ext cx="654791" cy="654791"/>
          </a:xfrm>
          <a:prstGeom prst="rect">
            <a:avLst/>
          </a:prstGeom>
        </p:spPr>
      </p:pic>
      <p:pic>
        <p:nvPicPr>
          <p:cNvPr id="10" name="Picture 9" descr="A group of blue people&#10;&#10;Description automatically generated">
            <a:extLst>
              <a:ext uri="{FF2B5EF4-FFF2-40B4-BE49-F238E27FC236}">
                <a16:creationId xmlns:a16="http://schemas.microsoft.com/office/drawing/2014/main" id="{C3B3D590-7359-7872-7998-E458E72BC0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70" y="248356"/>
            <a:ext cx="654791" cy="6547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3B8284-266A-D8DD-9F60-EA7B05683A72}"/>
              </a:ext>
            </a:extLst>
          </p:cNvPr>
          <p:cNvSpPr txBox="1"/>
          <p:nvPr/>
        </p:nvSpPr>
        <p:spPr>
          <a:xfrm>
            <a:off x="4191032" y="90386"/>
            <a:ext cx="13624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Core Values</a:t>
            </a:r>
            <a:endParaRPr lang="en-US" sz="9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9E1406-AC0D-1D84-2840-CA5699EABAB6}"/>
              </a:ext>
            </a:extLst>
          </p:cNvPr>
          <p:cNvSpPr txBox="1"/>
          <p:nvPr/>
        </p:nvSpPr>
        <p:spPr>
          <a:xfrm>
            <a:off x="6230459" y="90386"/>
            <a:ext cx="125308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Heart of Advice Blog</a:t>
            </a:r>
            <a:endParaRPr lang="en-US" sz="9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3034B7-5308-EB81-6B43-43FF99039A5E}"/>
              </a:ext>
            </a:extLst>
          </p:cNvPr>
          <p:cNvSpPr txBox="1"/>
          <p:nvPr/>
        </p:nvSpPr>
        <p:spPr>
          <a:xfrm>
            <a:off x="7498940" y="90386"/>
            <a:ext cx="19142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Knowledge Base Podcast</a:t>
            </a:r>
            <a:endParaRPr lang="en-US" sz="900" dirty="0"/>
          </a:p>
        </p:txBody>
      </p:sp>
      <p:pic>
        <p:nvPicPr>
          <p:cNvPr id="17" name="Picture 16" descr="A blue and black logo&#10;&#10;Description automatically generated">
            <a:extLst>
              <a:ext uri="{FF2B5EF4-FFF2-40B4-BE49-F238E27FC236}">
                <a16:creationId xmlns:a16="http://schemas.microsoft.com/office/drawing/2014/main" id="{3F35C970-BCAB-BBFF-77D7-3A107F4ED5C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02" y="882677"/>
            <a:ext cx="619457" cy="619457"/>
          </a:xfrm>
          <a:prstGeom prst="rect">
            <a:avLst/>
          </a:prstGeom>
        </p:spPr>
      </p:pic>
      <p:pic>
        <p:nvPicPr>
          <p:cNvPr id="18" name="Picture 17" descr="A blue certificate with a star and a star&#10;&#10;Description automatically generated">
            <a:extLst>
              <a:ext uri="{FF2B5EF4-FFF2-40B4-BE49-F238E27FC236}">
                <a16:creationId xmlns:a16="http://schemas.microsoft.com/office/drawing/2014/main" id="{3B63BD60-1299-FC5E-0934-C6AAAC114B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94" y="2123704"/>
            <a:ext cx="654791" cy="654791"/>
          </a:xfrm>
          <a:prstGeom prst="rect">
            <a:avLst/>
          </a:prstGeom>
        </p:spPr>
      </p:pic>
      <p:pic>
        <p:nvPicPr>
          <p:cNvPr id="19" name="Picture 18" descr="A blue person with a headset&#10;&#10;Description automatically generated">
            <a:extLst>
              <a:ext uri="{FF2B5EF4-FFF2-40B4-BE49-F238E27FC236}">
                <a16:creationId xmlns:a16="http://schemas.microsoft.com/office/drawing/2014/main" id="{3DD645B1-749A-6F97-9BE0-F113F73760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93" y="1462346"/>
            <a:ext cx="654791" cy="654791"/>
          </a:xfrm>
          <a:prstGeom prst="rect">
            <a:avLst/>
          </a:prstGeom>
        </p:spPr>
      </p:pic>
      <p:pic>
        <p:nvPicPr>
          <p:cNvPr id="20" name="Picture 19" descr="A blue flag on a black background&#10;&#10;Description automatically generated">
            <a:extLst>
              <a:ext uri="{FF2B5EF4-FFF2-40B4-BE49-F238E27FC236}">
                <a16:creationId xmlns:a16="http://schemas.microsoft.com/office/drawing/2014/main" id="{1FB8A6D9-AE8A-CFFF-D53D-6D44622A6B9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95" y="863276"/>
            <a:ext cx="654791" cy="654791"/>
          </a:xfrm>
          <a:prstGeom prst="rect">
            <a:avLst/>
          </a:prstGeom>
        </p:spPr>
      </p:pic>
      <p:pic>
        <p:nvPicPr>
          <p:cNvPr id="21" name="Picture 20" descr="A blue chess pieces on a black background&#10;&#10;Description automatically generated">
            <a:extLst>
              <a:ext uri="{FF2B5EF4-FFF2-40B4-BE49-F238E27FC236}">
                <a16:creationId xmlns:a16="http://schemas.microsoft.com/office/drawing/2014/main" id="{F778AC4B-864D-FEBC-083D-BE18B03EE2C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17" y="854663"/>
            <a:ext cx="654791" cy="654791"/>
          </a:xfrm>
          <a:prstGeom prst="rect">
            <a:avLst/>
          </a:prstGeom>
        </p:spPr>
      </p:pic>
      <p:pic>
        <p:nvPicPr>
          <p:cNvPr id="22" name="Picture 21" descr="A blue arrow pointing to a cross&#10;&#10;Description automatically generated">
            <a:extLst>
              <a:ext uri="{FF2B5EF4-FFF2-40B4-BE49-F238E27FC236}">
                <a16:creationId xmlns:a16="http://schemas.microsoft.com/office/drawing/2014/main" id="{2FB499E4-6F6B-AFA4-EBBE-6287B0538E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105" y="847295"/>
            <a:ext cx="654791" cy="654791"/>
          </a:xfrm>
          <a:prstGeom prst="rect">
            <a:avLst/>
          </a:prstGeom>
        </p:spPr>
      </p:pic>
      <p:pic>
        <p:nvPicPr>
          <p:cNvPr id="23" name="Picture 22" descr="A blue square with black background&#10;&#10;Description automatically generated">
            <a:extLst>
              <a:ext uri="{FF2B5EF4-FFF2-40B4-BE49-F238E27FC236}">
                <a16:creationId xmlns:a16="http://schemas.microsoft.com/office/drawing/2014/main" id="{D3A37F5A-18F7-15D9-83E3-082AA916493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95" y="865659"/>
            <a:ext cx="654791" cy="654791"/>
          </a:xfrm>
          <a:prstGeom prst="rect">
            <a:avLst/>
          </a:prstGeom>
        </p:spPr>
      </p:pic>
      <p:pic>
        <p:nvPicPr>
          <p:cNvPr id="24" name="Picture 23" descr="A blue target with a dart in the center&#10;&#10;Description automatically generated">
            <a:extLst>
              <a:ext uri="{FF2B5EF4-FFF2-40B4-BE49-F238E27FC236}">
                <a16:creationId xmlns:a16="http://schemas.microsoft.com/office/drawing/2014/main" id="{09A20051-3E8F-F82B-27A8-0C0E14D5175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81" y="868573"/>
            <a:ext cx="654791" cy="654791"/>
          </a:xfrm>
          <a:prstGeom prst="rect">
            <a:avLst/>
          </a:prstGeom>
        </p:spPr>
      </p:pic>
      <p:pic>
        <p:nvPicPr>
          <p:cNvPr id="26" name="Picture 25" descr="A blue phone icon on a black background&#10;&#10;Description automatically generated">
            <a:extLst>
              <a:ext uri="{FF2B5EF4-FFF2-40B4-BE49-F238E27FC236}">
                <a16:creationId xmlns:a16="http://schemas.microsoft.com/office/drawing/2014/main" id="{6FE606D7-F4C3-6933-BE5B-E6880EA328E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385" y="1464186"/>
            <a:ext cx="654791" cy="654791"/>
          </a:xfrm>
          <a:prstGeom prst="rect">
            <a:avLst/>
          </a:prstGeom>
        </p:spPr>
      </p:pic>
      <p:pic>
        <p:nvPicPr>
          <p:cNvPr id="27" name="Picture 26" descr="A blue chat bubble with text&#10;&#10;Description automatically generated">
            <a:extLst>
              <a:ext uri="{FF2B5EF4-FFF2-40B4-BE49-F238E27FC236}">
                <a16:creationId xmlns:a16="http://schemas.microsoft.com/office/drawing/2014/main" id="{4449A0AE-AC25-9D49-A228-531FC80C39D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512" y="1490453"/>
            <a:ext cx="654791" cy="654791"/>
          </a:xfrm>
          <a:prstGeom prst="rect">
            <a:avLst/>
          </a:prstGeom>
        </p:spPr>
      </p:pic>
      <p:pic>
        <p:nvPicPr>
          <p:cNvPr id="28" name="Picture 27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7273F468-EA9E-1C4D-1627-F375CD7C5C6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11" y="1448833"/>
            <a:ext cx="654791" cy="654791"/>
          </a:xfrm>
          <a:prstGeom prst="rect">
            <a:avLst/>
          </a:prstGeom>
        </p:spPr>
      </p:pic>
      <p:pic>
        <p:nvPicPr>
          <p:cNvPr id="29" name="Picture 28" descr="A group of people with a heart and a child&#10;&#10;Description automatically generated">
            <a:extLst>
              <a:ext uri="{FF2B5EF4-FFF2-40B4-BE49-F238E27FC236}">
                <a16:creationId xmlns:a16="http://schemas.microsoft.com/office/drawing/2014/main" id="{F65ED3AE-FAE5-16DD-9507-55EC04CEDDE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950" y="1482100"/>
            <a:ext cx="654791" cy="654791"/>
          </a:xfrm>
          <a:prstGeom prst="rect">
            <a:avLst/>
          </a:prstGeom>
        </p:spPr>
      </p:pic>
      <p:pic>
        <p:nvPicPr>
          <p:cNvPr id="30" name="Picture 29" descr="A blue and black hashtag&#10;&#10;Description automatically generated">
            <a:extLst>
              <a:ext uri="{FF2B5EF4-FFF2-40B4-BE49-F238E27FC236}">
                <a16:creationId xmlns:a16="http://schemas.microsoft.com/office/drawing/2014/main" id="{81EB62C6-35DC-2FEF-02AF-E7720D35156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93" y="1453923"/>
            <a:ext cx="654791" cy="654791"/>
          </a:xfrm>
          <a:prstGeom prst="rect">
            <a:avLst/>
          </a:prstGeom>
        </p:spPr>
      </p:pic>
      <p:pic>
        <p:nvPicPr>
          <p:cNvPr id="31" name="Picture 30" descr="A blue chain with a black background&#10;&#10;Description automatically generated">
            <a:extLst>
              <a:ext uri="{FF2B5EF4-FFF2-40B4-BE49-F238E27FC236}">
                <a16:creationId xmlns:a16="http://schemas.microsoft.com/office/drawing/2014/main" id="{272B4596-EBD1-CAC5-9588-406464729F9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610" y="1437426"/>
            <a:ext cx="654791" cy="654791"/>
          </a:xfrm>
          <a:prstGeom prst="rect">
            <a:avLst/>
          </a:prstGeom>
        </p:spPr>
      </p:pic>
      <p:pic>
        <p:nvPicPr>
          <p:cNvPr id="32" name="Picture 31" descr="A blue envelope with a black background&#10;&#10;Description automatically generated">
            <a:extLst>
              <a:ext uri="{FF2B5EF4-FFF2-40B4-BE49-F238E27FC236}">
                <a16:creationId xmlns:a16="http://schemas.microsoft.com/office/drawing/2014/main" id="{42D9B07A-2EF2-7800-3E52-38258D4AA38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138" y="1447902"/>
            <a:ext cx="654791" cy="654791"/>
          </a:xfrm>
          <a:prstGeom prst="rect">
            <a:avLst/>
          </a:prstGeom>
        </p:spPr>
      </p:pic>
      <p:pic>
        <p:nvPicPr>
          <p:cNvPr id="33" name="Picture 32" descr="A blue bell with black background&#10;&#10;Description automatically generated">
            <a:extLst>
              <a:ext uri="{FF2B5EF4-FFF2-40B4-BE49-F238E27FC236}">
                <a16:creationId xmlns:a16="http://schemas.microsoft.com/office/drawing/2014/main" id="{45BC8977-65C4-882A-74B5-8FA9DAB1BD7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36" y="1439737"/>
            <a:ext cx="654791" cy="654791"/>
          </a:xfrm>
          <a:prstGeom prst="rect">
            <a:avLst/>
          </a:prstGeom>
        </p:spPr>
      </p:pic>
      <p:pic>
        <p:nvPicPr>
          <p:cNvPr id="34" name="Picture 33" descr="A blue and black logo&#10;&#10;Description automatically generated">
            <a:extLst>
              <a:ext uri="{FF2B5EF4-FFF2-40B4-BE49-F238E27FC236}">
                <a16:creationId xmlns:a16="http://schemas.microsoft.com/office/drawing/2014/main" id="{D8DAE9B9-6FAD-42DC-ED9D-CB0A086A3EB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320" y="1504110"/>
            <a:ext cx="654791" cy="654791"/>
          </a:xfrm>
          <a:prstGeom prst="rect">
            <a:avLst/>
          </a:prstGeom>
        </p:spPr>
      </p:pic>
      <p:pic>
        <p:nvPicPr>
          <p:cNvPr id="35" name="Picture 34" descr="A blue and black icon&#10;&#10;Description automatically generated">
            <a:extLst>
              <a:ext uri="{FF2B5EF4-FFF2-40B4-BE49-F238E27FC236}">
                <a16:creationId xmlns:a16="http://schemas.microsoft.com/office/drawing/2014/main" id="{8FFC9DDB-86DA-24A8-4803-6F948E86F4F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32" y="1488278"/>
            <a:ext cx="654791" cy="654791"/>
          </a:xfrm>
          <a:prstGeom prst="rect">
            <a:avLst/>
          </a:prstGeom>
        </p:spPr>
      </p:pic>
      <p:pic>
        <p:nvPicPr>
          <p:cNvPr id="36" name="Picture 35" descr="A blue icon with a star&#10;&#10;Description automatically generated">
            <a:extLst>
              <a:ext uri="{FF2B5EF4-FFF2-40B4-BE49-F238E27FC236}">
                <a16:creationId xmlns:a16="http://schemas.microsoft.com/office/drawing/2014/main" id="{9A246CE2-9697-BB25-A614-1B763D7EC1C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707" y="1478723"/>
            <a:ext cx="654791" cy="654791"/>
          </a:xfrm>
          <a:prstGeom prst="rect">
            <a:avLst/>
          </a:prstGeom>
        </p:spPr>
      </p:pic>
      <p:pic>
        <p:nvPicPr>
          <p:cNvPr id="37" name="Picture 36" descr="A blue paper airplane on a black background&#10;&#10;Description automatically generated">
            <a:extLst>
              <a:ext uri="{FF2B5EF4-FFF2-40B4-BE49-F238E27FC236}">
                <a16:creationId xmlns:a16="http://schemas.microsoft.com/office/drawing/2014/main" id="{F54F6E36-97FA-787D-5D63-061CA58D519B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191" y="1481767"/>
            <a:ext cx="654791" cy="654791"/>
          </a:xfrm>
          <a:prstGeom prst="rect">
            <a:avLst/>
          </a:prstGeom>
        </p:spPr>
      </p:pic>
      <p:pic>
        <p:nvPicPr>
          <p:cNvPr id="38" name="Picture 37" descr="A blue thumb up symbol&#10;&#10;Description automatically generated">
            <a:extLst>
              <a:ext uri="{FF2B5EF4-FFF2-40B4-BE49-F238E27FC236}">
                <a16:creationId xmlns:a16="http://schemas.microsoft.com/office/drawing/2014/main" id="{2AB0FF7C-5E35-2595-EE36-64E845582EE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99" y="1467023"/>
            <a:ext cx="654791" cy="654791"/>
          </a:xfrm>
          <a:prstGeom prst="rect">
            <a:avLst/>
          </a:prstGeom>
        </p:spPr>
      </p:pic>
      <p:pic>
        <p:nvPicPr>
          <p:cNvPr id="39" name="Picture 38" descr="A blue and black logo&#10;&#10;Description automatically generated with medium confidence">
            <a:extLst>
              <a:ext uri="{FF2B5EF4-FFF2-40B4-BE49-F238E27FC236}">
                <a16:creationId xmlns:a16="http://schemas.microsoft.com/office/drawing/2014/main" id="{3CBB8A90-B3DC-756F-ED3A-CD232157FBB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312" y="1460090"/>
            <a:ext cx="654791" cy="65479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2A85F53-98D2-CD91-A6B4-BC239527AAF9}"/>
              </a:ext>
            </a:extLst>
          </p:cNvPr>
          <p:cNvSpPr txBox="1"/>
          <p:nvPr/>
        </p:nvSpPr>
        <p:spPr>
          <a:xfrm>
            <a:off x="3737594" y="983347"/>
            <a:ext cx="1015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Technology &amp; Development</a:t>
            </a:r>
          </a:p>
        </p:txBody>
      </p:sp>
      <p:pic>
        <p:nvPicPr>
          <p:cNvPr id="44" name="Picture 43" descr="A blue mouse cursor on a black background&#10;&#10;Description automatically generated">
            <a:extLst>
              <a:ext uri="{FF2B5EF4-FFF2-40B4-BE49-F238E27FC236}">
                <a16:creationId xmlns:a16="http://schemas.microsoft.com/office/drawing/2014/main" id="{887BA226-62AF-FB25-40CD-27B5DCB57E6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865" y="854663"/>
            <a:ext cx="654791" cy="654791"/>
          </a:xfrm>
          <a:prstGeom prst="rect">
            <a:avLst/>
          </a:prstGeom>
        </p:spPr>
      </p:pic>
      <p:pic>
        <p:nvPicPr>
          <p:cNvPr id="45" name="Picture 44" descr="A blue computer with a black background&#10;&#10;Description automatically generated">
            <a:extLst>
              <a:ext uri="{FF2B5EF4-FFF2-40B4-BE49-F238E27FC236}">
                <a16:creationId xmlns:a16="http://schemas.microsoft.com/office/drawing/2014/main" id="{A4DE5941-7B3E-0F23-0527-E6CB92D1064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132" y="847294"/>
            <a:ext cx="654791" cy="654791"/>
          </a:xfrm>
          <a:prstGeom prst="rect">
            <a:avLst/>
          </a:prstGeom>
        </p:spPr>
      </p:pic>
      <p:pic>
        <p:nvPicPr>
          <p:cNvPr id="46" name="Picture 45" descr="A computer and phone on a black background&#10;&#10;Description automatically generated">
            <a:extLst>
              <a:ext uri="{FF2B5EF4-FFF2-40B4-BE49-F238E27FC236}">
                <a16:creationId xmlns:a16="http://schemas.microsoft.com/office/drawing/2014/main" id="{7A9079FF-037A-1DCD-C3BA-338A8E4FECEA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172" y="872976"/>
            <a:ext cx="654791" cy="654791"/>
          </a:xfrm>
          <a:prstGeom prst="rect">
            <a:avLst/>
          </a:prstGeom>
        </p:spPr>
      </p:pic>
      <p:pic>
        <p:nvPicPr>
          <p:cNvPr id="47" name="Picture 46" descr="A blue squares on a black background&#10;&#10;Description automatically generated">
            <a:extLst>
              <a:ext uri="{FF2B5EF4-FFF2-40B4-BE49-F238E27FC236}">
                <a16:creationId xmlns:a16="http://schemas.microsoft.com/office/drawing/2014/main" id="{8C2775A1-F8A6-73E5-49D4-6273360D688A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434" y="847643"/>
            <a:ext cx="656341" cy="656341"/>
          </a:xfrm>
          <a:prstGeom prst="rect">
            <a:avLst/>
          </a:prstGeom>
        </p:spPr>
      </p:pic>
      <p:pic>
        <p:nvPicPr>
          <p:cNvPr id="48" name="Picture 47" descr="A blue cell phone on a black background&#10;&#10;Description automatically generated">
            <a:extLst>
              <a:ext uri="{FF2B5EF4-FFF2-40B4-BE49-F238E27FC236}">
                <a16:creationId xmlns:a16="http://schemas.microsoft.com/office/drawing/2014/main" id="{E438F72F-C70F-6EED-3D09-99B6F9BE35F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252" y="848586"/>
            <a:ext cx="654791" cy="654791"/>
          </a:xfrm>
          <a:prstGeom prst="rect">
            <a:avLst/>
          </a:prstGeom>
        </p:spPr>
      </p:pic>
      <p:pic>
        <p:nvPicPr>
          <p:cNvPr id="49" name="Picture 48" descr="A blue rectangle with black background&#10;&#10;Description automatically generated">
            <a:extLst>
              <a:ext uri="{FF2B5EF4-FFF2-40B4-BE49-F238E27FC236}">
                <a16:creationId xmlns:a16="http://schemas.microsoft.com/office/drawing/2014/main" id="{011DB989-CE16-BABA-E8E7-CE9DFE8B479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532" y="850120"/>
            <a:ext cx="654791" cy="654791"/>
          </a:xfrm>
          <a:prstGeom prst="rect">
            <a:avLst/>
          </a:prstGeom>
        </p:spPr>
      </p:pic>
      <p:pic>
        <p:nvPicPr>
          <p:cNvPr id="50" name="Picture 49" descr="A hand cursor pointing at a screen&#10;&#10;Description automatically generated">
            <a:extLst>
              <a:ext uri="{FF2B5EF4-FFF2-40B4-BE49-F238E27FC236}">
                <a16:creationId xmlns:a16="http://schemas.microsoft.com/office/drawing/2014/main" id="{3C2D998E-2D61-66C9-D76B-4F48FD0EF38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91" y="837611"/>
            <a:ext cx="654791" cy="654791"/>
          </a:xfrm>
          <a:prstGeom prst="rect">
            <a:avLst/>
          </a:prstGeom>
        </p:spPr>
      </p:pic>
      <p:pic>
        <p:nvPicPr>
          <p:cNvPr id="51" name="Picture 50" descr="A blue and black logo&#10;&#10;Description automatically generated">
            <a:extLst>
              <a:ext uri="{FF2B5EF4-FFF2-40B4-BE49-F238E27FC236}">
                <a16:creationId xmlns:a16="http://schemas.microsoft.com/office/drawing/2014/main" id="{929D84B2-3C4B-0247-D42D-6B1F08FABEC2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959" y="840028"/>
            <a:ext cx="654791" cy="654791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8030833-311B-7F9A-3F02-A29EC0088B42}"/>
              </a:ext>
            </a:extLst>
          </p:cNvPr>
          <p:cNvCxnSpPr>
            <a:cxnSpLocks/>
          </p:cNvCxnSpPr>
          <p:nvPr/>
        </p:nvCxnSpPr>
        <p:spPr>
          <a:xfrm>
            <a:off x="140326" y="2753868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DA663DF-7DD0-4942-7603-30CAFE3EC6AE}"/>
              </a:ext>
            </a:extLst>
          </p:cNvPr>
          <p:cNvCxnSpPr/>
          <p:nvPr/>
        </p:nvCxnSpPr>
        <p:spPr>
          <a:xfrm>
            <a:off x="140326" y="3415613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31B6BFC-9DC9-7DF8-5CA2-9EB714672A0C}"/>
              </a:ext>
            </a:extLst>
          </p:cNvPr>
          <p:cNvSpPr txBox="1"/>
          <p:nvPr/>
        </p:nvSpPr>
        <p:spPr>
          <a:xfrm>
            <a:off x="14627" y="2195051"/>
            <a:ext cx="107346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Resources, Training, &amp; Education</a:t>
            </a:r>
          </a:p>
        </p:txBody>
      </p:sp>
      <p:pic>
        <p:nvPicPr>
          <p:cNvPr id="56" name="Picture 55" descr="A blue badge with a white star and a ribbon&#10;&#10;Description automatically generated">
            <a:extLst>
              <a:ext uri="{FF2B5EF4-FFF2-40B4-BE49-F238E27FC236}">
                <a16:creationId xmlns:a16="http://schemas.microsoft.com/office/drawing/2014/main" id="{20D489D8-A4C8-B21B-1DD8-529AB7F72B2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017" y="2112823"/>
            <a:ext cx="654791" cy="654791"/>
          </a:xfrm>
          <a:prstGeom prst="rect">
            <a:avLst/>
          </a:prstGeom>
        </p:spPr>
      </p:pic>
      <p:pic>
        <p:nvPicPr>
          <p:cNvPr id="57" name="Picture 56" descr="A blue calendar with two blue dots&#10;&#10;Description automatically generated with medium confidence">
            <a:extLst>
              <a:ext uri="{FF2B5EF4-FFF2-40B4-BE49-F238E27FC236}">
                <a16:creationId xmlns:a16="http://schemas.microsoft.com/office/drawing/2014/main" id="{C336B6D2-9FB7-BA01-0A46-A0D909D1827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187" y="2084447"/>
            <a:ext cx="654791" cy="654791"/>
          </a:xfrm>
          <a:prstGeom prst="rect">
            <a:avLst/>
          </a:prstGeom>
        </p:spPr>
      </p:pic>
      <p:pic>
        <p:nvPicPr>
          <p:cNvPr id="58" name="Picture 57" descr="A blue and black logo&#10;&#10;Description automatically generated">
            <a:extLst>
              <a:ext uri="{FF2B5EF4-FFF2-40B4-BE49-F238E27FC236}">
                <a16:creationId xmlns:a16="http://schemas.microsoft.com/office/drawing/2014/main" id="{49EB4EA0-14F3-40CC-130D-8EDAC3220D5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63" y="2081869"/>
            <a:ext cx="654791" cy="654791"/>
          </a:xfrm>
          <a:prstGeom prst="rect">
            <a:avLst/>
          </a:prstGeom>
        </p:spPr>
      </p:pic>
      <p:pic>
        <p:nvPicPr>
          <p:cNvPr id="59" name="Picture 58" descr="A blue icon with a magnifying glass&#10;&#10;Description automatically generated">
            <a:extLst>
              <a:ext uri="{FF2B5EF4-FFF2-40B4-BE49-F238E27FC236}">
                <a16:creationId xmlns:a16="http://schemas.microsoft.com/office/drawing/2014/main" id="{03C47489-9526-30A9-6D10-8F37CA3F7CAA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170" y="2092429"/>
            <a:ext cx="654791" cy="654791"/>
          </a:xfrm>
          <a:prstGeom prst="rect">
            <a:avLst/>
          </a:prstGeom>
        </p:spPr>
      </p:pic>
      <p:pic>
        <p:nvPicPr>
          <p:cNvPr id="60" name="Picture 59" descr="A blue book with a black background&#10;&#10;Description automatically generated">
            <a:extLst>
              <a:ext uri="{FF2B5EF4-FFF2-40B4-BE49-F238E27FC236}">
                <a16:creationId xmlns:a16="http://schemas.microsoft.com/office/drawing/2014/main" id="{1AD6E469-962F-F3A1-5EF6-F9B1CB112E5A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174" y="2122315"/>
            <a:ext cx="654791" cy="654791"/>
          </a:xfrm>
          <a:prstGeom prst="rect">
            <a:avLst/>
          </a:prstGeom>
        </p:spPr>
      </p:pic>
      <p:pic>
        <p:nvPicPr>
          <p:cNvPr id="61" name="Picture 60" descr="A blue square academic cap with tassel&#10;&#10;Description automatically generated">
            <a:extLst>
              <a:ext uri="{FF2B5EF4-FFF2-40B4-BE49-F238E27FC236}">
                <a16:creationId xmlns:a16="http://schemas.microsoft.com/office/drawing/2014/main" id="{A353D815-B34E-B5DC-58CC-C79C0BD56F6A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6" y="2119488"/>
            <a:ext cx="654791" cy="654791"/>
          </a:xfrm>
          <a:prstGeom prst="rect">
            <a:avLst/>
          </a:prstGeom>
        </p:spPr>
      </p:pic>
      <p:pic>
        <p:nvPicPr>
          <p:cNvPr id="62" name="Picture 61" descr="A blue and black clock&#10;&#10;Description automatically generated">
            <a:extLst>
              <a:ext uri="{FF2B5EF4-FFF2-40B4-BE49-F238E27FC236}">
                <a16:creationId xmlns:a16="http://schemas.microsoft.com/office/drawing/2014/main" id="{380D78A7-302D-3805-09BA-CFA2C42F45F8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48" y="2088270"/>
            <a:ext cx="654791" cy="654791"/>
          </a:xfrm>
          <a:prstGeom prst="rect">
            <a:avLst/>
          </a:prstGeom>
        </p:spPr>
      </p:pic>
      <p:pic>
        <p:nvPicPr>
          <p:cNvPr id="63" name="Picture 62" descr="A blue calendar with a clock and a black background&#10;&#10;Description automatically generated">
            <a:extLst>
              <a:ext uri="{FF2B5EF4-FFF2-40B4-BE49-F238E27FC236}">
                <a16:creationId xmlns:a16="http://schemas.microsoft.com/office/drawing/2014/main" id="{61CBA258-F48E-E51E-4F50-FD435D92E94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302" y="2099138"/>
            <a:ext cx="654791" cy="654791"/>
          </a:xfrm>
          <a:prstGeom prst="rect">
            <a:avLst/>
          </a:prstGeom>
        </p:spPr>
      </p:pic>
      <p:pic>
        <p:nvPicPr>
          <p:cNvPr id="449" name="Picture 448" descr="A blue paper with a black background&#10;&#10;Description automatically generated">
            <a:extLst>
              <a:ext uri="{FF2B5EF4-FFF2-40B4-BE49-F238E27FC236}">
                <a16:creationId xmlns:a16="http://schemas.microsoft.com/office/drawing/2014/main" id="{4EA649C0-E434-3DA2-D1B3-E4C64AED06DA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471" y="2111027"/>
            <a:ext cx="654791" cy="654791"/>
          </a:xfrm>
          <a:prstGeom prst="rect">
            <a:avLst/>
          </a:prstGeom>
        </p:spPr>
      </p:pic>
      <p:pic>
        <p:nvPicPr>
          <p:cNvPr id="450" name="Picture 449" descr="A blue clock with a tick&#10;&#10;Description automatically generated">
            <a:extLst>
              <a:ext uri="{FF2B5EF4-FFF2-40B4-BE49-F238E27FC236}">
                <a16:creationId xmlns:a16="http://schemas.microsoft.com/office/drawing/2014/main" id="{BD901485-016C-D303-90FC-2508D9BA3B9B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804" y="2081908"/>
            <a:ext cx="654791" cy="654791"/>
          </a:xfrm>
          <a:prstGeom prst="rect">
            <a:avLst/>
          </a:prstGeom>
        </p:spPr>
      </p:pic>
      <p:pic>
        <p:nvPicPr>
          <p:cNvPr id="451" name="Picture 450" descr="A blue computer with text on it&#10;&#10;Description automatically generated">
            <a:extLst>
              <a:ext uri="{FF2B5EF4-FFF2-40B4-BE49-F238E27FC236}">
                <a16:creationId xmlns:a16="http://schemas.microsoft.com/office/drawing/2014/main" id="{F32DD069-3FCE-23C6-B8C9-E3B72B62F224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52" y="2095600"/>
            <a:ext cx="654791" cy="654791"/>
          </a:xfrm>
          <a:prstGeom prst="rect">
            <a:avLst/>
          </a:prstGeom>
        </p:spPr>
      </p:pic>
      <p:pic>
        <p:nvPicPr>
          <p:cNvPr id="452" name="Picture 451" descr="A blue calendar with a star on it&#10;&#10;Description automatically generated">
            <a:extLst>
              <a:ext uri="{FF2B5EF4-FFF2-40B4-BE49-F238E27FC236}">
                <a16:creationId xmlns:a16="http://schemas.microsoft.com/office/drawing/2014/main" id="{EC371D3C-9DE5-D29B-D633-D675D628D66F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68" y="2096832"/>
            <a:ext cx="654791" cy="654791"/>
          </a:xfrm>
          <a:prstGeom prst="rect">
            <a:avLst/>
          </a:prstGeom>
        </p:spPr>
      </p:pic>
      <p:pic>
        <p:nvPicPr>
          <p:cNvPr id="453" name="Picture 452" descr="A blue and black logo&#10;&#10;Description automatically generated">
            <a:extLst>
              <a:ext uri="{FF2B5EF4-FFF2-40B4-BE49-F238E27FC236}">
                <a16:creationId xmlns:a16="http://schemas.microsoft.com/office/drawing/2014/main" id="{9C4247A0-D85A-0588-E0D6-2E6893109F0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437" y="2089272"/>
            <a:ext cx="654791" cy="654791"/>
          </a:xfrm>
          <a:prstGeom prst="rect">
            <a:avLst/>
          </a:prstGeom>
        </p:spPr>
      </p:pic>
      <p:pic>
        <p:nvPicPr>
          <p:cNvPr id="454" name="Picture 453" descr="A blue and black computer with a play button&#10;&#10;Description automatically generated">
            <a:extLst>
              <a:ext uri="{FF2B5EF4-FFF2-40B4-BE49-F238E27FC236}">
                <a16:creationId xmlns:a16="http://schemas.microsoft.com/office/drawing/2014/main" id="{A7930B12-6998-FD67-EC3F-4FB6DCE5DFD1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94" y="2108304"/>
            <a:ext cx="654791" cy="654791"/>
          </a:xfrm>
          <a:prstGeom prst="rect">
            <a:avLst/>
          </a:prstGeom>
        </p:spPr>
      </p:pic>
      <p:sp>
        <p:nvSpPr>
          <p:cNvPr id="455" name="TextBox 454">
            <a:extLst>
              <a:ext uri="{FF2B5EF4-FFF2-40B4-BE49-F238E27FC236}">
                <a16:creationId xmlns:a16="http://schemas.microsoft.com/office/drawing/2014/main" id="{845EA555-BE9E-FD55-0C60-CE139BF5AA81}"/>
              </a:ext>
            </a:extLst>
          </p:cNvPr>
          <p:cNvSpPr txBox="1"/>
          <p:nvPr/>
        </p:nvSpPr>
        <p:spPr>
          <a:xfrm>
            <a:off x="14627" y="2982688"/>
            <a:ext cx="9349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Concepts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6ABD6411-7752-8EBB-3A51-38223210BAD5}"/>
              </a:ext>
            </a:extLst>
          </p:cNvPr>
          <p:cNvSpPr txBox="1"/>
          <p:nvPr/>
        </p:nvSpPr>
        <p:spPr>
          <a:xfrm>
            <a:off x="108102" y="394034"/>
            <a:ext cx="226868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900" b="1" i="1" dirty="0">
                <a:highlight>
                  <a:srgbClr val="FFFF00"/>
                </a:highlight>
              </a:rPr>
              <a:t>**Mission, vision, core values, HOA blog and Knowledge base podcast icons may not be used for anything else!!**</a:t>
            </a:r>
          </a:p>
        </p:txBody>
      </p:sp>
      <p:cxnSp>
        <p:nvCxnSpPr>
          <p:cNvPr id="457" name="Straight Connector 456">
            <a:extLst>
              <a:ext uri="{FF2B5EF4-FFF2-40B4-BE49-F238E27FC236}">
                <a16:creationId xmlns:a16="http://schemas.microsoft.com/office/drawing/2014/main" id="{49D3CC9B-BD10-8B09-2E88-0511F9AAC0A0}"/>
              </a:ext>
            </a:extLst>
          </p:cNvPr>
          <p:cNvCxnSpPr>
            <a:cxnSpLocks/>
          </p:cNvCxnSpPr>
          <p:nvPr/>
        </p:nvCxnSpPr>
        <p:spPr>
          <a:xfrm>
            <a:off x="3703606" y="943939"/>
            <a:ext cx="0" cy="429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Box 459">
            <a:extLst>
              <a:ext uri="{FF2B5EF4-FFF2-40B4-BE49-F238E27FC236}">
                <a16:creationId xmlns:a16="http://schemas.microsoft.com/office/drawing/2014/main" id="{72F8A807-2C4E-A543-E003-55AA0F969D40}"/>
              </a:ext>
            </a:extLst>
          </p:cNvPr>
          <p:cNvSpPr txBox="1"/>
          <p:nvPr/>
        </p:nvSpPr>
        <p:spPr>
          <a:xfrm>
            <a:off x="959629" y="4866501"/>
            <a:ext cx="75884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b="1" dirty="0">
                <a:highlight>
                  <a:srgbClr val="FFFF00"/>
                </a:highlight>
                <a:latin typeface="+mj-lt"/>
                <a:hlinkClick r:id="rId58"/>
              </a:rPr>
              <a:t>Icons available in 3 other colors on the </a:t>
            </a:r>
            <a:r>
              <a:rPr lang="en-US" sz="900" b="1" dirty="0" err="1">
                <a:effectLst/>
                <a:highlight>
                  <a:srgbClr val="FFFF00"/>
                </a:highlight>
                <a:latin typeface="+mj-lt"/>
                <a:hlinkClick r:id="rId58"/>
              </a:rPr>
              <a:t>Life@eMoney</a:t>
            </a:r>
            <a:r>
              <a:rPr lang="en-US" sz="900" b="1" dirty="0">
                <a:effectLst/>
                <a:highlight>
                  <a:srgbClr val="FFFF00"/>
                </a:highlight>
                <a:latin typeface="+mj-lt"/>
                <a:hlinkClick r:id="rId58"/>
              </a:rPr>
              <a:t> Intranet</a:t>
            </a:r>
            <a:r>
              <a:rPr lang="en-US" sz="900" b="1" dirty="0">
                <a:highlight>
                  <a:srgbClr val="FFFF00"/>
                </a:highlight>
                <a:latin typeface="+mj-lt"/>
                <a:hlinkClick r:id="rId58"/>
              </a:rPr>
              <a:t> – under the “</a:t>
            </a:r>
            <a:r>
              <a:rPr lang="en-US" sz="900" b="1" dirty="0">
                <a:effectLst/>
                <a:highlight>
                  <a:srgbClr val="FFFF00"/>
                </a:highlight>
                <a:latin typeface="+mj-lt"/>
                <a:hlinkClick r:id="rId58"/>
              </a:rPr>
              <a:t>Marketing Templates and Resources” tab.</a:t>
            </a:r>
            <a:endParaRPr lang="en-US" sz="900" b="1" i="1" dirty="0">
              <a:highlight>
                <a:srgbClr val="FFFF00"/>
              </a:highlight>
            </a:endParaRPr>
          </a:p>
        </p:txBody>
      </p:sp>
      <p:cxnSp>
        <p:nvCxnSpPr>
          <p:cNvPr id="461" name="Straight Connector 460">
            <a:extLst>
              <a:ext uri="{FF2B5EF4-FFF2-40B4-BE49-F238E27FC236}">
                <a16:creationId xmlns:a16="http://schemas.microsoft.com/office/drawing/2014/main" id="{E4A93035-7002-D042-DE83-5CB08C8856BB}"/>
              </a:ext>
            </a:extLst>
          </p:cNvPr>
          <p:cNvCxnSpPr>
            <a:cxnSpLocks/>
          </p:cNvCxnSpPr>
          <p:nvPr/>
        </p:nvCxnSpPr>
        <p:spPr>
          <a:xfrm>
            <a:off x="140326" y="3991825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Straight Connector 461">
            <a:extLst>
              <a:ext uri="{FF2B5EF4-FFF2-40B4-BE49-F238E27FC236}">
                <a16:creationId xmlns:a16="http://schemas.microsoft.com/office/drawing/2014/main" id="{A6A514C4-CEE2-1694-3C5A-26019917A906}"/>
              </a:ext>
            </a:extLst>
          </p:cNvPr>
          <p:cNvCxnSpPr/>
          <p:nvPr/>
        </p:nvCxnSpPr>
        <p:spPr>
          <a:xfrm>
            <a:off x="140326" y="4653570"/>
            <a:ext cx="8784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3" name="TextBox 462">
            <a:extLst>
              <a:ext uri="{FF2B5EF4-FFF2-40B4-BE49-F238E27FC236}">
                <a16:creationId xmlns:a16="http://schemas.microsoft.com/office/drawing/2014/main" id="{92ABF1B1-5A23-DD26-45A4-0FB2DFAB039A}"/>
              </a:ext>
            </a:extLst>
          </p:cNvPr>
          <p:cNvSpPr txBox="1"/>
          <p:nvPr/>
        </p:nvSpPr>
        <p:spPr>
          <a:xfrm>
            <a:off x="2904158" y="2903716"/>
            <a:ext cx="6547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Finance &amp; Charts</a:t>
            </a:r>
          </a:p>
        </p:txBody>
      </p:sp>
      <p:cxnSp>
        <p:nvCxnSpPr>
          <p:cNvPr id="464" name="Straight Connector 463">
            <a:extLst>
              <a:ext uri="{FF2B5EF4-FFF2-40B4-BE49-F238E27FC236}">
                <a16:creationId xmlns:a16="http://schemas.microsoft.com/office/drawing/2014/main" id="{E5123DA0-6ED6-EB37-689B-5647054B11EF}"/>
              </a:ext>
            </a:extLst>
          </p:cNvPr>
          <p:cNvCxnSpPr>
            <a:cxnSpLocks/>
          </p:cNvCxnSpPr>
          <p:nvPr/>
        </p:nvCxnSpPr>
        <p:spPr>
          <a:xfrm>
            <a:off x="2870169" y="2871213"/>
            <a:ext cx="0" cy="429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5" name="TextBox 464">
            <a:extLst>
              <a:ext uri="{FF2B5EF4-FFF2-40B4-BE49-F238E27FC236}">
                <a16:creationId xmlns:a16="http://schemas.microsoft.com/office/drawing/2014/main" id="{B5C5EF91-E48F-0A14-A276-8AE36444A65F}"/>
              </a:ext>
            </a:extLst>
          </p:cNvPr>
          <p:cNvSpPr txBox="1"/>
          <p:nvPr/>
        </p:nvSpPr>
        <p:spPr>
          <a:xfrm>
            <a:off x="14627" y="3599572"/>
            <a:ext cx="9349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Tools &amp; UI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262B12D4-784E-8923-89C5-9CE676D25FC0}"/>
              </a:ext>
            </a:extLst>
          </p:cNvPr>
          <p:cNvSpPr txBox="1"/>
          <p:nvPr/>
        </p:nvSpPr>
        <p:spPr>
          <a:xfrm>
            <a:off x="14627" y="4157495"/>
            <a:ext cx="934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Lifestyle &amp; Benefits</a:t>
            </a:r>
          </a:p>
        </p:txBody>
      </p:sp>
      <p:pic>
        <p:nvPicPr>
          <p:cNvPr id="471" name="Picture 470" descr="A blue arrow pointing up&#10;&#10;Description automatically generated">
            <a:extLst>
              <a:ext uri="{FF2B5EF4-FFF2-40B4-BE49-F238E27FC236}">
                <a16:creationId xmlns:a16="http://schemas.microsoft.com/office/drawing/2014/main" id="{2C7A3890-B80F-FFF2-FFDA-D8EF74DCE311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98" y="3372283"/>
            <a:ext cx="654791" cy="654791"/>
          </a:xfrm>
          <a:prstGeom prst="rect">
            <a:avLst/>
          </a:prstGeom>
        </p:spPr>
      </p:pic>
      <p:pic>
        <p:nvPicPr>
          <p:cNvPr id="472" name="Picture 471" descr="A blue magnifying glass on a black background&#10;&#10;Description automatically generated">
            <a:extLst>
              <a:ext uri="{FF2B5EF4-FFF2-40B4-BE49-F238E27FC236}">
                <a16:creationId xmlns:a16="http://schemas.microsoft.com/office/drawing/2014/main" id="{051E084E-405F-7235-D90E-730AFEE5241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67" y="3404961"/>
            <a:ext cx="654791" cy="654791"/>
          </a:xfrm>
          <a:prstGeom prst="rect">
            <a:avLst/>
          </a:prstGeom>
        </p:spPr>
      </p:pic>
      <p:pic>
        <p:nvPicPr>
          <p:cNvPr id="473" name="Picture 472" descr="Blue gears on a black background&#10;&#10;Description automatically generated">
            <a:extLst>
              <a:ext uri="{FF2B5EF4-FFF2-40B4-BE49-F238E27FC236}">
                <a16:creationId xmlns:a16="http://schemas.microsoft.com/office/drawing/2014/main" id="{EDAB76DE-6E28-09B8-2BD2-0AE30AD28A42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69" y="3395496"/>
            <a:ext cx="654791" cy="654791"/>
          </a:xfrm>
          <a:prstGeom prst="rect">
            <a:avLst/>
          </a:prstGeom>
        </p:spPr>
      </p:pic>
      <p:pic>
        <p:nvPicPr>
          <p:cNvPr id="474" name="Picture 473" descr="A blue and black switch&#10;&#10;Description automatically generated">
            <a:extLst>
              <a:ext uri="{FF2B5EF4-FFF2-40B4-BE49-F238E27FC236}">
                <a16:creationId xmlns:a16="http://schemas.microsoft.com/office/drawing/2014/main" id="{9706CD52-DAAB-E97E-3655-7EF913DEDEA5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06" y="3410368"/>
            <a:ext cx="654791" cy="654791"/>
          </a:xfrm>
          <a:prstGeom prst="rect">
            <a:avLst/>
          </a:prstGeom>
        </p:spPr>
      </p:pic>
      <p:pic>
        <p:nvPicPr>
          <p:cNvPr id="476" name="Picture 475" descr="A blue tick on a black background&#10;&#10;Description automatically generated">
            <a:extLst>
              <a:ext uri="{FF2B5EF4-FFF2-40B4-BE49-F238E27FC236}">
                <a16:creationId xmlns:a16="http://schemas.microsoft.com/office/drawing/2014/main" id="{90F68ED9-0B4C-87F6-3189-526EA8E4F3C6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062" y="3387590"/>
            <a:ext cx="654791" cy="654791"/>
          </a:xfrm>
          <a:prstGeom prst="rect">
            <a:avLst/>
          </a:prstGeom>
        </p:spPr>
      </p:pic>
      <p:pic>
        <p:nvPicPr>
          <p:cNvPr id="477" name="Picture 476" descr="A blue triangle on a black background&#10;&#10;Description automatically generated">
            <a:extLst>
              <a:ext uri="{FF2B5EF4-FFF2-40B4-BE49-F238E27FC236}">
                <a16:creationId xmlns:a16="http://schemas.microsoft.com/office/drawing/2014/main" id="{E7663125-E384-0310-D103-DD69E1D8696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19" y="3446092"/>
            <a:ext cx="654791" cy="654791"/>
          </a:xfrm>
          <a:prstGeom prst="rect">
            <a:avLst/>
          </a:prstGeom>
        </p:spPr>
      </p:pic>
      <p:pic>
        <p:nvPicPr>
          <p:cNvPr id="478" name="Picture 477" descr="A blu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0DE6DF0E-BE34-3AC8-DC0F-7D906C677C01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415" y="3387591"/>
            <a:ext cx="654791" cy="654791"/>
          </a:xfrm>
          <a:prstGeom prst="rect">
            <a:avLst/>
          </a:prstGeom>
        </p:spPr>
      </p:pic>
      <p:pic>
        <p:nvPicPr>
          <p:cNvPr id="480" name="Picture 479" descr="A blue cross on a black background&#10;&#10;Description automatically generated">
            <a:extLst>
              <a:ext uri="{FF2B5EF4-FFF2-40B4-BE49-F238E27FC236}">
                <a16:creationId xmlns:a16="http://schemas.microsoft.com/office/drawing/2014/main" id="{BCB2F1D6-0258-3C9E-1F43-8F286477DF35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837" y="3400774"/>
            <a:ext cx="654791" cy="654791"/>
          </a:xfrm>
          <a:prstGeom prst="rect">
            <a:avLst/>
          </a:prstGeom>
        </p:spPr>
      </p:pic>
      <p:sp>
        <p:nvSpPr>
          <p:cNvPr id="481" name="TextBox 480">
            <a:extLst>
              <a:ext uri="{FF2B5EF4-FFF2-40B4-BE49-F238E27FC236}">
                <a16:creationId xmlns:a16="http://schemas.microsoft.com/office/drawing/2014/main" id="{87267D8C-079A-65AC-95AB-0C39103E141A}"/>
              </a:ext>
            </a:extLst>
          </p:cNvPr>
          <p:cNvSpPr txBox="1"/>
          <p:nvPr/>
        </p:nvSpPr>
        <p:spPr>
          <a:xfrm>
            <a:off x="4452648" y="3451674"/>
            <a:ext cx="70502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Data, Security, &amp; Alerts</a:t>
            </a:r>
          </a:p>
        </p:txBody>
      </p:sp>
      <p:cxnSp>
        <p:nvCxnSpPr>
          <p:cNvPr id="482" name="Straight Connector 481">
            <a:extLst>
              <a:ext uri="{FF2B5EF4-FFF2-40B4-BE49-F238E27FC236}">
                <a16:creationId xmlns:a16="http://schemas.microsoft.com/office/drawing/2014/main" id="{F9B217F2-EB48-0633-7AE5-99D7C9541204}"/>
              </a:ext>
            </a:extLst>
          </p:cNvPr>
          <p:cNvCxnSpPr>
            <a:cxnSpLocks/>
          </p:cNvCxnSpPr>
          <p:nvPr/>
        </p:nvCxnSpPr>
        <p:spPr>
          <a:xfrm>
            <a:off x="4418659" y="3487230"/>
            <a:ext cx="0" cy="429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4" name="Picture 483" descr="A blue shield with a keyhole&#10;&#10;Description automatically generated">
            <a:extLst>
              <a:ext uri="{FF2B5EF4-FFF2-40B4-BE49-F238E27FC236}">
                <a16:creationId xmlns:a16="http://schemas.microsoft.com/office/drawing/2014/main" id="{E34BECE1-6760-5287-3AA9-177ABB82A5E4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540" y="3378193"/>
            <a:ext cx="654791" cy="654791"/>
          </a:xfrm>
          <a:prstGeom prst="rect">
            <a:avLst/>
          </a:prstGeom>
        </p:spPr>
      </p:pic>
      <p:pic>
        <p:nvPicPr>
          <p:cNvPr id="485" name="Picture 484" descr="A blue exclamation mark in a circle&#10;&#10;Description automatically generated">
            <a:extLst>
              <a:ext uri="{FF2B5EF4-FFF2-40B4-BE49-F238E27FC236}">
                <a16:creationId xmlns:a16="http://schemas.microsoft.com/office/drawing/2014/main" id="{4ED29211-79D3-BC7E-77C1-E4167CBA73E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653" y="3359132"/>
            <a:ext cx="654791" cy="654791"/>
          </a:xfrm>
          <a:prstGeom prst="rect">
            <a:avLst/>
          </a:prstGeom>
        </p:spPr>
      </p:pic>
      <p:pic>
        <p:nvPicPr>
          <p:cNvPr id="486" name="Picture 485" descr="A blue folder with a black background&#10;&#10;Description automatically generated">
            <a:extLst>
              <a:ext uri="{FF2B5EF4-FFF2-40B4-BE49-F238E27FC236}">
                <a16:creationId xmlns:a16="http://schemas.microsoft.com/office/drawing/2014/main" id="{CEA5F0CF-4310-95F0-AA7C-A0D993438C31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599" y="836752"/>
            <a:ext cx="654791" cy="654791"/>
          </a:xfrm>
          <a:prstGeom prst="rect">
            <a:avLst/>
          </a:prstGeom>
        </p:spPr>
      </p:pic>
      <p:pic>
        <p:nvPicPr>
          <p:cNvPr id="487" name="Picture 486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BC9709EA-652C-DACD-8E9D-DAA4B7A12F4A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138" y="3384781"/>
            <a:ext cx="654791" cy="654791"/>
          </a:xfrm>
          <a:prstGeom prst="rect">
            <a:avLst/>
          </a:prstGeom>
        </p:spPr>
      </p:pic>
      <p:pic>
        <p:nvPicPr>
          <p:cNvPr id="488" name="Picture 487" descr="A blue symbol with a line and a row of stars&#10;&#10;Description automatically generated with medium confidence">
            <a:extLst>
              <a:ext uri="{FF2B5EF4-FFF2-40B4-BE49-F238E27FC236}">
                <a16:creationId xmlns:a16="http://schemas.microsoft.com/office/drawing/2014/main" id="{3F3A1128-03EE-FB5C-2797-C8647E181FDD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009" y="3350097"/>
            <a:ext cx="654791" cy="654791"/>
          </a:xfrm>
          <a:prstGeom prst="rect">
            <a:avLst/>
          </a:prstGeom>
        </p:spPr>
      </p:pic>
      <p:pic>
        <p:nvPicPr>
          <p:cNvPr id="489" name="Picture 488" descr="A blue rectangle with numbers on it&#10;&#10;Description automatically generated">
            <a:extLst>
              <a:ext uri="{FF2B5EF4-FFF2-40B4-BE49-F238E27FC236}">
                <a16:creationId xmlns:a16="http://schemas.microsoft.com/office/drawing/2014/main" id="{4C64AD0F-4BBD-335B-3EDC-568A01C09DA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20" y="3384781"/>
            <a:ext cx="654791" cy="654791"/>
          </a:xfrm>
          <a:prstGeom prst="rect">
            <a:avLst/>
          </a:prstGeom>
        </p:spPr>
      </p:pic>
      <p:pic>
        <p:nvPicPr>
          <p:cNvPr id="490" name="Picture 489" descr="A blue exclamation mark on a black background&#10;&#10;Description automatically generated">
            <a:extLst>
              <a:ext uri="{FF2B5EF4-FFF2-40B4-BE49-F238E27FC236}">
                <a16:creationId xmlns:a16="http://schemas.microsoft.com/office/drawing/2014/main" id="{557331A9-F81B-4444-B3F5-AD3BA2AC65BE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81" y="3371893"/>
            <a:ext cx="654791" cy="654791"/>
          </a:xfrm>
          <a:prstGeom prst="rect">
            <a:avLst/>
          </a:prstGeom>
        </p:spPr>
      </p:pic>
      <p:pic>
        <p:nvPicPr>
          <p:cNvPr id="491" name="Picture 490" descr="A blue lock with a keyhole&#10;&#10;Description automatically generated">
            <a:extLst>
              <a:ext uri="{FF2B5EF4-FFF2-40B4-BE49-F238E27FC236}">
                <a16:creationId xmlns:a16="http://schemas.microsoft.com/office/drawing/2014/main" id="{89466AA6-0568-2887-D726-272CCC35E005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152" y="3342363"/>
            <a:ext cx="654791" cy="654791"/>
          </a:xfrm>
          <a:prstGeom prst="rect">
            <a:avLst/>
          </a:prstGeom>
        </p:spPr>
      </p:pic>
      <p:pic>
        <p:nvPicPr>
          <p:cNvPr id="492" name="Picture 491" descr="A blue shield with a check mark&#10;&#10;Description automatically generated">
            <a:extLst>
              <a:ext uri="{FF2B5EF4-FFF2-40B4-BE49-F238E27FC236}">
                <a16:creationId xmlns:a16="http://schemas.microsoft.com/office/drawing/2014/main" id="{C932ADC7-9FCD-4CF9-50F0-FD026D1A0F36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351" y="3370930"/>
            <a:ext cx="654791" cy="654791"/>
          </a:xfrm>
          <a:prstGeom prst="rect">
            <a:avLst/>
          </a:prstGeom>
        </p:spPr>
      </p:pic>
      <p:pic>
        <p:nvPicPr>
          <p:cNvPr id="493" name="Picture 492" descr="A blue triangle with a exclamation mark&#10;&#10;Description automatically generated">
            <a:extLst>
              <a:ext uri="{FF2B5EF4-FFF2-40B4-BE49-F238E27FC236}">
                <a16:creationId xmlns:a16="http://schemas.microsoft.com/office/drawing/2014/main" id="{6B73B567-5A8A-4C7A-C380-886C90F05A13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0" y="3357080"/>
            <a:ext cx="654791" cy="654791"/>
          </a:xfrm>
          <a:prstGeom prst="rect">
            <a:avLst/>
          </a:prstGeom>
        </p:spPr>
      </p:pic>
      <p:pic>
        <p:nvPicPr>
          <p:cNvPr id="494" name="Picture 493" descr="A blue and black logo&#10;&#10;Description automatically generated">
            <a:extLst>
              <a:ext uri="{FF2B5EF4-FFF2-40B4-BE49-F238E27FC236}">
                <a16:creationId xmlns:a16="http://schemas.microsoft.com/office/drawing/2014/main" id="{BCAD9B95-BDDE-FFAE-2014-C66588FFEE26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53" y="2762502"/>
            <a:ext cx="654791" cy="654791"/>
          </a:xfrm>
          <a:prstGeom prst="rect">
            <a:avLst/>
          </a:prstGeom>
        </p:spPr>
      </p:pic>
      <p:pic>
        <p:nvPicPr>
          <p:cNvPr id="495" name="Picture 494" descr="A blue hand holding a heart&#10;&#10;Description automatically generated">
            <a:extLst>
              <a:ext uri="{FF2B5EF4-FFF2-40B4-BE49-F238E27FC236}">
                <a16:creationId xmlns:a16="http://schemas.microsoft.com/office/drawing/2014/main" id="{F77DE9C8-F5A4-47C1-F095-E52140675892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9" y="2722251"/>
            <a:ext cx="654791" cy="654791"/>
          </a:xfrm>
          <a:prstGeom prst="rect">
            <a:avLst/>
          </a:prstGeom>
        </p:spPr>
      </p:pic>
      <p:pic>
        <p:nvPicPr>
          <p:cNvPr id="496" name="Picture 495" descr="A blue stars on a black background&#10;&#10;Description automatically generated">
            <a:extLst>
              <a:ext uri="{FF2B5EF4-FFF2-40B4-BE49-F238E27FC236}">
                <a16:creationId xmlns:a16="http://schemas.microsoft.com/office/drawing/2014/main" id="{57C3C07C-A6C3-D57A-078B-898D145F2B71}"/>
              </a:ext>
            </a:extLst>
          </p:cNvPr>
          <p:cNvPicPr>
            <a:picLocks noChangeAspect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60" y="2773437"/>
            <a:ext cx="654791" cy="654791"/>
          </a:xfrm>
          <a:prstGeom prst="rect">
            <a:avLst/>
          </a:prstGeom>
        </p:spPr>
      </p:pic>
      <p:pic>
        <p:nvPicPr>
          <p:cNvPr id="497" name="Picture 496" descr="A blue and black balance&#10;&#10;Description automatically generated">
            <a:extLst>
              <a:ext uri="{FF2B5EF4-FFF2-40B4-BE49-F238E27FC236}">
                <a16:creationId xmlns:a16="http://schemas.microsoft.com/office/drawing/2014/main" id="{18E4F222-8D4D-2AF6-72D0-5F0EFD5F7F16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25" y="2787021"/>
            <a:ext cx="654791" cy="654791"/>
          </a:xfrm>
          <a:prstGeom prst="rect">
            <a:avLst/>
          </a:prstGeom>
        </p:spPr>
      </p:pic>
      <p:pic>
        <p:nvPicPr>
          <p:cNvPr id="498" name="Picture 497" descr="A blue water droplet with a black background&#10;&#10;Description automatically generated">
            <a:extLst>
              <a:ext uri="{FF2B5EF4-FFF2-40B4-BE49-F238E27FC236}">
                <a16:creationId xmlns:a16="http://schemas.microsoft.com/office/drawing/2014/main" id="{E7CCDDDF-533C-76C1-3FDF-B23AD87D6A96}"/>
              </a:ext>
            </a:extLst>
          </p:cNvPr>
          <p:cNvPicPr>
            <a:picLocks noChangeAspect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81" y="2780367"/>
            <a:ext cx="654791" cy="654791"/>
          </a:xfrm>
          <a:prstGeom prst="rect">
            <a:avLst/>
          </a:prstGeom>
        </p:spPr>
      </p:pic>
      <p:pic>
        <p:nvPicPr>
          <p:cNvPr id="499" name="Picture 498" descr="A blue and black logo&#10;&#10;Description automatically generated">
            <a:extLst>
              <a:ext uri="{FF2B5EF4-FFF2-40B4-BE49-F238E27FC236}">
                <a16:creationId xmlns:a16="http://schemas.microsoft.com/office/drawing/2014/main" id="{291F6D2B-02FB-1EC0-9F95-8931C02DA566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414" y="2745610"/>
            <a:ext cx="654791" cy="654791"/>
          </a:xfrm>
          <a:prstGeom prst="rect">
            <a:avLst/>
          </a:prstGeom>
        </p:spPr>
      </p:pic>
      <p:pic>
        <p:nvPicPr>
          <p:cNvPr id="500" name="Picture 499" descr="A blue paper with a dollar sign&#10;&#10;Description automatically generated">
            <a:extLst>
              <a:ext uri="{FF2B5EF4-FFF2-40B4-BE49-F238E27FC236}">
                <a16:creationId xmlns:a16="http://schemas.microsoft.com/office/drawing/2014/main" id="{D68A3EED-746D-5081-C044-1F419E8D76E2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508" y="2750360"/>
            <a:ext cx="654791" cy="654791"/>
          </a:xfrm>
          <a:prstGeom prst="rect">
            <a:avLst/>
          </a:prstGeom>
        </p:spPr>
      </p:pic>
      <p:pic>
        <p:nvPicPr>
          <p:cNvPr id="501" name="Picture 500" descr="A blue building with many windows&#10;&#10;Description automatically generated">
            <a:extLst>
              <a:ext uri="{FF2B5EF4-FFF2-40B4-BE49-F238E27FC236}">
                <a16:creationId xmlns:a16="http://schemas.microsoft.com/office/drawing/2014/main" id="{A0AB2BED-B3EA-4307-F708-0B52B6E109E4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1" y="4034331"/>
            <a:ext cx="654791" cy="654791"/>
          </a:xfrm>
          <a:prstGeom prst="rect">
            <a:avLst/>
          </a:prstGeom>
        </p:spPr>
      </p:pic>
      <p:pic>
        <p:nvPicPr>
          <p:cNvPr id="502" name="Picture 501" descr="A blue calculator on a black background&#10;&#10;Description automatically generated">
            <a:extLst>
              <a:ext uri="{FF2B5EF4-FFF2-40B4-BE49-F238E27FC236}">
                <a16:creationId xmlns:a16="http://schemas.microsoft.com/office/drawing/2014/main" id="{82E8865F-9492-7C6C-6D91-657ABC7D5CE3}"/>
              </a:ext>
            </a:extLst>
          </p:cNvPr>
          <p:cNvPicPr>
            <a:picLocks noChangeAspect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845" y="2753141"/>
            <a:ext cx="654791" cy="654791"/>
          </a:xfrm>
          <a:prstGeom prst="rect">
            <a:avLst/>
          </a:prstGeom>
        </p:spPr>
      </p:pic>
      <p:pic>
        <p:nvPicPr>
          <p:cNvPr id="503" name="Picture 502" descr="A blue dollar sign in a blue circle&#10;&#10;Description automatically generated">
            <a:extLst>
              <a:ext uri="{FF2B5EF4-FFF2-40B4-BE49-F238E27FC236}">
                <a16:creationId xmlns:a16="http://schemas.microsoft.com/office/drawing/2014/main" id="{DC9AF803-7501-F1EE-6763-7294736EED2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604" y="2751538"/>
            <a:ext cx="654791" cy="654791"/>
          </a:xfrm>
          <a:prstGeom prst="rect">
            <a:avLst/>
          </a:prstGeom>
        </p:spPr>
      </p:pic>
      <p:pic>
        <p:nvPicPr>
          <p:cNvPr id="504" name="Picture 503" descr="A blue credit card with black background&#10;&#10;Description automatically generated">
            <a:extLst>
              <a:ext uri="{FF2B5EF4-FFF2-40B4-BE49-F238E27FC236}">
                <a16:creationId xmlns:a16="http://schemas.microsoft.com/office/drawing/2014/main" id="{CF6EC203-844C-E7CD-E7CD-BC713218E618}"/>
              </a:ext>
            </a:extLst>
          </p:cNvPr>
          <p:cNvPicPr>
            <a:picLocks noChangeAspect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57" y="2745085"/>
            <a:ext cx="654791" cy="654791"/>
          </a:xfrm>
          <a:prstGeom prst="rect">
            <a:avLst/>
          </a:prstGeom>
        </p:spPr>
      </p:pic>
      <p:pic>
        <p:nvPicPr>
          <p:cNvPr id="505" name="Picture 504" descr="A blue dollar sign with arrows&#10;&#10;Description automatically generated">
            <a:extLst>
              <a:ext uri="{FF2B5EF4-FFF2-40B4-BE49-F238E27FC236}">
                <a16:creationId xmlns:a16="http://schemas.microsoft.com/office/drawing/2014/main" id="{099D311D-8376-6D07-4CCA-BBAFC6E93F8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644" y="2771212"/>
            <a:ext cx="654791" cy="654791"/>
          </a:xfrm>
          <a:prstGeom prst="rect">
            <a:avLst/>
          </a:prstGeom>
        </p:spPr>
      </p:pic>
      <p:pic>
        <p:nvPicPr>
          <p:cNvPr id="507" name="Picture 506" descr="A blue arrow pointing up to a bar graph&#10;&#10;Description automatically generated">
            <a:extLst>
              <a:ext uri="{FF2B5EF4-FFF2-40B4-BE49-F238E27FC236}">
                <a16:creationId xmlns:a16="http://schemas.microsoft.com/office/drawing/2014/main" id="{C167E8F4-425B-6A93-42AB-2257EEED8FD4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761" y="2723747"/>
            <a:ext cx="654791" cy="654791"/>
          </a:xfrm>
          <a:prstGeom prst="rect">
            <a:avLst/>
          </a:prstGeom>
        </p:spPr>
      </p:pic>
      <p:pic>
        <p:nvPicPr>
          <p:cNvPr id="508" name="Picture 507" descr="A blue and black logo&#10;&#10;Description automatically generated">
            <a:extLst>
              <a:ext uri="{FF2B5EF4-FFF2-40B4-BE49-F238E27FC236}">
                <a16:creationId xmlns:a16="http://schemas.microsoft.com/office/drawing/2014/main" id="{2403F7FB-962F-D10C-6DA1-ABB3933AD159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25" y="2741544"/>
            <a:ext cx="654791" cy="654791"/>
          </a:xfrm>
          <a:prstGeom prst="rect">
            <a:avLst/>
          </a:prstGeom>
        </p:spPr>
      </p:pic>
      <p:pic>
        <p:nvPicPr>
          <p:cNvPr id="509" name="Picture 508" descr="A blue dollar sign on a black background&#10;&#10;Description automatically generated">
            <a:extLst>
              <a:ext uri="{FF2B5EF4-FFF2-40B4-BE49-F238E27FC236}">
                <a16:creationId xmlns:a16="http://schemas.microsoft.com/office/drawing/2014/main" id="{94BE8452-C0C8-93C6-8EDB-446D39F232EA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784" y="2746925"/>
            <a:ext cx="654791" cy="654791"/>
          </a:xfrm>
          <a:prstGeom prst="rect">
            <a:avLst/>
          </a:prstGeom>
        </p:spPr>
      </p:pic>
      <p:pic>
        <p:nvPicPr>
          <p:cNvPr id="510" name="Picture 509" descr="A blue circle with a triangle in the center&#10;&#10;Description automatically generated">
            <a:extLst>
              <a:ext uri="{FF2B5EF4-FFF2-40B4-BE49-F238E27FC236}">
                <a16:creationId xmlns:a16="http://schemas.microsoft.com/office/drawing/2014/main" id="{5D7957B5-DF7A-2D26-74E3-F4ADBA826E4C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513" y="2755172"/>
            <a:ext cx="654791" cy="654791"/>
          </a:xfrm>
          <a:prstGeom prst="rect">
            <a:avLst/>
          </a:prstGeom>
        </p:spPr>
      </p:pic>
      <p:pic>
        <p:nvPicPr>
          <p:cNvPr id="511" name="Picture 510" descr="A blue notepad with a pen&#10;&#10;Description automatically generated">
            <a:extLst>
              <a:ext uri="{FF2B5EF4-FFF2-40B4-BE49-F238E27FC236}">
                <a16:creationId xmlns:a16="http://schemas.microsoft.com/office/drawing/2014/main" id="{FF03D63A-D318-874E-7428-F1A8DB3B6862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53" y="2125287"/>
            <a:ext cx="654791" cy="654791"/>
          </a:xfrm>
          <a:prstGeom prst="rect">
            <a:avLst/>
          </a:prstGeom>
        </p:spPr>
      </p:pic>
      <p:pic>
        <p:nvPicPr>
          <p:cNvPr id="128" name="Picture 127" descr="A blue arrows in a circle&#10;&#10;Description automatically generated">
            <a:extLst>
              <a:ext uri="{FF2B5EF4-FFF2-40B4-BE49-F238E27FC236}">
                <a16:creationId xmlns:a16="http://schemas.microsoft.com/office/drawing/2014/main" id="{8C849713-C424-08CE-AF52-4BA9D856C8E5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707" y="2758303"/>
            <a:ext cx="654791" cy="654791"/>
          </a:xfrm>
          <a:prstGeom prst="rect">
            <a:avLst/>
          </a:prstGeom>
        </p:spPr>
      </p:pic>
      <p:pic>
        <p:nvPicPr>
          <p:cNvPr id="129" name="Picture 128" descr="A blue arrow pointing up&#10;&#10;Description automatically generated">
            <a:extLst>
              <a:ext uri="{FF2B5EF4-FFF2-40B4-BE49-F238E27FC236}">
                <a16:creationId xmlns:a16="http://schemas.microsoft.com/office/drawing/2014/main" id="{CD05F18F-C0C2-E4A9-4585-F153F6940E6A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266" y="2722121"/>
            <a:ext cx="654791" cy="654791"/>
          </a:xfrm>
          <a:prstGeom prst="rect">
            <a:avLst/>
          </a:prstGeom>
        </p:spPr>
      </p:pic>
      <p:pic>
        <p:nvPicPr>
          <p:cNvPr id="131" name="Picture 130" descr="A blue baby face with a black background&#10;&#10;Description automatically generated">
            <a:extLst>
              <a:ext uri="{FF2B5EF4-FFF2-40B4-BE49-F238E27FC236}">
                <a16:creationId xmlns:a16="http://schemas.microsoft.com/office/drawing/2014/main" id="{CB332714-FCD5-E036-6DBF-F77E85522E5D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943" y="4032673"/>
            <a:ext cx="654791" cy="654791"/>
          </a:xfrm>
          <a:prstGeom prst="rect">
            <a:avLst/>
          </a:prstGeom>
        </p:spPr>
      </p:pic>
      <p:pic>
        <p:nvPicPr>
          <p:cNvPr id="133" name="Picture 132" descr="A blue car with two wheels&#10;&#10;Description automatically generated">
            <a:extLst>
              <a:ext uri="{FF2B5EF4-FFF2-40B4-BE49-F238E27FC236}">
                <a16:creationId xmlns:a16="http://schemas.microsoft.com/office/drawing/2014/main" id="{695DFB94-3736-52D3-DDFD-EA2FC74529B7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17" y="4024145"/>
            <a:ext cx="654791" cy="654791"/>
          </a:xfrm>
          <a:prstGeom prst="rect">
            <a:avLst/>
          </a:prstGeom>
        </p:spPr>
      </p:pic>
      <p:pic>
        <p:nvPicPr>
          <p:cNvPr id="139" name="Picture 138" descr="A blue tooth with a star on it&#10;&#10;Description automatically generated">
            <a:extLst>
              <a:ext uri="{FF2B5EF4-FFF2-40B4-BE49-F238E27FC236}">
                <a16:creationId xmlns:a16="http://schemas.microsoft.com/office/drawing/2014/main" id="{25502325-FDB4-213F-F8C6-80877013B3F8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760" y="3979402"/>
            <a:ext cx="654791" cy="654791"/>
          </a:xfrm>
          <a:prstGeom prst="rect">
            <a:avLst/>
          </a:prstGeom>
        </p:spPr>
      </p:pic>
      <p:pic>
        <p:nvPicPr>
          <p:cNvPr id="141" name="Picture 140" descr="A blue dog head with black background&#10;&#10;Description automatically generated">
            <a:extLst>
              <a:ext uri="{FF2B5EF4-FFF2-40B4-BE49-F238E27FC236}">
                <a16:creationId xmlns:a16="http://schemas.microsoft.com/office/drawing/2014/main" id="{FAF06ED0-1E89-3BD4-13DA-805206E7C9CA}"/>
              </a:ext>
            </a:extLst>
          </p:cNvPr>
          <p:cNvPicPr>
            <a:picLocks noChangeAspect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193" y="4003684"/>
            <a:ext cx="654791" cy="654791"/>
          </a:xfrm>
          <a:prstGeom prst="rect">
            <a:avLst/>
          </a:prstGeom>
        </p:spPr>
      </p:pic>
      <p:pic>
        <p:nvPicPr>
          <p:cNvPr id="143" name="Picture 142" descr="A blue burger with black background&#10;&#10;Description automatically generated">
            <a:extLst>
              <a:ext uri="{FF2B5EF4-FFF2-40B4-BE49-F238E27FC236}">
                <a16:creationId xmlns:a16="http://schemas.microsoft.com/office/drawing/2014/main" id="{222663CE-9677-ED64-8BE9-8CB05FB284F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31" y="4005765"/>
            <a:ext cx="654791" cy="654791"/>
          </a:xfrm>
          <a:prstGeom prst="rect">
            <a:avLst/>
          </a:prstGeom>
        </p:spPr>
      </p:pic>
      <p:pic>
        <p:nvPicPr>
          <p:cNvPr id="144" name="Picture 143" descr="A blue cross on a black background&#10;&#10;Description automatically generated">
            <a:extLst>
              <a:ext uri="{FF2B5EF4-FFF2-40B4-BE49-F238E27FC236}">
                <a16:creationId xmlns:a16="http://schemas.microsoft.com/office/drawing/2014/main" id="{C5CDA197-EA91-8E61-ABFC-77B532BBD64C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544" y="4010133"/>
            <a:ext cx="654791" cy="654791"/>
          </a:xfrm>
          <a:prstGeom prst="rect">
            <a:avLst/>
          </a:prstGeom>
        </p:spPr>
      </p:pic>
      <p:pic>
        <p:nvPicPr>
          <p:cNvPr id="146" name="Picture 145" descr="A blue house with a black background&#10;&#10;Description automatically generated">
            <a:extLst>
              <a:ext uri="{FF2B5EF4-FFF2-40B4-BE49-F238E27FC236}">
                <a16:creationId xmlns:a16="http://schemas.microsoft.com/office/drawing/2014/main" id="{CEA17B15-099F-996A-26D8-95C5C569DB84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95" y="4013434"/>
            <a:ext cx="654791" cy="654791"/>
          </a:xfrm>
          <a:prstGeom prst="rect">
            <a:avLst/>
          </a:prstGeom>
        </p:spPr>
      </p:pic>
      <p:pic>
        <p:nvPicPr>
          <p:cNvPr id="148" name="Picture 147" descr="A blue pin with a black background&#10;&#10;Description automatically generated">
            <a:extLst>
              <a:ext uri="{FF2B5EF4-FFF2-40B4-BE49-F238E27FC236}">
                <a16:creationId xmlns:a16="http://schemas.microsoft.com/office/drawing/2014/main" id="{21EE8AFB-B8A3-8CD3-5C60-4ABF67CBC4C7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30" y="4029660"/>
            <a:ext cx="654791" cy="654791"/>
          </a:xfrm>
          <a:prstGeom prst="rect">
            <a:avLst/>
          </a:prstGeom>
        </p:spPr>
      </p:pic>
      <p:pic>
        <p:nvPicPr>
          <p:cNvPr id="149" name="Picture 148" descr="A blue circle with a heart on top of it&#10;&#10;Description automatically generated">
            <a:extLst>
              <a:ext uri="{FF2B5EF4-FFF2-40B4-BE49-F238E27FC236}">
                <a16:creationId xmlns:a16="http://schemas.microsoft.com/office/drawing/2014/main" id="{318BC4A1-2269-C5BC-4816-699E91462B44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86" y="4007016"/>
            <a:ext cx="654791" cy="654791"/>
          </a:xfrm>
          <a:prstGeom prst="rect">
            <a:avLst/>
          </a:prstGeom>
        </p:spPr>
      </p:pic>
      <p:pic>
        <p:nvPicPr>
          <p:cNvPr id="150" name="Picture 149" descr="A blue box with black background&#10;&#10;Description automatically generated">
            <a:extLst>
              <a:ext uri="{FF2B5EF4-FFF2-40B4-BE49-F238E27FC236}">
                <a16:creationId xmlns:a16="http://schemas.microsoft.com/office/drawing/2014/main" id="{5D42D60B-A3BF-1B7F-692C-A24BEC2D246B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62" y="4008588"/>
            <a:ext cx="654791" cy="654791"/>
          </a:xfrm>
          <a:prstGeom prst="rect">
            <a:avLst/>
          </a:prstGeom>
        </p:spPr>
      </p:pic>
      <p:pic>
        <p:nvPicPr>
          <p:cNvPr id="151" name="Picture 150" descr="A blue palm tree with black background&#10;&#10;Description automatically generated">
            <a:extLst>
              <a:ext uri="{FF2B5EF4-FFF2-40B4-BE49-F238E27FC236}">
                <a16:creationId xmlns:a16="http://schemas.microsoft.com/office/drawing/2014/main" id="{3BAD5558-CD70-A180-D12A-0072C0CE1016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80" y="3987711"/>
            <a:ext cx="654791" cy="654791"/>
          </a:xfrm>
          <a:prstGeom prst="rect">
            <a:avLst/>
          </a:prstGeom>
        </p:spPr>
      </p:pic>
      <p:pic>
        <p:nvPicPr>
          <p:cNvPr id="152" name="Picture 151" descr="A blue piggy bank with a black background&#10;&#10;Description automatically generated">
            <a:extLst>
              <a:ext uri="{FF2B5EF4-FFF2-40B4-BE49-F238E27FC236}">
                <a16:creationId xmlns:a16="http://schemas.microsoft.com/office/drawing/2014/main" id="{6F1F4D9F-AF85-0495-8577-4D1CD5A45C07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55" y="3989442"/>
            <a:ext cx="654791" cy="654791"/>
          </a:xfrm>
          <a:prstGeom prst="rect">
            <a:avLst/>
          </a:prstGeom>
        </p:spPr>
      </p:pic>
      <p:pic>
        <p:nvPicPr>
          <p:cNvPr id="154" name="Picture 153" descr="A blue suitcase on wheels&#10;&#10;Description automatically generated">
            <a:extLst>
              <a:ext uri="{FF2B5EF4-FFF2-40B4-BE49-F238E27FC236}">
                <a16:creationId xmlns:a16="http://schemas.microsoft.com/office/drawing/2014/main" id="{507BDFCD-B064-03FD-3BD1-52688FA81093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678" y="3982115"/>
            <a:ext cx="654791" cy="654791"/>
          </a:xfrm>
          <a:prstGeom prst="rect">
            <a:avLst/>
          </a:prstGeom>
        </p:spPr>
      </p:pic>
      <p:pic>
        <p:nvPicPr>
          <p:cNvPr id="156" name="Picture 155" descr="A blue airplane in the sky&#10;&#10;Description automatically generated">
            <a:extLst>
              <a:ext uri="{FF2B5EF4-FFF2-40B4-BE49-F238E27FC236}">
                <a16:creationId xmlns:a16="http://schemas.microsoft.com/office/drawing/2014/main" id="{313C3502-C962-44D1-7662-8ADB175788B7}"/>
              </a:ext>
            </a:extLst>
          </p:cNvPr>
          <p:cNvPicPr>
            <a:picLocks noChangeAspect="1"/>
          </p:cNvPicPr>
          <p:nvPr/>
        </p:nvPicPr>
        <p:blipFill>
          <a:blip r:embed="rId1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915" y="4015444"/>
            <a:ext cx="654791" cy="654791"/>
          </a:xfrm>
          <a:prstGeom prst="rect">
            <a:avLst/>
          </a:prstGeom>
        </p:spPr>
      </p:pic>
      <p:pic>
        <p:nvPicPr>
          <p:cNvPr id="158" name="Picture 157" descr="A blue and white flag&#10;&#10;Description automatically generated">
            <a:extLst>
              <a:ext uri="{FF2B5EF4-FFF2-40B4-BE49-F238E27FC236}">
                <a16:creationId xmlns:a16="http://schemas.microsoft.com/office/drawing/2014/main" id="{D73EEFE2-B3C3-4322-C575-06D74BD2ABAA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886" y="4010625"/>
            <a:ext cx="654791" cy="654791"/>
          </a:xfrm>
          <a:prstGeom prst="rect">
            <a:avLst/>
          </a:prstGeom>
        </p:spPr>
      </p:pic>
      <p:pic>
        <p:nvPicPr>
          <p:cNvPr id="164" name="Picture 163" descr="A blue eye with a black background&#10;&#10;Description automatically generated">
            <a:extLst>
              <a:ext uri="{FF2B5EF4-FFF2-40B4-BE49-F238E27FC236}">
                <a16:creationId xmlns:a16="http://schemas.microsoft.com/office/drawing/2014/main" id="{8E7BE460-EEF8-3384-8E44-3275E00F53FA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026" y="4000118"/>
            <a:ext cx="654791" cy="654791"/>
          </a:xfrm>
          <a:prstGeom prst="rect">
            <a:avLst/>
          </a:prstGeom>
        </p:spPr>
      </p:pic>
      <p:pic>
        <p:nvPicPr>
          <p:cNvPr id="166" name="Picture 165" descr="A blue briefcase on a black background&#10;&#10;Description automatically generated">
            <a:extLst>
              <a:ext uri="{FF2B5EF4-FFF2-40B4-BE49-F238E27FC236}">
                <a16:creationId xmlns:a16="http://schemas.microsoft.com/office/drawing/2014/main" id="{5FE156CF-3FC7-037C-66EF-D92C1B6CD330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954" y="4024146"/>
            <a:ext cx="654791" cy="6547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1955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28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8446936" cy="466598"/>
          </a:xfrm>
        </p:spPr>
        <p:txBody>
          <a:bodyPr/>
          <a:lstStyle/>
          <a:p>
            <a:r>
              <a:rPr lang="en-US" dirty="0"/>
              <a:t>Tables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665613E-C9CC-B88D-F6B2-232C2854A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082423"/>
              </p:ext>
            </p:extLst>
          </p:nvPr>
        </p:nvGraphicFramePr>
        <p:xfrm>
          <a:off x="548097" y="962428"/>
          <a:ext cx="388611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372">
                  <a:extLst>
                    <a:ext uri="{9D8B030D-6E8A-4147-A177-3AD203B41FA5}">
                      <a16:colId xmlns:a16="http://schemas.microsoft.com/office/drawing/2014/main" val="2623708408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4139960700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3693819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3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379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7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577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39038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9D4FFF-705A-1965-9876-BA219E93A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058778"/>
              </p:ext>
            </p:extLst>
          </p:nvPr>
        </p:nvGraphicFramePr>
        <p:xfrm>
          <a:off x="4746662" y="2939506"/>
          <a:ext cx="3886116" cy="162785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5372">
                  <a:extLst>
                    <a:ext uri="{9D8B030D-6E8A-4147-A177-3AD203B41FA5}">
                      <a16:colId xmlns:a16="http://schemas.microsoft.com/office/drawing/2014/main" val="2623708408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4139960700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3693819548"/>
                    </a:ext>
                  </a:extLst>
                </a:gridCol>
              </a:tblGrid>
              <a:tr h="40696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97379352"/>
                  </a:ext>
                </a:extLst>
              </a:tr>
              <a:tr h="40696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0575022"/>
                  </a:ext>
                </a:extLst>
              </a:tr>
              <a:tr h="40696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42577130"/>
                  </a:ext>
                </a:extLst>
              </a:tr>
              <a:tr h="40696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4390384"/>
                  </a:ext>
                </a:extLst>
              </a:tr>
            </a:tbl>
          </a:graphicData>
        </a:graphic>
      </p:graphicFrame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68A18E22-A64E-AEFF-FB31-7D2ACC2A9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741457"/>
              </p:ext>
            </p:extLst>
          </p:nvPr>
        </p:nvGraphicFramePr>
        <p:xfrm>
          <a:off x="4735087" y="962428"/>
          <a:ext cx="3886116" cy="1483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95372">
                  <a:extLst>
                    <a:ext uri="{9D8B030D-6E8A-4147-A177-3AD203B41FA5}">
                      <a16:colId xmlns:a16="http://schemas.microsoft.com/office/drawing/2014/main" val="2623708408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4139960700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3693819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2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Header 3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379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057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42577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390384"/>
                  </a:ext>
                </a:extLst>
              </a:tr>
            </a:tbl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B805A70-D501-845F-D8E7-36EA7E3CD0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175116"/>
              </p:ext>
            </p:extLst>
          </p:nvPr>
        </p:nvGraphicFramePr>
        <p:xfrm>
          <a:off x="548097" y="2916356"/>
          <a:ext cx="388611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372">
                  <a:extLst>
                    <a:ext uri="{9D8B030D-6E8A-4147-A177-3AD203B41FA5}">
                      <a16:colId xmlns:a16="http://schemas.microsoft.com/office/drawing/2014/main" val="2304351331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2850744298"/>
                    </a:ext>
                  </a:extLst>
                </a:gridCol>
                <a:gridCol w="1295372">
                  <a:extLst>
                    <a:ext uri="{9D8B030D-6E8A-4147-A177-3AD203B41FA5}">
                      <a16:colId xmlns:a16="http://schemas.microsoft.com/office/drawing/2014/main" val="1944853403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Header 1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4773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368875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34830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Text goes here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>
                          <a:alpha val="18824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514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172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29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1662680" cy="328770"/>
          </a:xfrm>
        </p:spPr>
        <p:txBody>
          <a:bodyPr/>
          <a:lstStyle/>
          <a:p>
            <a:r>
              <a:rPr lang="en-US"/>
              <a:t>Charts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61A1E29-BB13-0F8F-7472-CAAA9B7213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6260383"/>
              </p:ext>
            </p:extLst>
          </p:nvPr>
        </p:nvGraphicFramePr>
        <p:xfrm>
          <a:off x="247450" y="2789092"/>
          <a:ext cx="2346402" cy="1974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29FEE86A-CDCF-4CCE-0072-13C0242D2189}"/>
              </a:ext>
            </a:extLst>
          </p:cNvPr>
          <p:cNvGrpSpPr/>
          <p:nvPr/>
        </p:nvGrpSpPr>
        <p:grpSpPr>
          <a:xfrm>
            <a:off x="358625" y="869446"/>
            <a:ext cx="2086411" cy="3018738"/>
            <a:chOff x="2539192" y="762920"/>
            <a:chExt cx="2510141" cy="3018738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29555DCE-8DCD-8867-4A40-32C0F000FFA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14274597"/>
                </p:ext>
              </p:extLst>
            </p:nvPr>
          </p:nvGraphicFramePr>
          <p:xfrm>
            <a:off x="2539192" y="762920"/>
            <a:ext cx="2510141" cy="16734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DB6984-490A-7681-9CD1-A41DC33C4157}"/>
                </a:ext>
              </a:extLst>
            </p:cNvPr>
            <p:cNvSpPr txBox="1"/>
            <p:nvPr/>
          </p:nvSpPr>
          <p:spPr>
            <a:xfrm>
              <a:off x="3393479" y="1353411"/>
              <a:ext cx="81770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3200">
                  <a:solidFill>
                    <a:schemeClr val="tx2"/>
                  </a:solidFill>
                  <a:latin typeface="Garamond" panose="02020404030301010803" pitchFamily="18" charset="0"/>
                </a:rPr>
                <a:t>42</a:t>
              </a:r>
              <a:r>
                <a:rPr lang="en-US" sz="2800">
                  <a:solidFill>
                    <a:schemeClr val="tx2"/>
                  </a:solidFill>
                  <a:latin typeface="Garamond" panose="02020404030301010803" pitchFamily="18" charset="0"/>
                </a:rPr>
                <a:t>%</a:t>
              </a:r>
              <a:endParaRPr lang="en-US" sz="3200">
                <a:solidFill>
                  <a:schemeClr val="tx2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116E68-2BE3-6AA2-4DB6-3DB6D22B8A16}"/>
                </a:ext>
              </a:extLst>
            </p:cNvPr>
            <p:cNvSpPr txBox="1"/>
            <p:nvPr/>
          </p:nvSpPr>
          <p:spPr>
            <a:xfrm>
              <a:off x="3393479" y="3289215"/>
              <a:ext cx="81770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3200">
                  <a:solidFill>
                    <a:schemeClr val="tx2"/>
                  </a:solidFill>
                  <a:latin typeface="Garamond" panose="02020404030301010803" pitchFamily="18" charset="0"/>
                </a:rPr>
                <a:t>42</a:t>
              </a:r>
              <a:r>
                <a:rPr lang="en-US" sz="2800">
                  <a:solidFill>
                    <a:schemeClr val="tx2"/>
                  </a:solidFill>
                  <a:latin typeface="Garamond" panose="02020404030301010803" pitchFamily="18" charset="0"/>
                </a:rPr>
                <a:t>%</a:t>
              </a:r>
              <a:endParaRPr lang="en-US" sz="3200">
                <a:solidFill>
                  <a:schemeClr val="tx2"/>
                </a:solidFill>
                <a:latin typeface="Garamond" panose="02020404030301010803" pitchFamily="18" charset="0"/>
              </a:endParaRPr>
            </a:p>
          </p:txBody>
        </p:sp>
      </p:grp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41B3C25-8D51-ED31-546B-DA5243F76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226907"/>
              </p:ext>
            </p:extLst>
          </p:nvPr>
        </p:nvGraphicFramePr>
        <p:xfrm>
          <a:off x="2168913" y="412732"/>
          <a:ext cx="2637062" cy="237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96A6ED4B-52BB-E612-CC09-5392845243F5}"/>
              </a:ext>
            </a:extLst>
          </p:cNvPr>
          <p:cNvGrpSpPr/>
          <p:nvPr/>
        </p:nvGrpSpPr>
        <p:grpSpPr>
          <a:xfrm>
            <a:off x="2488166" y="2722413"/>
            <a:ext cx="2018514" cy="1875465"/>
            <a:chOff x="2269592" y="2722413"/>
            <a:chExt cx="2018514" cy="1875465"/>
          </a:xfrm>
        </p:grpSpPr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7FA9516E-CDAF-5D88-849D-A90041F4910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68487661"/>
                </p:ext>
              </p:extLst>
            </p:nvPr>
          </p:nvGraphicFramePr>
          <p:xfrm>
            <a:off x="2269592" y="2722413"/>
            <a:ext cx="2018514" cy="18754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5562940B-08BC-5DCB-82AE-9811926B2DE2}"/>
                </a:ext>
              </a:extLst>
            </p:cNvPr>
            <p:cNvSpPr txBox="1"/>
            <p:nvPr/>
          </p:nvSpPr>
          <p:spPr>
            <a:xfrm>
              <a:off x="2712506" y="3407511"/>
              <a:ext cx="1132686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3200">
                  <a:solidFill>
                    <a:schemeClr val="tx2"/>
                  </a:solidFill>
                  <a:latin typeface="Garamond" panose="02020404030301010803" pitchFamily="18" charset="0"/>
                  <a:cs typeface="Poppins" pitchFamily="2" charset="77"/>
                </a:rPr>
                <a:t>2022</a:t>
              </a:r>
            </a:p>
          </p:txBody>
        </p:sp>
      </p:grp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DFB3E241-815A-4675-B1CD-61C6EDF58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349592"/>
              </p:ext>
            </p:extLst>
          </p:nvPr>
        </p:nvGraphicFramePr>
        <p:xfrm>
          <a:off x="4515315" y="636408"/>
          <a:ext cx="4574949" cy="403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3525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8FF8-06DE-27F2-8F5B-7B85D526A3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EBE45-A8E6-45C7-C6FA-0918DCCD4E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E59783-BA5C-1B2F-522C-F4C0CED7B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27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30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1662680" cy="346835"/>
          </a:xfrm>
        </p:spPr>
        <p:txBody>
          <a:bodyPr/>
          <a:lstStyle/>
          <a:p>
            <a:r>
              <a:rPr lang="en-US" dirty="0"/>
              <a:t>Charts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9A3259F6-8BBC-8AC9-CA0B-95692068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0146523"/>
              </p:ext>
            </p:extLst>
          </p:nvPr>
        </p:nvGraphicFramePr>
        <p:xfrm>
          <a:off x="4785920" y="2361798"/>
          <a:ext cx="3912484" cy="2372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2D Line Chart">
            <a:extLst>
              <a:ext uri="{FF2B5EF4-FFF2-40B4-BE49-F238E27FC236}">
                <a16:creationId xmlns:a16="http://schemas.microsoft.com/office/drawing/2014/main" id="{D9B82DF4-DA91-3D01-BA93-80B07AA8AC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430936"/>
              </p:ext>
            </p:extLst>
          </p:nvPr>
        </p:nvGraphicFramePr>
        <p:xfrm>
          <a:off x="4754882" y="285229"/>
          <a:ext cx="3900520" cy="178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ED3C0074-C88A-5D10-DFE5-7711456C4061}"/>
              </a:ext>
            </a:extLst>
          </p:cNvPr>
          <p:cNvGrpSpPr/>
          <p:nvPr/>
        </p:nvGrpSpPr>
        <p:grpSpPr>
          <a:xfrm>
            <a:off x="433837" y="2067244"/>
            <a:ext cx="3955283" cy="2648823"/>
            <a:chOff x="409425" y="1709805"/>
            <a:chExt cx="4116621" cy="2756869"/>
          </a:xfrm>
        </p:grpSpPr>
        <p:graphicFrame>
          <p:nvGraphicFramePr>
            <p:cNvPr id="20" name="2D Bar Chart">
              <a:extLst>
                <a:ext uri="{FF2B5EF4-FFF2-40B4-BE49-F238E27FC236}">
                  <a16:creationId xmlns:a16="http://schemas.microsoft.com/office/drawing/2014/main" id="{3B30014A-022A-B70C-81FA-BA22044F9CB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33756611"/>
                </p:ext>
              </p:extLst>
            </p:nvPr>
          </p:nvGraphicFramePr>
          <p:xfrm>
            <a:off x="409425" y="1709805"/>
            <a:ext cx="4116621" cy="23797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CE51D94E-6336-1156-84C9-862C1080CB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67735" y="4215747"/>
              <a:ext cx="1557550" cy="250927"/>
              <a:chOff x="10" y="-57388"/>
              <a:chExt cx="4378434" cy="636388"/>
            </a:xfrm>
          </p:grpSpPr>
          <p:sp>
            <p:nvSpPr>
              <p:cNvPr id="8" name="Rounded Rectangle">
                <a:extLst>
                  <a:ext uri="{FF2B5EF4-FFF2-40B4-BE49-F238E27FC236}">
                    <a16:creationId xmlns:a16="http://schemas.microsoft.com/office/drawing/2014/main" id="{C50D843D-0254-81DC-D28B-0856FFF60E20}"/>
                  </a:ext>
                </a:extLst>
              </p:cNvPr>
              <p:cNvSpPr/>
              <p:nvPr/>
            </p:nvSpPr>
            <p:spPr>
              <a:xfrm>
                <a:off x="10" y="664"/>
                <a:ext cx="471502" cy="469881"/>
              </a:xfrm>
              <a:prstGeom prst="roundRect">
                <a:avLst>
                  <a:gd name="adj" fmla="val 10073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eaLnBrk="1" fontAlgn="auto">
                  <a:spcBef>
                    <a:spcPts val="0"/>
                  </a:spcBef>
                  <a:spcAft>
                    <a:spcPts val="0"/>
                  </a:spcAft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900" b="0" ker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Neue Medium"/>
                </a:endParaRPr>
              </a:p>
            </p:txBody>
          </p:sp>
          <p:sp>
            <p:nvSpPr>
              <p:cNvPr id="9" name="Placeholder Text here">
                <a:extLst>
                  <a:ext uri="{FF2B5EF4-FFF2-40B4-BE49-F238E27FC236}">
                    <a16:creationId xmlns:a16="http://schemas.microsoft.com/office/drawing/2014/main" id="{B4A02292-C521-5467-EA96-1D39291088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5259" y="-57388"/>
                <a:ext cx="3733185" cy="636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>
                <a:lvl1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1pPr>
                <a:lvl2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2pPr>
                <a:lvl3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3pPr>
                <a:lvl4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4pPr>
                <a:lvl5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5pPr>
                <a:lvl6pPr marL="4572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6pPr>
                <a:lvl7pPr marL="9144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7pPr>
                <a:lvl8pPr marL="13716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8pPr>
                <a:lvl9pPr marL="18288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9pPr>
              </a:lstStyle>
              <a:p>
                <a:pPr algn="l" eaLnBrk="1"/>
                <a:r>
                  <a:rPr lang="en-US" altLang="en-US" sz="900" b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rPr>
                  <a:t>Placeholder Text here</a:t>
                </a:r>
              </a:p>
            </p:txBody>
          </p:sp>
        </p:grpSp>
        <p:grpSp>
          <p:nvGrpSpPr>
            <p:cNvPr id="10" name="Group">
              <a:extLst>
                <a:ext uri="{FF2B5EF4-FFF2-40B4-BE49-F238E27FC236}">
                  <a16:creationId xmlns:a16="http://schemas.microsoft.com/office/drawing/2014/main" id="{C7D404EF-310C-4060-F6EC-E0260F6F4F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9597" y="4215747"/>
              <a:ext cx="1557550" cy="250927"/>
              <a:chOff x="505" y="-57388"/>
              <a:chExt cx="4378434" cy="636388"/>
            </a:xfrm>
          </p:grpSpPr>
          <p:sp>
            <p:nvSpPr>
              <p:cNvPr id="11" name="Rounded Rectangle">
                <a:extLst>
                  <a:ext uri="{FF2B5EF4-FFF2-40B4-BE49-F238E27FC236}">
                    <a16:creationId xmlns:a16="http://schemas.microsoft.com/office/drawing/2014/main" id="{A150A8B5-75D4-0E0F-1F96-1A6BAA4858FF}"/>
                  </a:ext>
                </a:extLst>
              </p:cNvPr>
              <p:cNvSpPr/>
              <p:nvPr/>
            </p:nvSpPr>
            <p:spPr>
              <a:xfrm>
                <a:off x="505" y="665"/>
                <a:ext cx="471503" cy="469882"/>
              </a:xfrm>
              <a:prstGeom prst="roundRect">
                <a:avLst>
                  <a:gd name="adj" fmla="val 10073"/>
                </a:avLst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eaLnBrk="1" fontAlgn="auto">
                  <a:spcBef>
                    <a:spcPts val="0"/>
                  </a:spcBef>
                  <a:spcAft>
                    <a:spcPts val="0"/>
                  </a:spcAft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900" b="0" ker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Neue Medium"/>
                </a:endParaRPr>
              </a:p>
            </p:txBody>
          </p:sp>
          <p:sp>
            <p:nvSpPr>
              <p:cNvPr id="15" name="Placeholder Text here">
                <a:extLst>
                  <a:ext uri="{FF2B5EF4-FFF2-40B4-BE49-F238E27FC236}">
                    <a16:creationId xmlns:a16="http://schemas.microsoft.com/office/drawing/2014/main" id="{3679CF30-A384-10E7-FED5-F45AE9C585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5754" y="-57388"/>
                <a:ext cx="3733185" cy="636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>
                <a:lvl1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1pPr>
                <a:lvl2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2pPr>
                <a:lvl3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3pPr>
                <a:lvl4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4pPr>
                <a:lvl5pPr algn="ctr" defTabSz="457200"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5pPr>
                <a:lvl6pPr marL="4572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6pPr>
                <a:lvl7pPr marL="9144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7pPr>
                <a:lvl8pPr marL="13716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8pPr>
                <a:lvl9pPr marL="1828800" indent="914400"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000" b="1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  <a:sym typeface="Helvetica Neue" panose="02000503000000020004" pitchFamily="2" charset="0"/>
                  </a:defRPr>
                </a:lvl9pPr>
              </a:lstStyle>
              <a:p>
                <a:pPr algn="l" eaLnBrk="1"/>
                <a:r>
                  <a:rPr lang="en-US" altLang="en-US" sz="900" b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rPr>
                  <a:t>Placeholder Text here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720A9C4-A959-46A5-DD6A-6ECA1C41B881}"/>
              </a:ext>
            </a:extLst>
          </p:cNvPr>
          <p:cNvGrpSpPr/>
          <p:nvPr/>
        </p:nvGrpSpPr>
        <p:grpSpPr>
          <a:xfrm>
            <a:off x="2387067" y="503366"/>
            <a:ext cx="1839457" cy="1883909"/>
            <a:chOff x="8349747" y="3862050"/>
            <a:chExt cx="1839457" cy="188390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9E37DF5-2439-6865-E905-ACDC28A6EE04}"/>
                </a:ext>
              </a:extLst>
            </p:cNvPr>
            <p:cNvGrpSpPr/>
            <p:nvPr/>
          </p:nvGrpSpPr>
          <p:grpSpPr>
            <a:xfrm>
              <a:off x="8349747" y="4230673"/>
              <a:ext cx="1839457" cy="1515286"/>
              <a:chOff x="2230906" y="2987562"/>
              <a:chExt cx="3493590" cy="2877908"/>
            </a:xfrm>
          </p:grpSpPr>
          <p:sp>
            <p:nvSpPr>
              <p:cNvPr id="17" name="Arc 16">
                <a:extLst>
                  <a:ext uri="{FF2B5EF4-FFF2-40B4-BE49-F238E27FC236}">
                    <a16:creationId xmlns:a16="http://schemas.microsoft.com/office/drawing/2014/main" id="{96C7AF5D-1873-B6E2-0519-F92497BDE0B7}"/>
                  </a:ext>
                </a:extLst>
              </p:cNvPr>
              <p:cNvSpPr/>
              <p:nvPr/>
            </p:nvSpPr>
            <p:spPr>
              <a:xfrm rot="10800000">
                <a:off x="3159763" y="3604254"/>
                <a:ext cx="1644518" cy="1644518"/>
              </a:xfrm>
              <a:prstGeom prst="arc">
                <a:avLst>
                  <a:gd name="adj1" fmla="val 30845"/>
                  <a:gd name="adj2" fmla="val 5372207"/>
                </a:avLst>
              </a:prstGeom>
              <a:ln w="63500" cap="sq">
                <a:solidFill>
                  <a:schemeClr val="accent5">
                    <a:alpha val="7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9" name="Arc 18">
                <a:extLst>
                  <a:ext uri="{FF2B5EF4-FFF2-40B4-BE49-F238E27FC236}">
                    <a16:creationId xmlns:a16="http://schemas.microsoft.com/office/drawing/2014/main" id="{82CCB5BD-C445-19CF-7969-65D1B649E21F}"/>
                  </a:ext>
                </a:extLst>
              </p:cNvPr>
              <p:cNvSpPr/>
              <p:nvPr/>
            </p:nvSpPr>
            <p:spPr>
              <a:xfrm rot="10800000">
                <a:off x="2954196" y="3398688"/>
                <a:ext cx="2055649" cy="2055649"/>
              </a:xfrm>
              <a:prstGeom prst="arc">
                <a:avLst>
                  <a:gd name="adj1" fmla="val 49313"/>
                  <a:gd name="adj2" fmla="val 6747585"/>
                </a:avLst>
              </a:prstGeom>
              <a:ln w="63500" cap="sq">
                <a:solidFill>
                  <a:schemeClr val="accent4">
                    <a:alpha val="7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0D5079F5-9F36-62A8-EA50-73F95148C526}"/>
                  </a:ext>
                </a:extLst>
              </p:cNvPr>
              <p:cNvSpPr/>
              <p:nvPr/>
            </p:nvSpPr>
            <p:spPr>
              <a:xfrm rot="10800000">
                <a:off x="2748630" y="3193126"/>
                <a:ext cx="2466777" cy="2466777"/>
              </a:xfrm>
              <a:prstGeom prst="arc">
                <a:avLst>
                  <a:gd name="adj1" fmla="val 63519"/>
                  <a:gd name="adj2" fmla="val 8332817"/>
                </a:avLst>
              </a:prstGeom>
              <a:ln w="63500" cap="sq">
                <a:solidFill>
                  <a:schemeClr val="accent2">
                    <a:alpha val="7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854E65C0-E122-4137-0FC6-55FC6943EA88}"/>
                  </a:ext>
                </a:extLst>
              </p:cNvPr>
              <p:cNvSpPr/>
              <p:nvPr/>
            </p:nvSpPr>
            <p:spPr>
              <a:xfrm rot="10800000">
                <a:off x="2543068" y="2987562"/>
                <a:ext cx="2877908" cy="2877908"/>
              </a:xfrm>
              <a:prstGeom prst="arc">
                <a:avLst>
                  <a:gd name="adj1" fmla="val 38580"/>
                  <a:gd name="adj2" fmla="val 9574757"/>
                </a:avLst>
              </a:prstGeom>
              <a:ln w="63500" cap="sq">
                <a:solidFill>
                  <a:schemeClr val="accent1">
                    <a:alpha val="7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A042C29-BF56-AE75-BEE0-ADB6606784FD}"/>
                  </a:ext>
                </a:extLst>
              </p:cNvPr>
              <p:cNvCxnSpPr/>
              <p:nvPr/>
            </p:nvCxnSpPr>
            <p:spPr>
              <a:xfrm>
                <a:off x="2230906" y="4473665"/>
                <a:ext cx="3493590" cy="0"/>
              </a:xfrm>
              <a:prstGeom prst="line">
                <a:avLst/>
              </a:prstGeom>
              <a:ln w="9525">
                <a:solidFill>
                  <a:schemeClr val="bg1">
                    <a:lumMod val="85000"/>
                  </a:schemeClr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885B4C-BA27-D8DD-DDEB-341A19A9E0C1}"/>
                </a:ext>
              </a:extLst>
            </p:cNvPr>
            <p:cNvSpPr txBox="1"/>
            <p:nvPr/>
          </p:nvSpPr>
          <p:spPr>
            <a:xfrm>
              <a:off x="9269475" y="3862050"/>
              <a:ext cx="821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3,250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0018C1D-9B3A-FD30-8A79-BA407F515389}"/>
                </a:ext>
              </a:extLst>
            </p:cNvPr>
            <p:cNvCxnSpPr>
              <a:cxnSpLocks/>
            </p:cNvCxnSpPr>
            <p:nvPr/>
          </p:nvCxnSpPr>
          <p:spPr>
            <a:xfrm>
              <a:off x="9296976" y="4013157"/>
              <a:ext cx="0" cy="571595"/>
            </a:xfrm>
            <a:prstGeom prst="line">
              <a:avLst/>
            </a:prstGeom>
            <a:ln w="12700">
              <a:solidFill>
                <a:schemeClr val="tx2"/>
              </a:solidFill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3052A4-1ECA-C018-4626-B1F3CCFCB546}"/>
                </a:ext>
              </a:extLst>
            </p:cNvPr>
            <p:cNvSpPr txBox="1"/>
            <p:nvPr/>
          </p:nvSpPr>
          <p:spPr>
            <a:xfrm>
              <a:off x="8993826" y="4660447"/>
              <a:ext cx="606300" cy="27699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64020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31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2507607" cy="654790"/>
          </a:xfrm>
        </p:spPr>
        <p:txBody>
          <a:bodyPr/>
          <a:lstStyle/>
          <a:p>
            <a:r>
              <a:rPr lang="en-US"/>
              <a:t>Infographics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875FE8-E8DB-C484-594A-DF57F84C903F}"/>
              </a:ext>
            </a:extLst>
          </p:cNvPr>
          <p:cNvGrpSpPr/>
          <p:nvPr/>
        </p:nvGrpSpPr>
        <p:grpSpPr>
          <a:xfrm>
            <a:off x="5324135" y="2340862"/>
            <a:ext cx="3426191" cy="2325942"/>
            <a:chOff x="5516100" y="2575549"/>
            <a:chExt cx="2961682" cy="2010600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2E84C56D-CD7A-C795-0705-A7ACA85638C9}"/>
                </a:ext>
              </a:extLst>
            </p:cNvPr>
            <p:cNvSpPr/>
            <p:nvPr/>
          </p:nvSpPr>
          <p:spPr>
            <a:xfrm>
              <a:off x="5516100" y="2575550"/>
              <a:ext cx="1457042" cy="998097"/>
            </a:xfrm>
            <a:prstGeom prst="roundRect">
              <a:avLst>
                <a:gd name="adj" fmla="val 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3C949E-C616-991B-2A52-70687FB71432}"/>
                </a:ext>
              </a:extLst>
            </p:cNvPr>
            <p:cNvSpPr txBox="1"/>
            <p:nvPr/>
          </p:nvSpPr>
          <p:spPr>
            <a:xfrm>
              <a:off x="5606513" y="2901523"/>
              <a:ext cx="1291109" cy="199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Subtext goes here</a:t>
              </a:r>
              <a:endParaRPr lang="en-ID" sz="9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7F61FF-691F-45D0-2054-3718FA2239C4}"/>
                </a:ext>
              </a:extLst>
            </p:cNvPr>
            <p:cNvSpPr txBox="1"/>
            <p:nvPr/>
          </p:nvSpPr>
          <p:spPr>
            <a:xfrm>
              <a:off x="5606513" y="2689475"/>
              <a:ext cx="1041763" cy="226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1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7D37A054-8E76-AEC4-DA36-200A3DB2B393}"/>
                </a:ext>
              </a:extLst>
            </p:cNvPr>
            <p:cNvSpPr/>
            <p:nvPr/>
          </p:nvSpPr>
          <p:spPr>
            <a:xfrm>
              <a:off x="7020740" y="2575549"/>
              <a:ext cx="1457042" cy="992954"/>
            </a:xfrm>
            <a:prstGeom prst="roundRect">
              <a:avLst>
                <a:gd name="adj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153F99-C3C0-BD07-E10D-ECA2F2D39BDD}"/>
                </a:ext>
              </a:extLst>
            </p:cNvPr>
            <p:cNvSpPr txBox="1"/>
            <p:nvPr/>
          </p:nvSpPr>
          <p:spPr>
            <a:xfrm>
              <a:off x="7153968" y="2901523"/>
              <a:ext cx="1291109" cy="199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Subtext goes here</a:t>
              </a:r>
              <a:endParaRPr lang="en-ID" sz="9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B6A104-4BDC-B657-7C6F-A9FA05970101}"/>
                </a:ext>
              </a:extLst>
            </p:cNvPr>
            <p:cNvSpPr txBox="1"/>
            <p:nvPr/>
          </p:nvSpPr>
          <p:spPr>
            <a:xfrm>
              <a:off x="7153968" y="2689475"/>
              <a:ext cx="1041763" cy="226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2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9546D09-B5F2-1C7F-69C9-B52ABA80B096}"/>
                </a:ext>
              </a:extLst>
            </p:cNvPr>
            <p:cNvSpPr/>
            <p:nvPr/>
          </p:nvSpPr>
          <p:spPr>
            <a:xfrm>
              <a:off x="5516100" y="3630371"/>
              <a:ext cx="1457042" cy="955778"/>
            </a:xfrm>
            <a:prstGeom prst="roundRect">
              <a:avLst>
                <a:gd name="adj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05BA97-2C14-06F0-619F-659FB4BF2B1D}"/>
                </a:ext>
              </a:extLst>
            </p:cNvPr>
            <p:cNvSpPr txBox="1"/>
            <p:nvPr/>
          </p:nvSpPr>
          <p:spPr>
            <a:xfrm>
              <a:off x="5606513" y="3987521"/>
              <a:ext cx="1291109" cy="199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Subtext goes here</a:t>
              </a:r>
              <a:endParaRPr lang="en-ID" sz="9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5100CB-A243-EC3B-4FD7-32AAE1479B6F}"/>
                </a:ext>
              </a:extLst>
            </p:cNvPr>
            <p:cNvSpPr txBox="1"/>
            <p:nvPr/>
          </p:nvSpPr>
          <p:spPr>
            <a:xfrm>
              <a:off x="5606513" y="3769401"/>
              <a:ext cx="1041763" cy="226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3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17CCC22-6C81-7EDD-8907-F498024887D2}"/>
                </a:ext>
              </a:extLst>
            </p:cNvPr>
            <p:cNvSpPr/>
            <p:nvPr/>
          </p:nvSpPr>
          <p:spPr>
            <a:xfrm>
              <a:off x="7020740" y="3630371"/>
              <a:ext cx="1457042" cy="955778"/>
            </a:xfrm>
            <a:prstGeom prst="roundRect">
              <a:avLst>
                <a:gd name="adj" fmla="val 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E46BC4-7105-1B98-31DB-1B83F7F0CDF0}"/>
                </a:ext>
              </a:extLst>
            </p:cNvPr>
            <p:cNvSpPr txBox="1"/>
            <p:nvPr/>
          </p:nvSpPr>
          <p:spPr>
            <a:xfrm>
              <a:off x="7153968" y="3769401"/>
              <a:ext cx="1041763" cy="226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57EAB1-3855-7557-DC7D-DB5166171397}"/>
                </a:ext>
              </a:extLst>
            </p:cNvPr>
            <p:cNvSpPr txBox="1"/>
            <p:nvPr/>
          </p:nvSpPr>
          <p:spPr>
            <a:xfrm>
              <a:off x="7153967" y="3987521"/>
              <a:ext cx="1291109" cy="199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Subtext goes here</a:t>
              </a:r>
              <a:endParaRPr lang="en-ID" sz="9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58EDC-9EF6-3717-3D19-F2AA9E4EF53B}"/>
              </a:ext>
            </a:extLst>
          </p:cNvPr>
          <p:cNvGrpSpPr/>
          <p:nvPr/>
        </p:nvGrpSpPr>
        <p:grpSpPr>
          <a:xfrm>
            <a:off x="4414505" y="234515"/>
            <a:ext cx="4335821" cy="1815710"/>
            <a:chOff x="358625" y="2851094"/>
            <a:chExt cx="4335821" cy="181571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39F83F4-9A89-F350-ADE5-B3B90570E646}"/>
                </a:ext>
              </a:extLst>
            </p:cNvPr>
            <p:cNvGrpSpPr/>
            <p:nvPr/>
          </p:nvGrpSpPr>
          <p:grpSpPr>
            <a:xfrm>
              <a:off x="358625" y="2851094"/>
              <a:ext cx="4335821" cy="1815710"/>
              <a:chOff x="858105" y="1772816"/>
              <a:chExt cx="10473449" cy="4385962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9C4F516-3B82-31D1-2C98-ED7B0353D9FD}"/>
                  </a:ext>
                </a:extLst>
              </p:cNvPr>
              <p:cNvSpPr/>
              <p:nvPr/>
            </p:nvSpPr>
            <p:spPr>
              <a:xfrm>
                <a:off x="858105" y="2378992"/>
                <a:ext cx="3331057" cy="3779786"/>
              </a:xfrm>
              <a:prstGeom prst="rect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02B8FC4-3017-68F1-6C5E-4A872F7B7087}"/>
                  </a:ext>
                </a:extLst>
              </p:cNvPr>
              <p:cNvSpPr/>
              <p:nvPr/>
            </p:nvSpPr>
            <p:spPr>
              <a:xfrm>
                <a:off x="4421127" y="2378993"/>
                <a:ext cx="3331057" cy="377978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43BB22E-AD61-D208-4DD2-EB7C6910389C}"/>
                  </a:ext>
                </a:extLst>
              </p:cNvPr>
              <p:cNvSpPr/>
              <p:nvPr/>
            </p:nvSpPr>
            <p:spPr>
              <a:xfrm>
                <a:off x="1759430" y="1772816"/>
                <a:ext cx="1547096" cy="15470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42900" dist="38100" dir="5400000" sx="102000" sy="102000" algn="ctr" rotWithShape="0">
                  <a:srgbClr val="000000">
                    <a:alpha val="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715D21D-A505-4AE3-7286-438601A768B5}"/>
                  </a:ext>
                </a:extLst>
              </p:cNvPr>
              <p:cNvSpPr/>
              <p:nvPr/>
            </p:nvSpPr>
            <p:spPr>
              <a:xfrm>
                <a:off x="5322452" y="1772816"/>
                <a:ext cx="1547096" cy="15470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42900" dist="38100" dir="5400000" sx="102000" sy="102000" algn="ctr" rotWithShape="0">
                  <a:srgbClr val="000000">
                    <a:alpha val="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042A947-3A0F-7CFA-1A29-C25D6AFBCC09}"/>
                  </a:ext>
                </a:extLst>
              </p:cNvPr>
              <p:cNvSpPr txBox="1"/>
              <p:nvPr/>
            </p:nvSpPr>
            <p:spPr>
              <a:xfrm>
                <a:off x="858105" y="4067693"/>
                <a:ext cx="3331054" cy="5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Subtext goes here</a:t>
                </a:r>
                <a:endParaRPr lang="en-ID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D244822-FC75-E6AE-4A7E-DE315DE62C71}"/>
                  </a:ext>
                </a:extLst>
              </p:cNvPr>
              <p:cNvSpPr txBox="1"/>
              <p:nvPr/>
            </p:nvSpPr>
            <p:spPr>
              <a:xfrm>
                <a:off x="4405596" y="4075181"/>
                <a:ext cx="3346586" cy="5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Subtext goes here</a:t>
                </a:r>
                <a:endParaRPr lang="en-ID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5DDB600-024A-5C41-B00F-B1B492C88E0E}"/>
                  </a:ext>
                </a:extLst>
              </p:cNvPr>
              <p:cNvSpPr/>
              <p:nvPr/>
            </p:nvSpPr>
            <p:spPr>
              <a:xfrm>
                <a:off x="7984149" y="2378993"/>
                <a:ext cx="3331057" cy="3779785"/>
              </a:xfrm>
              <a:prstGeom prst="rect">
                <a:avLst/>
              </a:prstGeom>
              <a:solidFill>
                <a:schemeClr val="accent5">
                  <a:alpha val="7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966C9A5-E527-7855-4D69-5FE5D013ED81}"/>
                  </a:ext>
                </a:extLst>
              </p:cNvPr>
              <p:cNvSpPr/>
              <p:nvPr/>
            </p:nvSpPr>
            <p:spPr>
              <a:xfrm>
                <a:off x="8885474" y="1772816"/>
                <a:ext cx="1547096" cy="15470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42900" dist="38100" dir="5400000" sx="102000" sy="102000" algn="ctr" rotWithShape="0">
                  <a:srgbClr val="000000">
                    <a:alpha val="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9AFF020-D316-28F8-622C-2AD573356F3A}"/>
                  </a:ext>
                </a:extLst>
              </p:cNvPr>
              <p:cNvSpPr txBox="1"/>
              <p:nvPr/>
            </p:nvSpPr>
            <p:spPr>
              <a:xfrm>
                <a:off x="8014370" y="4056272"/>
                <a:ext cx="3317184" cy="5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Subtext goes here</a:t>
                </a:r>
                <a:endParaRPr lang="en-ID" sz="9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2F51C47A-F731-D50E-A6A8-7D68830D2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4592" y="2917223"/>
              <a:ext cx="537094" cy="537094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D607723E-6A4F-C49D-BF49-9FF8CD720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32911" y="2915512"/>
              <a:ext cx="537094" cy="537094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FCBFF769-F920-4086-1633-208F4404A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61877" y="2917223"/>
              <a:ext cx="537094" cy="537094"/>
            </a:xfrm>
            <a:prstGeom prst="rect">
              <a:avLst/>
            </a:prstGeom>
          </p:spPr>
        </p:pic>
        <p:sp>
          <p:nvSpPr>
            <p:cNvPr id="23" name="Google Shape;55;p15">
              <a:extLst>
                <a:ext uri="{FF2B5EF4-FFF2-40B4-BE49-F238E27FC236}">
                  <a16:creationId xmlns:a16="http://schemas.microsoft.com/office/drawing/2014/main" id="{0C74D4F8-E1C7-3189-DF35-527489E3CB03}"/>
                </a:ext>
              </a:extLst>
            </p:cNvPr>
            <p:cNvSpPr txBox="1">
              <a:spLocks/>
            </p:cNvSpPr>
            <p:nvPr/>
          </p:nvSpPr>
          <p:spPr>
            <a:xfrm>
              <a:off x="497012" y="3568266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1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Google Shape;55;p15">
              <a:extLst>
                <a:ext uri="{FF2B5EF4-FFF2-40B4-BE49-F238E27FC236}">
                  <a16:creationId xmlns:a16="http://schemas.microsoft.com/office/drawing/2014/main" id="{4718786E-E158-E704-BB2C-CB130CC6D691}"/>
                </a:ext>
              </a:extLst>
            </p:cNvPr>
            <p:cNvSpPr txBox="1">
              <a:spLocks/>
            </p:cNvSpPr>
            <p:nvPr/>
          </p:nvSpPr>
          <p:spPr>
            <a:xfrm>
              <a:off x="1962019" y="3568266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2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Google Shape;55;p15">
              <a:extLst>
                <a:ext uri="{FF2B5EF4-FFF2-40B4-BE49-F238E27FC236}">
                  <a16:creationId xmlns:a16="http://schemas.microsoft.com/office/drawing/2014/main" id="{1CA432E9-C0DC-0012-47BE-CEED4E5AF87C}"/>
                </a:ext>
              </a:extLst>
            </p:cNvPr>
            <p:cNvSpPr txBox="1">
              <a:spLocks/>
            </p:cNvSpPr>
            <p:nvPr/>
          </p:nvSpPr>
          <p:spPr>
            <a:xfrm>
              <a:off x="3446690" y="3568266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 3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28" name="Diagram 127">
            <a:extLst>
              <a:ext uri="{FF2B5EF4-FFF2-40B4-BE49-F238E27FC236}">
                <a16:creationId xmlns:a16="http://schemas.microsoft.com/office/drawing/2014/main" id="{D26E0FA9-F180-FD93-124E-DF8AC7106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2161390"/>
              </p:ext>
            </p:extLst>
          </p:nvPr>
        </p:nvGraphicFramePr>
        <p:xfrm>
          <a:off x="1353233" y="635033"/>
          <a:ext cx="2724827" cy="2275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1" name="Diagram 130">
            <a:extLst>
              <a:ext uri="{FF2B5EF4-FFF2-40B4-BE49-F238E27FC236}">
                <a16:creationId xmlns:a16="http://schemas.microsoft.com/office/drawing/2014/main" id="{CB4FD500-2B2E-83E0-7712-029BB32106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709795"/>
              </p:ext>
            </p:extLst>
          </p:nvPr>
        </p:nvGraphicFramePr>
        <p:xfrm>
          <a:off x="578017" y="3304105"/>
          <a:ext cx="4219646" cy="1362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96413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32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2507607" cy="654790"/>
          </a:xfrm>
        </p:spPr>
        <p:txBody>
          <a:bodyPr/>
          <a:lstStyle/>
          <a:p>
            <a:r>
              <a:rPr lang="en-US"/>
              <a:t>Infographics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7C233A2-F7ED-4C99-8ACA-4ACD469AB562}"/>
              </a:ext>
            </a:extLst>
          </p:cNvPr>
          <p:cNvGrpSpPr/>
          <p:nvPr/>
        </p:nvGrpSpPr>
        <p:grpSpPr>
          <a:xfrm>
            <a:off x="287106" y="3557181"/>
            <a:ext cx="5303520" cy="926101"/>
            <a:chOff x="3181799" y="612249"/>
            <a:chExt cx="5500348" cy="102862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7D24522-EEF9-B0A2-5D61-C97834789C46}"/>
                </a:ext>
              </a:extLst>
            </p:cNvPr>
            <p:cNvGrpSpPr/>
            <p:nvPr/>
          </p:nvGrpSpPr>
          <p:grpSpPr>
            <a:xfrm>
              <a:off x="3181799" y="612249"/>
              <a:ext cx="5500348" cy="1028623"/>
              <a:chOff x="1513257" y="3558453"/>
              <a:chExt cx="9677436" cy="1809781"/>
            </a:xfrm>
          </p:grpSpPr>
          <p:sp>
            <p:nvSpPr>
              <p:cNvPr id="63" name="Google Shape;55;p15">
                <a:extLst>
                  <a:ext uri="{FF2B5EF4-FFF2-40B4-BE49-F238E27FC236}">
                    <a16:creationId xmlns:a16="http://schemas.microsoft.com/office/drawing/2014/main" id="{AE4A63AF-231E-10E5-3496-E36E148349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67537" y="3558453"/>
                <a:ext cx="1939275" cy="511575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spcBef>
                    <a:spcPts val="0"/>
                  </a:spcBef>
                </a:pPr>
                <a:r>
                  <a:rPr lang="en-ID" sz="2000">
                    <a:solidFill>
                      <a:schemeClr val="tx2"/>
                    </a:solidFill>
                  </a:rPr>
                  <a:t>2021</a:t>
                </a:r>
              </a:p>
            </p:txBody>
          </p:sp>
          <p:sp>
            <p:nvSpPr>
              <p:cNvPr id="65" name="Google Shape;55;p15">
                <a:extLst>
                  <a:ext uri="{FF2B5EF4-FFF2-40B4-BE49-F238E27FC236}">
                    <a16:creationId xmlns:a16="http://schemas.microsoft.com/office/drawing/2014/main" id="{42500DB0-7964-701D-440E-3586A21975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8642" y="3558453"/>
                <a:ext cx="1939274" cy="511575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spcBef>
                    <a:spcPts val="0"/>
                  </a:spcBef>
                </a:pPr>
                <a:r>
                  <a:rPr lang="en-ID" sz="2000">
                    <a:solidFill>
                      <a:schemeClr val="tx2"/>
                    </a:solidFill>
                  </a:rPr>
                  <a:t>2022</a:t>
                </a:r>
              </a:p>
            </p:txBody>
          </p:sp>
          <p:sp>
            <p:nvSpPr>
              <p:cNvPr id="67" name="Google Shape;55;p15">
                <a:extLst>
                  <a:ext uri="{FF2B5EF4-FFF2-40B4-BE49-F238E27FC236}">
                    <a16:creationId xmlns:a16="http://schemas.microsoft.com/office/drawing/2014/main" id="{BD982FE1-5929-F372-6A86-71537D591B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80505" y="3558453"/>
                <a:ext cx="1939274" cy="511575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spcBef>
                    <a:spcPts val="0"/>
                  </a:spcBef>
                </a:pPr>
                <a:r>
                  <a:rPr lang="en-ID" sz="2000">
                    <a:solidFill>
                      <a:schemeClr val="tx2"/>
                    </a:solidFill>
                  </a:rPr>
                  <a:t>2023</a:t>
                </a:r>
              </a:p>
            </p:txBody>
          </p:sp>
          <p:sp>
            <p:nvSpPr>
              <p:cNvPr id="69" name="Google Shape;55;p15">
                <a:extLst>
                  <a:ext uri="{FF2B5EF4-FFF2-40B4-BE49-F238E27FC236}">
                    <a16:creationId xmlns:a16="http://schemas.microsoft.com/office/drawing/2014/main" id="{20C45E1C-D539-37C2-D308-CED05C69B8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64084" y="3558453"/>
                <a:ext cx="1939274" cy="511575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spcBef>
                    <a:spcPts val="0"/>
                  </a:spcBef>
                </a:pPr>
                <a:r>
                  <a:rPr lang="en-ID" sz="2000">
                    <a:solidFill>
                      <a:schemeClr val="tx2"/>
                    </a:solidFill>
                  </a:rPr>
                  <a:t>2024</a:t>
                </a:r>
              </a:p>
            </p:txBody>
          </p:sp>
          <p:sp>
            <p:nvSpPr>
              <p:cNvPr id="71" name="Google Shape;55;p15">
                <a:extLst>
                  <a:ext uri="{FF2B5EF4-FFF2-40B4-BE49-F238E27FC236}">
                    <a16:creationId xmlns:a16="http://schemas.microsoft.com/office/drawing/2014/main" id="{0080FDEB-FFE7-13F1-7939-AC046615C1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13257" y="4870157"/>
                <a:ext cx="2505750" cy="498077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ID" sz="11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Header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1050" b="0" i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Subtext goes here</a:t>
                </a:r>
                <a:endParaRPr 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Google Shape;55;p15">
                <a:extLst>
                  <a:ext uri="{FF2B5EF4-FFF2-40B4-BE49-F238E27FC236}">
                    <a16:creationId xmlns:a16="http://schemas.microsoft.com/office/drawing/2014/main" id="{28F581A9-9CF3-836E-7D82-3C20488740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5675" y="4870157"/>
                <a:ext cx="2505750" cy="498077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ID" sz="11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Header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1050" b="0" i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Subtext goes here</a:t>
                </a:r>
                <a:endParaRPr 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Google Shape;55;p15">
                <a:extLst>
                  <a:ext uri="{FF2B5EF4-FFF2-40B4-BE49-F238E27FC236}">
                    <a16:creationId xmlns:a16="http://schemas.microsoft.com/office/drawing/2014/main" id="{D1264E90-A9D4-090D-38CC-D44F731843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51975" y="4870157"/>
                <a:ext cx="2505750" cy="498077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ID" sz="11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Header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1050" b="0" i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Subtext goes here</a:t>
                </a:r>
                <a:endParaRPr 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Google Shape;55;p15">
                <a:extLst>
                  <a:ext uri="{FF2B5EF4-FFF2-40B4-BE49-F238E27FC236}">
                    <a16:creationId xmlns:a16="http://schemas.microsoft.com/office/drawing/2014/main" id="{4700F33C-32FD-F27D-5D1D-1523C9FF41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84943" y="4870157"/>
                <a:ext cx="2505750" cy="498077"/>
              </a:xfrm>
              <a:prstGeom prst="rect">
                <a:avLst/>
              </a:prstGeom>
            </p:spPr>
            <p:txBody>
              <a:bodyPr spcFirstLastPara="1" vert="horz" wrap="square" lIns="91425" tIns="91425" rIns="91425" bIns="91425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ID" sz="11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Header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1050" b="0" i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Subtext goes here</a:t>
                </a:r>
                <a:endParaRPr 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Line 5">
              <a:extLst>
                <a:ext uri="{FF2B5EF4-FFF2-40B4-BE49-F238E27FC236}">
                  <a16:creationId xmlns:a16="http://schemas.microsoft.com/office/drawing/2014/main" id="{DAAE7370-ED5B-4CBD-B737-F697BE4114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6650" y="1080015"/>
              <a:ext cx="4008871" cy="2973"/>
            </a:xfrm>
            <a:prstGeom prst="line">
              <a:avLst/>
            </a:prstGeom>
            <a:noFill/>
            <a:ln w="12700" cap="flat">
              <a:solidFill>
                <a:schemeClr val="bg1">
                  <a:lumMod val="8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BF7C412-139E-A921-CEB7-0FEE7C54D398}"/>
                </a:ext>
              </a:extLst>
            </p:cNvPr>
            <p:cNvGrpSpPr/>
            <p:nvPr/>
          </p:nvGrpSpPr>
          <p:grpSpPr>
            <a:xfrm>
              <a:off x="7333913" y="955256"/>
              <a:ext cx="240382" cy="244006"/>
              <a:chOff x="9300543" y="4501998"/>
              <a:chExt cx="333637" cy="338667"/>
            </a:xfrm>
          </p:grpSpPr>
          <p:sp>
            <p:nvSpPr>
              <p:cNvPr id="61" name="Oval 10">
                <a:extLst>
                  <a:ext uri="{FF2B5EF4-FFF2-40B4-BE49-F238E27FC236}">
                    <a16:creationId xmlns:a16="http://schemas.microsoft.com/office/drawing/2014/main" id="{4F27D457-409E-77AE-7D13-41019E32D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0543" y="4501998"/>
                <a:ext cx="333637" cy="33866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Oval 14">
                <a:extLst>
                  <a:ext uri="{FF2B5EF4-FFF2-40B4-BE49-F238E27FC236}">
                    <a16:creationId xmlns:a16="http://schemas.microsoft.com/office/drawing/2014/main" id="{A55AD745-08AB-C554-15F3-F36028D6C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79342" y="4580796"/>
                <a:ext cx="177716" cy="181070"/>
              </a:xfrm>
              <a:prstGeom prst="ellipse">
                <a:avLst/>
              </a:prstGeom>
              <a:solidFill>
                <a:schemeClr val="accent1"/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DF93E4B-1829-2BED-AA68-0C5D0420ADD7}"/>
                </a:ext>
              </a:extLst>
            </p:cNvPr>
            <p:cNvGrpSpPr/>
            <p:nvPr/>
          </p:nvGrpSpPr>
          <p:grpSpPr>
            <a:xfrm>
              <a:off x="6013877" y="955256"/>
              <a:ext cx="240382" cy="244006"/>
              <a:chOff x="9300543" y="4501998"/>
              <a:chExt cx="333637" cy="338667"/>
            </a:xfrm>
          </p:grpSpPr>
          <p:sp>
            <p:nvSpPr>
              <p:cNvPr id="59" name="Oval 10">
                <a:extLst>
                  <a:ext uri="{FF2B5EF4-FFF2-40B4-BE49-F238E27FC236}">
                    <a16:creationId xmlns:a16="http://schemas.microsoft.com/office/drawing/2014/main" id="{BAE82F09-B26F-DF0F-A1E4-FB1F849BD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0543" y="4501998"/>
                <a:ext cx="333637" cy="33866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Oval 14">
                <a:extLst>
                  <a:ext uri="{FF2B5EF4-FFF2-40B4-BE49-F238E27FC236}">
                    <a16:creationId xmlns:a16="http://schemas.microsoft.com/office/drawing/2014/main" id="{1CD2B751-9D12-9994-5727-FA8C34C74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79342" y="4580796"/>
                <a:ext cx="177716" cy="181070"/>
              </a:xfrm>
              <a:prstGeom prst="ellipse">
                <a:avLst/>
              </a:prstGeom>
              <a:solidFill>
                <a:schemeClr val="accent1"/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5A40EFB-2A29-56C7-E55F-F4A252CC9C58}"/>
                </a:ext>
              </a:extLst>
            </p:cNvPr>
            <p:cNvGrpSpPr/>
            <p:nvPr/>
          </p:nvGrpSpPr>
          <p:grpSpPr>
            <a:xfrm>
              <a:off x="4640173" y="955256"/>
              <a:ext cx="240382" cy="244006"/>
              <a:chOff x="9226057" y="4501998"/>
              <a:chExt cx="333637" cy="338667"/>
            </a:xfrm>
          </p:grpSpPr>
          <p:sp>
            <p:nvSpPr>
              <p:cNvPr id="57" name="Oval 10">
                <a:extLst>
                  <a:ext uri="{FF2B5EF4-FFF2-40B4-BE49-F238E27FC236}">
                    <a16:creationId xmlns:a16="http://schemas.microsoft.com/office/drawing/2014/main" id="{208960B6-C663-0EBD-CEB1-3DCEA7592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6057" y="4501998"/>
                <a:ext cx="333637" cy="33866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Oval 14">
                <a:extLst>
                  <a:ext uri="{FF2B5EF4-FFF2-40B4-BE49-F238E27FC236}">
                    <a16:creationId xmlns:a16="http://schemas.microsoft.com/office/drawing/2014/main" id="{EBFCAE42-589F-B181-0B85-41BD741C8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4856" y="4580797"/>
                <a:ext cx="177717" cy="181070"/>
              </a:xfrm>
              <a:prstGeom prst="ellipse">
                <a:avLst/>
              </a:prstGeom>
              <a:solidFill>
                <a:schemeClr val="accent1"/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4D1E725-735E-BD5E-0060-06874747ADA7}"/>
                </a:ext>
              </a:extLst>
            </p:cNvPr>
            <p:cNvGrpSpPr/>
            <p:nvPr/>
          </p:nvGrpSpPr>
          <p:grpSpPr>
            <a:xfrm>
              <a:off x="3284427" y="955256"/>
              <a:ext cx="240382" cy="244006"/>
              <a:chOff x="9300543" y="4501998"/>
              <a:chExt cx="333637" cy="338667"/>
            </a:xfrm>
          </p:grpSpPr>
          <p:sp>
            <p:nvSpPr>
              <p:cNvPr id="55" name="Oval 10">
                <a:extLst>
                  <a:ext uri="{FF2B5EF4-FFF2-40B4-BE49-F238E27FC236}">
                    <a16:creationId xmlns:a16="http://schemas.microsoft.com/office/drawing/2014/main" id="{081956AC-59EE-FA92-BF3B-0769469D8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0543" y="4501998"/>
                <a:ext cx="333637" cy="33866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Oval 14">
                <a:extLst>
                  <a:ext uri="{FF2B5EF4-FFF2-40B4-BE49-F238E27FC236}">
                    <a16:creationId xmlns:a16="http://schemas.microsoft.com/office/drawing/2014/main" id="{9D3DBFB3-7F5B-21E3-11B2-ECCB3CB45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79342" y="4580796"/>
                <a:ext cx="177716" cy="181070"/>
              </a:xfrm>
              <a:prstGeom prst="ellipse">
                <a:avLst/>
              </a:prstGeom>
              <a:solidFill>
                <a:schemeClr val="accent1"/>
              </a:solidFill>
              <a:ln w="476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FE6A4CE-1B12-1AD6-8A9B-01E725CA7BD8}"/>
              </a:ext>
            </a:extLst>
          </p:cNvPr>
          <p:cNvGrpSpPr/>
          <p:nvPr/>
        </p:nvGrpSpPr>
        <p:grpSpPr>
          <a:xfrm>
            <a:off x="5129818" y="1328299"/>
            <a:ext cx="3908704" cy="2828747"/>
            <a:chOff x="5645916" y="-1868813"/>
            <a:chExt cx="6836967" cy="4947945"/>
          </a:xfrm>
        </p:grpSpPr>
        <p:sp>
          <p:nvSpPr>
            <p:cNvPr id="32" name="Rectangle: Top Corners Rounded 15">
              <a:extLst>
                <a:ext uri="{FF2B5EF4-FFF2-40B4-BE49-F238E27FC236}">
                  <a16:creationId xmlns:a16="http://schemas.microsoft.com/office/drawing/2014/main" id="{2913ED88-0242-D179-FF54-7FA81213DBB1}"/>
                </a:ext>
              </a:extLst>
            </p:cNvPr>
            <p:cNvSpPr/>
            <p:nvPr/>
          </p:nvSpPr>
          <p:spPr>
            <a:xfrm rot="16200000">
              <a:off x="7920489" y="-210202"/>
              <a:ext cx="1014761" cy="556390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>
                <a:alpha val="2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>
                <a:latin typeface="+mj-lt"/>
              </a:endParaRPr>
            </a:p>
          </p:txBody>
        </p:sp>
        <p:sp>
          <p:nvSpPr>
            <p:cNvPr id="35" name="Rectangle: Top Corners Rounded 39">
              <a:extLst>
                <a:ext uri="{FF2B5EF4-FFF2-40B4-BE49-F238E27FC236}">
                  <a16:creationId xmlns:a16="http://schemas.microsoft.com/office/drawing/2014/main" id="{345AD4B9-0423-2099-0EE9-A1209FBEB411}"/>
                </a:ext>
              </a:extLst>
            </p:cNvPr>
            <p:cNvSpPr/>
            <p:nvPr/>
          </p:nvSpPr>
          <p:spPr>
            <a:xfrm rot="16200000">
              <a:off x="6665295" y="-1374614"/>
              <a:ext cx="1014761" cy="305351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>
                <a:latin typeface="+mj-lt"/>
              </a:endParaRPr>
            </a:p>
          </p:txBody>
        </p:sp>
        <p:sp>
          <p:nvSpPr>
            <p:cNvPr id="38" name="Rectangle: Top Corners Rounded 2">
              <a:extLst>
                <a:ext uri="{FF2B5EF4-FFF2-40B4-BE49-F238E27FC236}">
                  <a16:creationId xmlns:a16="http://schemas.microsoft.com/office/drawing/2014/main" id="{64863C6C-5C44-6C2C-32BE-B0BD23C64CD3}"/>
                </a:ext>
              </a:extLst>
            </p:cNvPr>
            <p:cNvSpPr/>
            <p:nvPr/>
          </p:nvSpPr>
          <p:spPr>
            <a:xfrm rot="16200000">
              <a:off x="7252819" y="-752336"/>
              <a:ext cx="1014762" cy="422856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>
                <a:latin typeface="+mj-lt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EF93A1-D51D-D933-D03A-0AD988B137FB}"/>
                </a:ext>
              </a:extLst>
            </p:cNvPr>
            <p:cNvGrpSpPr/>
            <p:nvPr/>
          </p:nvGrpSpPr>
          <p:grpSpPr>
            <a:xfrm>
              <a:off x="9616466" y="-659010"/>
              <a:ext cx="1531081" cy="2528339"/>
              <a:chOff x="4766674" y="1903660"/>
              <a:chExt cx="1531081" cy="252833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F27D0DD-4E0F-DC50-9A17-9011AADA9983}"/>
                  </a:ext>
                </a:extLst>
              </p:cNvPr>
              <p:cNvGrpSpPr/>
              <p:nvPr/>
            </p:nvGrpSpPr>
            <p:grpSpPr>
              <a:xfrm>
                <a:off x="4766674" y="1903660"/>
                <a:ext cx="1531081" cy="2528339"/>
                <a:chOff x="6324997" y="2292350"/>
                <a:chExt cx="2107803" cy="3480705"/>
              </a:xfrm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444500" dist="38100" dir="10800000" sx="99000" sy="99000" algn="r" rotWithShape="0">
                  <a:prstClr val="black">
                    <a:alpha val="12000"/>
                  </a:prstClr>
                </a:outerShdw>
              </a:effectLst>
            </p:grpSpPr>
            <p:sp>
              <p:nvSpPr>
                <p:cNvPr id="47" name="Right Triangle 46">
                  <a:extLst>
                    <a:ext uri="{FF2B5EF4-FFF2-40B4-BE49-F238E27FC236}">
                      <a16:creationId xmlns:a16="http://schemas.microsoft.com/office/drawing/2014/main" id="{6141CDA2-4526-2CA8-CDE9-C834ABB498BD}"/>
                    </a:ext>
                  </a:extLst>
                </p:cNvPr>
                <p:cNvSpPr/>
                <p:nvPr/>
              </p:nvSpPr>
              <p:spPr>
                <a:xfrm flipV="1">
                  <a:off x="6680200" y="4376056"/>
                  <a:ext cx="1396999" cy="1396999"/>
                </a:xfrm>
                <a:prstGeom prst="rtTriangle">
                  <a:avLst/>
                </a:prstGeom>
                <a:solidFill>
                  <a:schemeClr val="accent2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  <p:sp>
              <p:nvSpPr>
                <p:cNvPr id="75" name="Arrow: Up 13">
                  <a:extLst>
                    <a:ext uri="{FF2B5EF4-FFF2-40B4-BE49-F238E27FC236}">
                      <a16:creationId xmlns:a16="http://schemas.microsoft.com/office/drawing/2014/main" id="{334502B1-3DBE-E259-3728-511F434198A3}"/>
                    </a:ext>
                  </a:extLst>
                </p:cNvPr>
                <p:cNvSpPr/>
                <p:nvPr/>
              </p:nvSpPr>
              <p:spPr>
                <a:xfrm>
                  <a:off x="6324997" y="2292350"/>
                  <a:ext cx="2107803" cy="2083702"/>
                </a:xfrm>
                <a:prstGeom prst="upArrow">
                  <a:avLst>
                    <a:gd name="adj1" fmla="val 66285"/>
                    <a:gd name="adj2" fmla="val 61209"/>
                  </a:avLst>
                </a:prstGeom>
                <a:solidFill>
                  <a:schemeClr val="accent2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BC27099-209F-19A8-AD1C-86692E41EEE6}"/>
                  </a:ext>
                </a:extLst>
              </p:cNvPr>
              <p:cNvSpPr/>
              <p:nvPr/>
            </p:nvSpPr>
            <p:spPr>
              <a:xfrm>
                <a:off x="5121719" y="2442640"/>
                <a:ext cx="820990" cy="646331"/>
              </a:xfrm>
              <a:prstGeom prst="rect">
                <a:avLst/>
              </a:prstGeom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>
                    <a:solidFill>
                      <a:schemeClr val="tx2"/>
                    </a:solidFill>
                    <a:latin typeface="+mj-lt"/>
                    <a:ea typeface="Roboto Condensed" panose="02000000000000000000" pitchFamily="2" charset="0"/>
                    <a:cs typeface="Segoe UI" panose="020B0502040204020203" pitchFamily="34" charset="0"/>
                  </a:rPr>
                  <a:t>2</a:t>
                </a: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3690093-C5FB-646E-8159-6385D9855487}"/>
                </a:ext>
              </a:extLst>
            </p:cNvPr>
            <p:cNvGrpSpPr/>
            <p:nvPr/>
          </p:nvGrpSpPr>
          <p:grpSpPr>
            <a:xfrm>
              <a:off x="10951802" y="550793"/>
              <a:ext cx="1531081" cy="2528339"/>
              <a:chOff x="6102010" y="3113463"/>
              <a:chExt cx="1531081" cy="2528339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321EDAD0-60D1-87E0-EDDA-90BA5AAC1BA9}"/>
                  </a:ext>
                </a:extLst>
              </p:cNvPr>
              <p:cNvGrpSpPr/>
              <p:nvPr/>
            </p:nvGrpSpPr>
            <p:grpSpPr>
              <a:xfrm>
                <a:off x="6102010" y="3113463"/>
                <a:ext cx="1531081" cy="2528339"/>
                <a:chOff x="6324997" y="2292350"/>
                <a:chExt cx="2107803" cy="3480705"/>
              </a:xfr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444500" dist="38100" dir="10800000" sx="99000" sy="99000" algn="r" rotWithShape="0">
                  <a:prstClr val="black">
                    <a:alpha val="12000"/>
                  </a:prstClr>
                </a:outerShdw>
              </a:effectLst>
            </p:grpSpPr>
            <p:sp>
              <p:nvSpPr>
                <p:cNvPr id="79" name="Right Triangle 78">
                  <a:extLst>
                    <a:ext uri="{FF2B5EF4-FFF2-40B4-BE49-F238E27FC236}">
                      <a16:creationId xmlns:a16="http://schemas.microsoft.com/office/drawing/2014/main" id="{44B77933-3CFD-8464-FC5D-C442175ABB6C}"/>
                    </a:ext>
                  </a:extLst>
                </p:cNvPr>
                <p:cNvSpPr/>
                <p:nvPr/>
              </p:nvSpPr>
              <p:spPr>
                <a:xfrm flipV="1">
                  <a:off x="6680200" y="4376056"/>
                  <a:ext cx="1396999" cy="1396999"/>
                </a:xfrm>
                <a:prstGeom prst="rtTriangle">
                  <a:avLst/>
                </a:prstGeom>
                <a:solidFill>
                  <a:schemeClr val="accent5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  <p:sp>
              <p:nvSpPr>
                <p:cNvPr id="80" name="Arrow: Up 37">
                  <a:extLst>
                    <a:ext uri="{FF2B5EF4-FFF2-40B4-BE49-F238E27FC236}">
                      <a16:creationId xmlns:a16="http://schemas.microsoft.com/office/drawing/2014/main" id="{15EF7911-64B2-1675-17F2-7F04B09B3927}"/>
                    </a:ext>
                  </a:extLst>
                </p:cNvPr>
                <p:cNvSpPr/>
                <p:nvPr/>
              </p:nvSpPr>
              <p:spPr>
                <a:xfrm>
                  <a:off x="6324997" y="2292350"/>
                  <a:ext cx="2107803" cy="2083702"/>
                </a:xfrm>
                <a:prstGeom prst="upArrow">
                  <a:avLst>
                    <a:gd name="adj1" fmla="val 66285"/>
                    <a:gd name="adj2" fmla="val 61209"/>
                  </a:avLst>
                </a:prstGeom>
                <a:solidFill>
                  <a:schemeClr val="accent5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1DD635B-FFC8-1422-A749-CA21911599A3}"/>
                  </a:ext>
                </a:extLst>
              </p:cNvPr>
              <p:cNvSpPr/>
              <p:nvPr/>
            </p:nvSpPr>
            <p:spPr>
              <a:xfrm>
                <a:off x="6457055" y="3652444"/>
                <a:ext cx="820990" cy="646331"/>
              </a:xfrm>
              <a:prstGeom prst="rect">
                <a:avLst/>
              </a:prstGeom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>
                    <a:solidFill>
                      <a:schemeClr val="tx2"/>
                    </a:solidFill>
                    <a:latin typeface="+mj-lt"/>
                    <a:ea typeface="Roboto Condensed" panose="02000000000000000000" pitchFamily="2" charset="0"/>
                    <a:cs typeface="Segoe UI" panose="020B0502040204020203" pitchFamily="34" charset="0"/>
                  </a:rPr>
                  <a:t>3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07E49587-8BCF-D984-4309-B92DC16A89B0}"/>
                </a:ext>
              </a:extLst>
            </p:cNvPr>
            <p:cNvGrpSpPr/>
            <p:nvPr/>
          </p:nvGrpSpPr>
          <p:grpSpPr>
            <a:xfrm>
              <a:off x="8441416" y="-1868813"/>
              <a:ext cx="1531081" cy="2528339"/>
              <a:chOff x="3591624" y="693857"/>
              <a:chExt cx="1531081" cy="2528339"/>
            </a:xfrm>
          </p:grpSpPr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DC75BDF8-5E08-D30C-E431-95B974533F75}"/>
                  </a:ext>
                </a:extLst>
              </p:cNvPr>
              <p:cNvGrpSpPr/>
              <p:nvPr/>
            </p:nvGrpSpPr>
            <p:grpSpPr>
              <a:xfrm>
                <a:off x="3591624" y="693857"/>
                <a:ext cx="1531081" cy="2528339"/>
                <a:chOff x="6324997" y="2292350"/>
                <a:chExt cx="2107803" cy="3480705"/>
              </a:xfr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effectLst>
                <a:outerShdw blurRad="444500" dist="38100" dir="10800000" sx="99000" sy="99000" algn="r" rotWithShape="0">
                  <a:prstClr val="black">
                    <a:alpha val="12000"/>
                  </a:prstClr>
                </a:outerShdw>
              </a:effectLst>
            </p:grpSpPr>
            <p:sp>
              <p:nvSpPr>
                <p:cNvPr id="84" name="Right Triangle 83">
                  <a:extLst>
                    <a:ext uri="{FF2B5EF4-FFF2-40B4-BE49-F238E27FC236}">
                      <a16:creationId xmlns:a16="http://schemas.microsoft.com/office/drawing/2014/main" id="{453F37B8-B240-38AF-182E-4B80A9F3D755}"/>
                    </a:ext>
                  </a:extLst>
                </p:cNvPr>
                <p:cNvSpPr/>
                <p:nvPr/>
              </p:nvSpPr>
              <p:spPr>
                <a:xfrm flipV="1">
                  <a:off x="6680200" y="4376056"/>
                  <a:ext cx="1396999" cy="1396999"/>
                </a:xfrm>
                <a:prstGeom prst="rtTriangle">
                  <a:avLst/>
                </a:prstGeom>
                <a:solidFill>
                  <a:schemeClr val="accent4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  <p:sp>
              <p:nvSpPr>
                <p:cNvPr id="85" name="Arrow: Up 47">
                  <a:extLst>
                    <a:ext uri="{FF2B5EF4-FFF2-40B4-BE49-F238E27FC236}">
                      <a16:creationId xmlns:a16="http://schemas.microsoft.com/office/drawing/2014/main" id="{CD13C2FA-8E92-71A4-07C0-4B47F38B91AA}"/>
                    </a:ext>
                  </a:extLst>
                </p:cNvPr>
                <p:cNvSpPr/>
                <p:nvPr/>
              </p:nvSpPr>
              <p:spPr>
                <a:xfrm>
                  <a:off x="6324997" y="2292350"/>
                  <a:ext cx="2107803" cy="2083702"/>
                </a:xfrm>
                <a:prstGeom prst="upArrow">
                  <a:avLst>
                    <a:gd name="adj1" fmla="val 66285"/>
                    <a:gd name="adj2" fmla="val 61209"/>
                  </a:avLst>
                </a:prstGeom>
                <a:solidFill>
                  <a:schemeClr val="accent4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200">
                    <a:latin typeface="+mj-lt"/>
                  </a:endParaRPr>
                </a:p>
              </p:txBody>
            </p:sp>
          </p:grp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DAE6ADA0-83BF-02F1-3174-F63D594DEAA2}"/>
                  </a:ext>
                </a:extLst>
              </p:cNvPr>
              <p:cNvSpPr/>
              <p:nvPr/>
            </p:nvSpPr>
            <p:spPr>
              <a:xfrm>
                <a:off x="3946669" y="1276381"/>
                <a:ext cx="820990" cy="646331"/>
              </a:xfrm>
              <a:prstGeom prst="rect">
                <a:avLst/>
              </a:prstGeom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>
                    <a:solidFill>
                      <a:schemeClr val="tx2"/>
                    </a:solidFill>
                    <a:latin typeface="+mj-lt"/>
                    <a:ea typeface="Roboto Condensed" panose="02000000000000000000" pitchFamily="2" charset="0"/>
                    <a:cs typeface="Segoe UI" panose="020B0502040204020203" pitchFamily="34" charset="0"/>
                  </a:rPr>
                  <a:t>1</a:t>
                </a:r>
              </a:p>
            </p:txBody>
          </p:sp>
        </p:grpSp>
        <p:sp>
          <p:nvSpPr>
            <p:cNvPr id="87" name="Google Shape;55;p15">
              <a:extLst>
                <a:ext uri="{FF2B5EF4-FFF2-40B4-BE49-F238E27FC236}">
                  <a16:creationId xmlns:a16="http://schemas.microsoft.com/office/drawing/2014/main" id="{30F75379-150C-D0CA-30E4-36531C2599C5}"/>
                </a:ext>
              </a:extLst>
            </p:cNvPr>
            <p:cNvSpPr txBox="1">
              <a:spLocks/>
            </p:cNvSpPr>
            <p:nvPr/>
          </p:nvSpPr>
          <p:spPr>
            <a:xfrm>
              <a:off x="5809431" y="-173155"/>
              <a:ext cx="2721111" cy="699456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0" i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Subtext goes here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Google Shape;55;p15">
              <a:extLst>
                <a:ext uri="{FF2B5EF4-FFF2-40B4-BE49-F238E27FC236}">
                  <a16:creationId xmlns:a16="http://schemas.microsoft.com/office/drawing/2014/main" id="{BA7AFB91-3B67-D63F-DC77-00955A5E2F15}"/>
                </a:ext>
              </a:extLst>
            </p:cNvPr>
            <p:cNvSpPr txBox="1">
              <a:spLocks/>
            </p:cNvSpPr>
            <p:nvPr/>
          </p:nvSpPr>
          <p:spPr>
            <a:xfrm>
              <a:off x="5809431" y="1019037"/>
              <a:ext cx="2721111" cy="699456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0" i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Subtext goes here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Google Shape;55;p15">
              <a:extLst>
                <a:ext uri="{FF2B5EF4-FFF2-40B4-BE49-F238E27FC236}">
                  <a16:creationId xmlns:a16="http://schemas.microsoft.com/office/drawing/2014/main" id="{DB42FEC6-86D3-D3FB-D228-9680CC2DD462}"/>
                </a:ext>
              </a:extLst>
            </p:cNvPr>
            <p:cNvSpPr txBox="1">
              <a:spLocks/>
            </p:cNvSpPr>
            <p:nvPr/>
          </p:nvSpPr>
          <p:spPr>
            <a:xfrm>
              <a:off x="5809431" y="2257528"/>
              <a:ext cx="2721111" cy="699456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ID" sz="12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0" i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Subtext goes here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07" name="Diagram 106">
            <a:extLst>
              <a:ext uri="{FF2B5EF4-FFF2-40B4-BE49-F238E27FC236}">
                <a16:creationId xmlns:a16="http://schemas.microsoft.com/office/drawing/2014/main" id="{58FE1C47-D80E-A8DC-8B26-D0358DB4CB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504091"/>
              </p:ext>
            </p:extLst>
          </p:nvPr>
        </p:nvGraphicFramePr>
        <p:xfrm>
          <a:off x="358625" y="2544686"/>
          <a:ext cx="4389197" cy="662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1" name="Diagram 110">
            <a:extLst>
              <a:ext uri="{FF2B5EF4-FFF2-40B4-BE49-F238E27FC236}">
                <a16:creationId xmlns:a16="http://schemas.microsoft.com/office/drawing/2014/main" id="{D8A487D5-444C-A99E-ACA9-AA67AB4F6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548478"/>
              </p:ext>
            </p:extLst>
          </p:nvPr>
        </p:nvGraphicFramePr>
        <p:xfrm>
          <a:off x="2073899" y="119603"/>
          <a:ext cx="4038203" cy="213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19187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33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2507607" cy="654790"/>
          </a:xfrm>
        </p:spPr>
        <p:txBody>
          <a:bodyPr/>
          <a:lstStyle/>
          <a:p>
            <a:r>
              <a:rPr lang="en-US"/>
              <a:t>Infographics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CC6F9CE-E8A6-1F9D-D847-C965B4DD5960}"/>
              </a:ext>
            </a:extLst>
          </p:cNvPr>
          <p:cNvGrpSpPr/>
          <p:nvPr/>
        </p:nvGrpSpPr>
        <p:grpSpPr>
          <a:xfrm>
            <a:off x="1003009" y="2577281"/>
            <a:ext cx="2479916" cy="2342710"/>
            <a:chOff x="358625" y="1231900"/>
            <a:chExt cx="3025423" cy="285803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CA02F88-8914-B4B3-2D67-0050C9AC1541}"/>
                </a:ext>
              </a:extLst>
            </p:cNvPr>
            <p:cNvGrpSpPr/>
            <p:nvPr/>
          </p:nvGrpSpPr>
          <p:grpSpPr>
            <a:xfrm>
              <a:off x="358625" y="1231900"/>
              <a:ext cx="3025423" cy="2858035"/>
              <a:chOff x="358625" y="962428"/>
              <a:chExt cx="3821542" cy="3610107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F1421A5F-C5D3-49CD-51B2-F55BAA5ABB1E}"/>
                  </a:ext>
                </a:extLst>
              </p:cNvPr>
              <p:cNvSpPr/>
              <p:nvPr/>
            </p:nvSpPr>
            <p:spPr>
              <a:xfrm>
                <a:off x="2059828" y="2452195"/>
                <a:ext cx="2120339" cy="2120340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05E08562-6943-38EF-F7A0-76B057731EB6}"/>
                  </a:ext>
                </a:extLst>
              </p:cNvPr>
              <p:cNvSpPr/>
              <p:nvPr/>
            </p:nvSpPr>
            <p:spPr>
              <a:xfrm>
                <a:off x="358625" y="2452195"/>
                <a:ext cx="2120339" cy="2120340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E9040B2-A164-85C2-7215-C47200F5F747}"/>
                  </a:ext>
                </a:extLst>
              </p:cNvPr>
              <p:cNvSpPr/>
              <p:nvPr/>
            </p:nvSpPr>
            <p:spPr>
              <a:xfrm>
                <a:off x="1209226" y="962428"/>
                <a:ext cx="2120339" cy="2120340"/>
              </a:xfrm>
              <a:prstGeom prst="ellipse">
                <a:avLst/>
              </a:prstGeom>
              <a:solidFill>
                <a:schemeClr val="accent5">
                  <a:alpha val="70000"/>
                </a:schemeClr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10" name="Google Shape;55;p15">
              <a:extLst>
                <a:ext uri="{FF2B5EF4-FFF2-40B4-BE49-F238E27FC236}">
                  <a16:creationId xmlns:a16="http://schemas.microsoft.com/office/drawing/2014/main" id="{0CA96CE4-FB72-2A44-04D8-0950BB11A8AC}"/>
                </a:ext>
              </a:extLst>
            </p:cNvPr>
            <p:cNvSpPr txBox="1">
              <a:spLocks/>
            </p:cNvSpPr>
            <p:nvPr/>
          </p:nvSpPr>
          <p:spPr>
            <a:xfrm>
              <a:off x="1317792" y="2123135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Google Shape;55;p15">
              <a:extLst>
                <a:ext uri="{FF2B5EF4-FFF2-40B4-BE49-F238E27FC236}">
                  <a16:creationId xmlns:a16="http://schemas.microsoft.com/office/drawing/2014/main" id="{649C8D17-D222-A0BC-E07E-B897C4D9506A}"/>
                </a:ext>
              </a:extLst>
            </p:cNvPr>
            <p:cNvSpPr txBox="1">
              <a:spLocks/>
            </p:cNvSpPr>
            <p:nvPr/>
          </p:nvSpPr>
          <p:spPr>
            <a:xfrm>
              <a:off x="1317792" y="1785737"/>
              <a:ext cx="1102222" cy="290763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2000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11" name="Google Shape;55;p15">
              <a:extLst>
                <a:ext uri="{FF2B5EF4-FFF2-40B4-BE49-F238E27FC236}">
                  <a16:creationId xmlns:a16="http://schemas.microsoft.com/office/drawing/2014/main" id="{D7E0F070-161A-A58E-BC14-63A399C12A5A}"/>
                </a:ext>
              </a:extLst>
            </p:cNvPr>
            <p:cNvSpPr txBox="1">
              <a:spLocks/>
            </p:cNvSpPr>
            <p:nvPr/>
          </p:nvSpPr>
          <p:spPr>
            <a:xfrm>
              <a:off x="2037246" y="3360509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Google Shape;55;p15">
              <a:extLst>
                <a:ext uri="{FF2B5EF4-FFF2-40B4-BE49-F238E27FC236}">
                  <a16:creationId xmlns:a16="http://schemas.microsoft.com/office/drawing/2014/main" id="{D10FB8D8-6264-E92F-AA8C-7D8962FB0E13}"/>
                </a:ext>
              </a:extLst>
            </p:cNvPr>
            <p:cNvSpPr txBox="1">
              <a:spLocks/>
            </p:cNvSpPr>
            <p:nvPr/>
          </p:nvSpPr>
          <p:spPr>
            <a:xfrm>
              <a:off x="2037246" y="3023111"/>
              <a:ext cx="1102222" cy="290763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2000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13" name="Google Shape;55;p15">
              <a:extLst>
                <a:ext uri="{FF2B5EF4-FFF2-40B4-BE49-F238E27FC236}">
                  <a16:creationId xmlns:a16="http://schemas.microsoft.com/office/drawing/2014/main" id="{18FBA6DF-E9D2-EA14-746C-1CEE3A7EE8D6}"/>
                </a:ext>
              </a:extLst>
            </p:cNvPr>
            <p:cNvSpPr txBox="1">
              <a:spLocks/>
            </p:cNvSpPr>
            <p:nvPr/>
          </p:nvSpPr>
          <p:spPr>
            <a:xfrm>
              <a:off x="603205" y="3360509"/>
              <a:ext cx="1102222" cy="192324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endParaRPr lang="en-ID"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Google Shape;55;p15">
              <a:extLst>
                <a:ext uri="{FF2B5EF4-FFF2-40B4-BE49-F238E27FC236}">
                  <a16:creationId xmlns:a16="http://schemas.microsoft.com/office/drawing/2014/main" id="{C4146C79-7C90-F86D-3EEA-20846170FAD9}"/>
                </a:ext>
              </a:extLst>
            </p:cNvPr>
            <p:cNvSpPr txBox="1">
              <a:spLocks/>
            </p:cNvSpPr>
            <p:nvPr/>
          </p:nvSpPr>
          <p:spPr>
            <a:xfrm>
              <a:off x="603205" y="3023111"/>
              <a:ext cx="1102222" cy="290763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ID" sz="2000">
                  <a:solidFill>
                    <a:schemeClr val="tx2"/>
                  </a:solidFill>
                </a:rPr>
                <a:t>2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20C7477-BF33-36A5-9ECD-381B18F3090A}"/>
              </a:ext>
            </a:extLst>
          </p:cNvPr>
          <p:cNvGrpSpPr/>
          <p:nvPr/>
        </p:nvGrpSpPr>
        <p:grpSpPr>
          <a:xfrm>
            <a:off x="4420883" y="257853"/>
            <a:ext cx="4036979" cy="1948094"/>
            <a:chOff x="3305280" y="257853"/>
            <a:chExt cx="4036979" cy="19480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1B978A0-5436-D5A9-8F1F-11A0A73A929E}"/>
                </a:ext>
              </a:extLst>
            </p:cNvPr>
            <p:cNvGrpSpPr/>
            <p:nvPr/>
          </p:nvGrpSpPr>
          <p:grpSpPr>
            <a:xfrm>
              <a:off x="3305280" y="257853"/>
              <a:ext cx="3238866" cy="1948094"/>
              <a:chOff x="5061197" y="1823389"/>
              <a:chExt cx="5328138" cy="3552092"/>
            </a:xfrm>
          </p:grpSpPr>
          <p:graphicFrame>
            <p:nvGraphicFramePr>
              <p:cNvPr id="16" name="Diagram 15">
                <a:extLst>
                  <a:ext uri="{FF2B5EF4-FFF2-40B4-BE49-F238E27FC236}">
                    <a16:creationId xmlns:a16="http://schemas.microsoft.com/office/drawing/2014/main" id="{F164F8A7-DCC3-B734-7F0B-20A5EE20D93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90097879"/>
                  </p:ext>
                </p:extLst>
              </p:nvPr>
            </p:nvGraphicFramePr>
            <p:xfrm>
              <a:off x="5061197" y="1823389"/>
              <a:ext cx="5328138" cy="355209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17A9D310-C18D-6D90-D237-2F81698E0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78338" y="2279287"/>
                <a:ext cx="1999983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519A012-BCB5-11F5-EF69-AD89318DCE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78338" y="3152657"/>
                <a:ext cx="2017568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4AF03AB-BE12-EDE3-328B-0923D294A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78338" y="4481927"/>
                <a:ext cx="1999983" cy="130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FEA3C2-C9E3-6782-A2AE-285C7D8AB3DF}"/>
                </a:ext>
              </a:extLst>
            </p:cNvPr>
            <p:cNvSpPr txBox="1"/>
            <p:nvPr/>
          </p:nvSpPr>
          <p:spPr>
            <a:xfrm>
              <a:off x="6489461" y="369143"/>
              <a:ext cx="85279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44E272-97F9-6CD2-C737-F44BDA245202}"/>
                </a:ext>
              </a:extLst>
            </p:cNvPr>
            <p:cNvSpPr txBox="1"/>
            <p:nvPr/>
          </p:nvSpPr>
          <p:spPr>
            <a:xfrm>
              <a:off x="6489461" y="838066"/>
              <a:ext cx="85279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74D1FF-33AB-39D5-7BC1-371D2EC283A7}"/>
                </a:ext>
              </a:extLst>
            </p:cNvPr>
            <p:cNvSpPr txBox="1"/>
            <p:nvPr/>
          </p:nvSpPr>
          <p:spPr>
            <a:xfrm>
              <a:off x="6489461" y="1572712"/>
              <a:ext cx="85279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  <a:b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</p:grpSp>
      <p:grpSp>
        <p:nvGrpSpPr>
          <p:cNvPr id="49" name="Group">
            <a:extLst>
              <a:ext uri="{FF2B5EF4-FFF2-40B4-BE49-F238E27FC236}">
                <a16:creationId xmlns:a16="http://schemas.microsoft.com/office/drawing/2014/main" id="{0A1FCFCD-7FA1-E013-942E-05A622348C6A}"/>
              </a:ext>
            </a:extLst>
          </p:cNvPr>
          <p:cNvGrpSpPr>
            <a:grpSpLocks/>
          </p:cNvGrpSpPr>
          <p:nvPr/>
        </p:nvGrpSpPr>
        <p:grpSpPr bwMode="auto">
          <a:xfrm>
            <a:off x="6317216" y="2295267"/>
            <a:ext cx="2449902" cy="2438493"/>
            <a:chOff x="-41232" y="-400"/>
            <a:chExt cx="8591911" cy="8551879"/>
          </a:xfrm>
        </p:grpSpPr>
        <p:sp>
          <p:nvSpPr>
            <p:cNvPr id="50" name="Shape">
              <a:extLst>
                <a:ext uri="{FF2B5EF4-FFF2-40B4-BE49-F238E27FC236}">
                  <a16:creationId xmlns:a16="http://schemas.microsoft.com/office/drawing/2014/main" id="{C2EBA8A3-D15B-481D-1A1A-2718E2F14EEB}"/>
                </a:ext>
              </a:extLst>
            </p:cNvPr>
            <p:cNvSpPr/>
            <p:nvPr/>
          </p:nvSpPr>
          <p:spPr>
            <a:xfrm>
              <a:off x="1349749" y="-400"/>
              <a:ext cx="5867425" cy="28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70" y="0"/>
                  </a:moveTo>
                  <a:cubicBezTo>
                    <a:pt x="6896" y="0"/>
                    <a:pt x="3025" y="2886"/>
                    <a:pt x="0" y="8640"/>
                  </a:cubicBezTo>
                  <a:lnTo>
                    <a:pt x="2228" y="13149"/>
                  </a:lnTo>
                  <a:cubicBezTo>
                    <a:pt x="2424" y="12969"/>
                    <a:pt x="2633" y="12868"/>
                    <a:pt x="2844" y="12868"/>
                  </a:cubicBezTo>
                  <a:cubicBezTo>
                    <a:pt x="3225" y="12868"/>
                    <a:pt x="3605" y="13164"/>
                    <a:pt x="3896" y="13752"/>
                  </a:cubicBezTo>
                  <a:cubicBezTo>
                    <a:pt x="4347" y="14666"/>
                    <a:pt x="4444" y="16018"/>
                    <a:pt x="4194" y="17129"/>
                  </a:cubicBezTo>
                  <a:lnTo>
                    <a:pt x="6348" y="21491"/>
                  </a:lnTo>
                  <a:cubicBezTo>
                    <a:pt x="8906" y="17015"/>
                    <a:pt x="12718" y="17051"/>
                    <a:pt x="15255" y="21600"/>
                  </a:cubicBezTo>
                  <a:lnTo>
                    <a:pt x="17386" y="17286"/>
                  </a:lnTo>
                  <a:cubicBezTo>
                    <a:pt x="17089" y="16148"/>
                    <a:pt x="17170" y="14710"/>
                    <a:pt x="17643" y="13752"/>
                  </a:cubicBezTo>
                  <a:cubicBezTo>
                    <a:pt x="17933" y="13164"/>
                    <a:pt x="18315" y="12868"/>
                    <a:pt x="18696" y="12868"/>
                  </a:cubicBezTo>
                  <a:cubicBezTo>
                    <a:pt x="18935" y="12868"/>
                    <a:pt x="19172" y="13000"/>
                    <a:pt x="19388" y="13232"/>
                  </a:cubicBezTo>
                  <a:lnTo>
                    <a:pt x="21600" y="8755"/>
                  </a:lnTo>
                  <a:cubicBezTo>
                    <a:pt x="18567" y="2925"/>
                    <a:pt x="14670" y="0"/>
                    <a:pt x="10770" y="0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900" b="0" kern="0">
                <a:solidFill>
                  <a:srgbClr val="FFFFFF"/>
                </a:solidFill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51" name="Shape">
              <a:extLst>
                <a:ext uri="{FF2B5EF4-FFF2-40B4-BE49-F238E27FC236}">
                  <a16:creationId xmlns:a16="http://schemas.microsoft.com/office/drawing/2014/main" id="{746D830F-B78D-F4B3-AFC4-AB18F66ABEF4}"/>
                </a:ext>
              </a:extLst>
            </p:cNvPr>
            <p:cNvSpPr/>
            <p:nvPr/>
          </p:nvSpPr>
          <p:spPr>
            <a:xfrm>
              <a:off x="368" y="1342628"/>
              <a:ext cx="2897200" cy="58753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600" extrusionOk="0">
                  <a:moveTo>
                    <a:pt x="8678" y="0"/>
                  </a:moveTo>
                  <a:cubicBezTo>
                    <a:pt x="2882" y="3031"/>
                    <a:pt x="-10" y="6918"/>
                    <a:pt x="0" y="10804"/>
                  </a:cubicBezTo>
                  <a:cubicBezTo>
                    <a:pt x="11" y="14691"/>
                    <a:pt x="2925" y="18576"/>
                    <a:pt x="8743" y="21600"/>
                  </a:cubicBezTo>
                  <a:lnTo>
                    <a:pt x="13202" y="19400"/>
                  </a:lnTo>
                  <a:cubicBezTo>
                    <a:pt x="12548" y="18832"/>
                    <a:pt x="12697" y="18101"/>
                    <a:pt x="13678" y="17617"/>
                  </a:cubicBezTo>
                  <a:cubicBezTo>
                    <a:pt x="14266" y="17326"/>
                    <a:pt x="15036" y="17180"/>
                    <a:pt x="15807" y="17180"/>
                  </a:cubicBezTo>
                  <a:cubicBezTo>
                    <a:pt x="16322" y="17180"/>
                    <a:pt x="16834" y="17251"/>
                    <a:pt x="17294" y="17380"/>
                  </a:cubicBezTo>
                  <a:lnTo>
                    <a:pt x="21590" y="15260"/>
                  </a:lnTo>
                  <a:cubicBezTo>
                    <a:pt x="17028" y="12718"/>
                    <a:pt x="17007" y="8894"/>
                    <a:pt x="21528" y="6340"/>
                  </a:cubicBezTo>
                  <a:lnTo>
                    <a:pt x="17205" y="4208"/>
                  </a:lnTo>
                  <a:cubicBezTo>
                    <a:pt x="16068" y="4504"/>
                    <a:pt x="14632" y="4422"/>
                    <a:pt x="13675" y="3950"/>
                  </a:cubicBezTo>
                  <a:cubicBezTo>
                    <a:pt x="12718" y="3478"/>
                    <a:pt x="12552" y="2769"/>
                    <a:pt x="13152" y="2208"/>
                  </a:cubicBezTo>
                  <a:lnTo>
                    <a:pt x="8678" y="0"/>
                  </a:ln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900" b="0" kern="0">
                <a:solidFill>
                  <a:srgbClr val="FFFFFF"/>
                </a:solidFill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52" name="Shape">
              <a:extLst>
                <a:ext uri="{FF2B5EF4-FFF2-40B4-BE49-F238E27FC236}">
                  <a16:creationId xmlns:a16="http://schemas.microsoft.com/office/drawing/2014/main" id="{8DC9374E-48BB-3BCC-0476-1B6CBBC775B0}"/>
                </a:ext>
              </a:extLst>
            </p:cNvPr>
            <p:cNvSpPr/>
            <p:nvPr/>
          </p:nvSpPr>
          <p:spPr>
            <a:xfrm>
              <a:off x="5667767" y="1360090"/>
              <a:ext cx="2882912" cy="5842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600" extrusionOk="0">
                  <a:moveTo>
                    <a:pt x="12983" y="0"/>
                  </a:moveTo>
                  <a:lnTo>
                    <a:pt x="8448" y="2239"/>
                  </a:lnTo>
                  <a:cubicBezTo>
                    <a:pt x="8953" y="2790"/>
                    <a:pt x="8756" y="3459"/>
                    <a:pt x="7839" y="3912"/>
                  </a:cubicBezTo>
                  <a:cubicBezTo>
                    <a:pt x="6922" y="4364"/>
                    <a:pt x="5567" y="4460"/>
                    <a:pt x="4451" y="4211"/>
                  </a:cubicBezTo>
                  <a:lnTo>
                    <a:pt x="65" y="6376"/>
                  </a:lnTo>
                  <a:cubicBezTo>
                    <a:pt x="4462" y="8924"/>
                    <a:pt x="4440" y="12689"/>
                    <a:pt x="0" y="15225"/>
                  </a:cubicBezTo>
                  <a:lnTo>
                    <a:pt x="4362" y="17379"/>
                  </a:lnTo>
                  <a:cubicBezTo>
                    <a:pt x="4784" y="17276"/>
                    <a:pt x="5238" y="17216"/>
                    <a:pt x="5699" y="17216"/>
                  </a:cubicBezTo>
                  <a:cubicBezTo>
                    <a:pt x="6474" y="17216"/>
                    <a:pt x="7248" y="17363"/>
                    <a:pt x="7839" y="17655"/>
                  </a:cubicBezTo>
                  <a:cubicBezTo>
                    <a:pt x="8782" y="18120"/>
                    <a:pt x="8961" y="18814"/>
                    <a:pt x="8401" y="19373"/>
                  </a:cubicBezTo>
                  <a:lnTo>
                    <a:pt x="12911" y="21600"/>
                  </a:lnTo>
                  <a:cubicBezTo>
                    <a:pt x="18683" y="18568"/>
                    <a:pt x="21576" y="14687"/>
                    <a:pt x="21588" y="10804"/>
                  </a:cubicBezTo>
                  <a:cubicBezTo>
                    <a:pt x="21600" y="6922"/>
                    <a:pt x="18732" y="3039"/>
                    <a:pt x="12983" y="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900" b="0" kern="0">
                <a:solidFill>
                  <a:srgbClr val="FFFFFF"/>
                </a:solidFill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53" name="Shape">
              <a:extLst>
                <a:ext uri="{FF2B5EF4-FFF2-40B4-BE49-F238E27FC236}">
                  <a16:creationId xmlns:a16="http://schemas.microsoft.com/office/drawing/2014/main" id="{132F5948-3ADB-8DFB-EEAE-F32AE1A63BF6}"/>
                </a:ext>
              </a:extLst>
            </p:cNvPr>
            <p:cNvSpPr/>
            <p:nvPr/>
          </p:nvSpPr>
          <p:spPr>
            <a:xfrm>
              <a:off x="1359274" y="5662224"/>
              <a:ext cx="5848375" cy="28892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1" extrusionOk="0">
                  <a:moveTo>
                    <a:pt x="15232" y="0"/>
                  </a:moveTo>
                  <a:cubicBezTo>
                    <a:pt x="12699" y="4476"/>
                    <a:pt x="8923" y="4513"/>
                    <a:pt x="6369" y="110"/>
                  </a:cubicBezTo>
                  <a:lnTo>
                    <a:pt x="4196" y="4509"/>
                  </a:lnTo>
                  <a:cubicBezTo>
                    <a:pt x="4421" y="5605"/>
                    <a:pt x="4314" y="6914"/>
                    <a:pt x="3873" y="7805"/>
                  </a:cubicBezTo>
                  <a:cubicBezTo>
                    <a:pt x="3432" y="8697"/>
                    <a:pt x="2785" y="8915"/>
                    <a:pt x="2244" y="8457"/>
                  </a:cubicBezTo>
                  <a:lnTo>
                    <a:pt x="0" y="12996"/>
                  </a:lnTo>
                  <a:cubicBezTo>
                    <a:pt x="3040" y="18740"/>
                    <a:pt x="6925" y="21600"/>
                    <a:pt x="10808" y="21581"/>
                  </a:cubicBezTo>
                  <a:cubicBezTo>
                    <a:pt x="14691" y="21562"/>
                    <a:pt x="18572" y="18662"/>
                    <a:pt x="21600" y="12880"/>
                  </a:cubicBezTo>
                  <a:lnTo>
                    <a:pt x="19372" y="8374"/>
                  </a:lnTo>
                  <a:cubicBezTo>
                    <a:pt x="18816" y="8923"/>
                    <a:pt x="18129" y="8741"/>
                    <a:pt x="17667" y="7805"/>
                  </a:cubicBezTo>
                  <a:cubicBezTo>
                    <a:pt x="17205" y="6871"/>
                    <a:pt x="17115" y="5481"/>
                    <a:pt x="17385" y="4355"/>
                  </a:cubicBezTo>
                  <a:lnTo>
                    <a:pt x="15232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900" b="0" kern="0">
                <a:solidFill>
                  <a:srgbClr val="FFFFFF"/>
                </a:solidFill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54" name="Placeholder…">
              <a:extLst>
                <a:ext uri="{FF2B5EF4-FFF2-40B4-BE49-F238E27FC236}">
                  <a16:creationId xmlns:a16="http://schemas.microsoft.com/office/drawing/2014/main" id="{06815D9F-A305-8ED5-3738-A580566A9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1528" y="3684753"/>
              <a:ext cx="3355479" cy="1376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/>
            <a:lstStyle/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Placeholder</a:t>
              </a:r>
            </a:p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TEXT</a:t>
              </a:r>
            </a:p>
          </p:txBody>
        </p:sp>
        <p:sp>
          <p:nvSpPr>
            <p:cNvPr id="69" name="Placeholder Text">
              <a:extLst>
                <a:ext uri="{FF2B5EF4-FFF2-40B4-BE49-F238E27FC236}">
                  <a16:creationId xmlns:a16="http://schemas.microsoft.com/office/drawing/2014/main" id="{6ED6FCCB-F9F8-3487-07DA-9B63FB1F72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232" y="4201795"/>
              <a:ext cx="2585715" cy="845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9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Header</a:t>
              </a:r>
            </a:p>
          </p:txBody>
        </p:sp>
        <p:sp>
          <p:nvSpPr>
            <p:cNvPr id="67" name="Placeholder Text">
              <a:extLst>
                <a:ext uri="{FF2B5EF4-FFF2-40B4-BE49-F238E27FC236}">
                  <a16:creationId xmlns:a16="http://schemas.microsoft.com/office/drawing/2014/main" id="{6060652F-6664-DFAD-8137-2AF8D4820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8107" y="4163614"/>
              <a:ext cx="2484771" cy="845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9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Header</a:t>
              </a:r>
            </a:p>
          </p:txBody>
        </p:sp>
        <p:sp>
          <p:nvSpPr>
            <p:cNvPr id="65" name="Placeholder Text">
              <a:extLst>
                <a:ext uri="{FF2B5EF4-FFF2-40B4-BE49-F238E27FC236}">
                  <a16:creationId xmlns:a16="http://schemas.microsoft.com/office/drawing/2014/main" id="{88A97FC2-7C9A-D55E-7C0F-607882FE95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9473" y="6779343"/>
              <a:ext cx="3476216" cy="845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9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Header</a:t>
              </a:r>
            </a:p>
          </p:txBody>
        </p:sp>
        <p:sp>
          <p:nvSpPr>
            <p:cNvPr id="63" name="Placeholder Text">
              <a:extLst>
                <a:ext uri="{FF2B5EF4-FFF2-40B4-BE49-F238E27FC236}">
                  <a16:creationId xmlns:a16="http://schemas.microsoft.com/office/drawing/2014/main" id="{3FE6420D-A175-CE4D-BE51-455560FCA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1712" y="896447"/>
              <a:ext cx="4421911" cy="845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9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Header</a:t>
              </a:r>
            </a:p>
          </p:txBody>
        </p:sp>
        <p:sp>
          <p:nvSpPr>
            <p:cNvPr id="59" name="1">
              <a:extLst>
                <a:ext uri="{FF2B5EF4-FFF2-40B4-BE49-F238E27FC236}">
                  <a16:creationId xmlns:a16="http://schemas.microsoft.com/office/drawing/2014/main" id="{7A02A6F1-29B2-2F66-6592-DD4C36F11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8279" y="1617577"/>
              <a:ext cx="706897" cy="1007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60" name="2">
              <a:extLst>
                <a:ext uri="{FF2B5EF4-FFF2-40B4-BE49-F238E27FC236}">
                  <a16:creationId xmlns:a16="http://schemas.microsoft.com/office/drawing/2014/main" id="{29279B1E-1E6B-F9E8-4A99-6EFBBD88C0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4183" y="1617577"/>
              <a:ext cx="706897" cy="1007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61" name="4">
              <a:extLst>
                <a:ext uri="{FF2B5EF4-FFF2-40B4-BE49-F238E27FC236}">
                  <a16:creationId xmlns:a16="http://schemas.microsoft.com/office/drawing/2014/main" id="{4DEA42B4-74E5-18B5-41D5-26EDAB2F0B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5530" y="5918604"/>
              <a:ext cx="706897" cy="1007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</a:p>
          </p:txBody>
        </p:sp>
        <p:sp>
          <p:nvSpPr>
            <p:cNvPr id="62" name="3">
              <a:extLst>
                <a:ext uri="{FF2B5EF4-FFF2-40B4-BE49-F238E27FC236}">
                  <a16:creationId xmlns:a16="http://schemas.microsoft.com/office/drawing/2014/main" id="{72C33225-50FC-2131-61B2-158C944692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1430" y="5918604"/>
              <a:ext cx="706897" cy="1007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>
              <a:spAutoFit/>
            </a:bodyPr>
            <a:lstStyle/>
            <a:p>
              <a:pPr algn="ctr" eaLnBrk="1"/>
              <a:r>
                <a:rPr lang="en-US" altLang="en-US" sz="1200">
                  <a:solidFill>
                    <a:schemeClr val="tx2"/>
                  </a:solidFill>
                  <a:latin typeface="+mj-lt"/>
                  <a:cs typeface="Arial" panose="020B0604020202020204" pitchFamily="34" charset="0"/>
                  <a:sym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3162E30-4462-B0B1-29BB-55F77B79D95C}"/>
              </a:ext>
            </a:extLst>
          </p:cNvPr>
          <p:cNvGrpSpPr/>
          <p:nvPr/>
        </p:nvGrpSpPr>
        <p:grpSpPr>
          <a:xfrm>
            <a:off x="426376" y="863375"/>
            <a:ext cx="3931610" cy="1442065"/>
            <a:chOff x="358625" y="787863"/>
            <a:chExt cx="6137274" cy="2251075"/>
          </a:xfrm>
        </p:grpSpPr>
        <p:sp>
          <p:nvSpPr>
            <p:cNvPr id="124" name="Oval 58">
              <a:extLst>
                <a:ext uri="{FF2B5EF4-FFF2-40B4-BE49-F238E27FC236}">
                  <a16:creationId xmlns:a16="http://schemas.microsoft.com/office/drawing/2014/main" id="{9394A593-BD63-B956-6BF4-E5AC2EF5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25" y="787863"/>
              <a:ext cx="2227263" cy="2251075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 w="25400">
              <a:solidFill>
                <a:schemeClr val="bg1"/>
              </a:solidFill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  <p:sp>
          <p:nvSpPr>
            <p:cNvPr id="125" name="Oval 59">
              <a:extLst>
                <a:ext uri="{FF2B5EF4-FFF2-40B4-BE49-F238E27FC236}">
                  <a16:creationId xmlns:a16="http://schemas.microsoft.com/office/drawing/2014/main" id="{9395E7E4-7DD2-B802-8FBC-187A56ABA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631" y="787863"/>
              <a:ext cx="2227263" cy="2251075"/>
            </a:xfrm>
            <a:prstGeom prst="ellipse">
              <a:avLst/>
            </a:prstGeom>
            <a:solidFill>
              <a:schemeClr val="accent5">
                <a:alpha val="70000"/>
              </a:schemeClr>
            </a:solidFill>
            <a:ln w="25400">
              <a:solidFill>
                <a:schemeClr val="bg1"/>
              </a:solidFill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  <p:sp>
          <p:nvSpPr>
            <p:cNvPr id="126" name="Oval 59">
              <a:extLst>
                <a:ext uri="{FF2B5EF4-FFF2-40B4-BE49-F238E27FC236}">
                  <a16:creationId xmlns:a16="http://schemas.microsoft.com/office/drawing/2014/main" id="{ED46CBB1-4EA8-9C13-F56B-D35E124C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8636" y="787863"/>
              <a:ext cx="2227263" cy="2251075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25400">
              <a:solidFill>
                <a:schemeClr val="bg1"/>
              </a:solidFill>
            </a:ln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1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Text goes here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71C32C5-2D74-C515-4B0A-A09FF35CB2B1}"/>
              </a:ext>
            </a:extLst>
          </p:cNvPr>
          <p:cNvGrpSpPr/>
          <p:nvPr/>
        </p:nvGrpSpPr>
        <p:grpSpPr>
          <a:xfrm>
            <a:off x="4105107" y="2401536"/>
            <a:ext cx="1566232" cy="2424992"/>
            <a:chOff x="3096665" y="1488322"/>
            <a:chExt cx="2843213" cy="4402137"/>
          </a:xfrm>
        </p:grpSpPr>
        <p:sp>
          <p:nvSpPr>
            <p:cNvPr id="128" name="Freeform 5">
              <a:extLst>
                <a:ext uri="{FF2B5EF4-FFF2-40B4-BE49-F238E27FC236}">
                  <a16:creationId xmlns:a16="http://schemas.microsoft.com/office/drawing/2014/main" id="{4E5AEE27-1B57-EEA8-F947-86771AA1B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6665" y="1488322"/>
              <a:ext cx="2843213" cy="2860675"/>
            </a:xfrm>
            <a:custGeom>
              <a:avLst/>
              <a:gdLst>
                <a:gd name="T0" fmla="*/ 627 w 9398"/>
                <a:gd name="T1" fmla="*/ 7045 h 9398"/>
                <a:gd name="T2" fmla="*/ 0 w 9398"/>
                <a:gd name="T3" fmla="*/ 4699 h 9398"/>
                <a:gd name="T4" fmla="*/ 4699 w 9398"/>
                <a:gd name="T5" fmla="*/ 0 h 9398"/>
                <a:gd name="T6" fmla="*/ 9398 w 9398"/>
                <a:gd name="T7" fmla="*/ 4699 h 9398"/>
                <a:gd name="T8" fmla="*/ 4699 w 9398"/>
                <a:gd name="T9" fmla="*/ 9398 h 9398"/>
                <a:gd name="T10" fmla="*/ 852 w 9398"/>
                <a:gd name="T11" fmla="*/ 7398 h 9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98" h="9398">
                  <a:moveTo>
                    <a:pt x="627" y="7045"/>
                  </a:moveTo>
                  <a:cubicBezTo>
                    <a:pt x="228" y="6354"/>
                    <a:pt x="0" y="5553"/>
                    <a:pt x="0" y="4699"/>
                  </a:cubicBezTo>
                  <a:cubicBezTo>
                    <a:pt x="0" y="2104"/>
                    <a:pt x="2104" y="0"/>
                    <a:pt x="4699" y="0"/>
                  </a:cubicBezTo>
                  <a:cubicBezTo>
                    <a:pt x="7294" y="0"/>
                    <a:pt x="9398" y="2104"/>
                    <a:pt x="9398" y="4699"/>
                  </a:cubicBezTo>
                  <a:cubicBezTo>
                    <a:pt x="9398" y="7294"/>
                    <a:pt x="7294" y="9398"/>
                    <a:pt x="4699" y="9398"/>
                  </a:cubicBezTo>
                  <a:cubicBezTo>
                    <a:pt x="3108" y="9398"/>
                    <a:pt x="1702" y="8608"/>
                    <a:pt x="852" y="7398"/>
                  </a:cubicBezTo>
                </a:path>
              </a:pathLst>
            </a:custGeom>
            <a:solidFill>
              <a:schemeClr val="accent4">
                <a:alpha val="70000"/>
              </a:schemeClr>
            </a:solidFill>
            <a:ln w="254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822960" tIns="548640" rIns="822960" bIns="91440" numCol="1" anchor="t" anchorCtr="1" compatLnSpc="1">
              <a:prstTxWarp prst="textNoShape">
                <a:avLst/>
              </a:prstTxWarp>
            </a:bodyPr>
            <a:lstStyle/>
            <a:p>
              <a:endParaRPr lang="en-US" sz="900">
                <a:solidFill>
                  <a:schemeClr val="accent6"/>
                </a:solidFill>
              </a:endParaRPr>
            </a:p>
          </p:txBody>
        </p:sp>
        <p:sp>
          <p:nvSpPr>
            <p:cNvPr id="129" name="Freeform 6">
              <a:extLst>
                <a:ext uri="{FF2B5EF4-FFF2-40B4-BE49-F238E27FC236}">
                  <a16:creationId xmlns:a16="http://schemas.microsoft.com/office/drawing/2014/main" id="{0DB07FF9-B022-11D3-7B44-090D31B1D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6665" y="3029784"/>
              <a:ext cx="2843213" cy="2860675"/>
            </a:xfrm>
            <a:custGeom>
              <a:avLst/>
              <a:gdLst>
                <a:gd name="T0" fmla="*/ 8738 w 9398"/>
                <a:gd name="T1" fmla="*/ 2296 h 9398"/>
                <a:gd name="T2" fmla="*/ 9398 w 9398"/>
                <a:gd name="T3" fmla="*/ 4699 h 9398"/>
                <a:gd name="T4" fmla="*/ 4699 w 9398"/>
                <a:gd name="T5" fmla="*/ 9398 h 9398"/>
                <a:gd name="T6" fmla="*/ 0 w 9398"/>
                <a:gd name="T7" fmla="*/ 4699 h 9398"/>
                <a:gd name="T8" fmla="*/ 4699 w 9398"/>
                <a:gd name="T9" fmla="*/ 0 h 9398"/>
                <a:gd name="T10" fmla="*/ 8562 w 9398"/>
                <a:gd name="T11" fmla="*/ 2024 h 9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98" h="9398">
                  <a:moveTo>
                    <a:pt x="8738" y="2296"/>
                  </a:moveTo>
                  <a:cubicBezTo>
                    <a:pt x="9157" y="2999"/>
                    <a:pt x="9398" y="3821"/>
                    <a:pt x="9398" y="4699"/>
                  </a:cubicBezTo>
                  <a:cubicBezTo>
                    <a:pt x="9398" y="7294"/>
                    <a:pt x="7294" y="9398"/>
                    <a:pt x="4699" y="9398"/>
                  </a:cubicBezTo>
                  <a:cubicBezTo>
                    <a:pt x="2104" y="9398"/>
                    <a:pt x="0" y="7294"/>
                    <a:pt x="0" y="4699"/>
                  </a:cubicBezTo>
                  <a:cubicBezTo>
                    <a:pt x="0" y="2104"/>
                    <a:pt x="2104" y="0"/>
                    <a:pt x="4699" y="0"/>
                  </a:cubicBezTo>
                  <a:cubicBezTo>
                    <a:pt x="6300" y="0"/>
                    <a:pt x="7714" y="801"/>
                    <a:pt x="8562" y="2024"/>
                  </a:cubicBezTo>
                </a:path>
              </a:pathLst>
            </a:custGeom>
            <a:solidFill>
              <a:schemeClr val="accent5">
                <a:alpha val="70000"/>
              </a:schemeClr>
            </a:solidFill>
            <a:ln w="254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914400" rIns="91440" bIns="45720" numCol="1" anchor="ctr" anchorCtr="1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5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4A387C8-7A9F-CDD0-1644-56643CBFA051}"/>
                </a:ext>
              </a:extLst>
            </p:cNvPr>
            <p:cNvSpPr txBox="1"/>
            <p:nvPr/>
          </p:nvSpPr>
          <p:spPr>
            <a:xfrm>
              <a:off x="3916640" y="3559100"/>
              <a:ext cx="1203262" cy="3202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05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FE38A84-3013-0D04-3CA2-08F1BD14DFD9}"/>
                </a:ext>
              </a:extLst>
            </p:cNvPr>
            <p:cNvSpPr txBox="1"/>
            <p:nvPr/>
          </p:nvSpPr>
          <p:spPr>
            <a:xfrm>
              <a:off x="3916640" y="2173745"/>
              <a:ext cx="1203262" cy="3202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1000"/>
                </a:spcBef>
              </a:pPr>
              <a:r>
                <a:rPr lang="en-US" sz="105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7112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34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2507607" cy="654790"/>
          </a:xfrm>
        </p:spPr>
        <p:txBody>
          <a:bodyPr/>
          <a:lstStyle/>
          <a:p>
            <a:r>
              <a:rPr lang="en-US"/>
              <a:t>Infographics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6F94BB-C14F-59E7-AF72-8D3FE1ECE9EE}"/>
              </a:ext>
            </a:extLst>
          </p:cNvPr>
          <p:cNvGrpSpPr/>
          <p:nvPr/>
        </p:nvGrpSpPr>
        <p:grpSpPr>
          <a:xfrm>
            <a:off x="358625" y="3273860"/>
            <a:ext cx="1550959" cy="1296765"/>
            <a:chOff x="524931" y="3209426"/>
            <a:chExt cx="3690846" cy="3085938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3368EDF-0664-2380-83BF-54CFFBBF475F}"/>
                </a:ext>
              </a:extLst>
            </p:cNvPr>
            <p:cNvSpPr txBox="1"/>
            <p:nvPr/>
          </p:nvSpPr>
          <p:spPr>
            <a:xfrm>
              <a:off x="524931" y="3617446"/>
              <a:ext cx="3690846" cy="2677918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lang="en-US" sz="72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80</a:t>
              </a:r>
              <a:r>
                <a:rPr lang="en-US" sz="40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 %</a:t>
              </a:r>
              <a:endParaRPr sz="4000" spc="-300">
                <a:solidFill>
                  <a:schemeClr val="tx2"/>
                </a:solidFill>
                <a:latin typeface="Garamond" panose="02020404030301010803" pitchFamily="18" charset="0"/>
                <a:cs typeface="Space Mono"/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76BF75BA-57B5-366C-69B1-861C42D68CC7}"/>
                </a:ext>
              </a:extLst>
            </p:cNvPr>
            <p:cNvSpPr txBox="1"/>
            <p:nvPr/>
          </p:nvSpPr>
          <p:spPr>
            <a:xfrm>
              <a:off x="524931" y="3209426"/>
              <a:ext cx="3690846" cy="816039"/>
            </a:xfrm>
            <a:prstGeom prst="rect">
              <a:avLst/>
            </a:prstGeom>
          </p:spPr>
          <p:txBody>
            <a:bodyPr vert="horz" wrap="square" lIns="0" tIns="180340" rIns="0" bIns="0" rtlCol="0">
              <a:spAutoFit/>
            </a:bodyPr>
            <a:lstStyle/>
            <a:p>
              <a:pPr marL="12700" marR="5081" algn="l">
                <a:lnSpc>
                  <a:spcPct val="73600"/>
                </a:lnSpc>
                <a:spcBef>
                  <a:spcPts val="1420"/>
                </a:spcBef>
              </a:pPr>
              <a:r>
                <a:rPr lang="en-US" sz="1400" spc="-11">
                  <a:solidFill>
                    <a:schemeClr val="accent1"/>
                  </a:solidFill>
                  <a:cs typeface="DM Sans"/>
                </a:rPr>
                <a:t>Header goes here</a:t>
              </a:r>
              <a:endParaRPr sz="1400">
                <a:solidFill>
                  <a:schemeClr val="accent1"/>
                </a:solidFill>
                <a:cs typeface="DM San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8B4F5DA-580C-451A-E293-D201D72B3DE4}"/>
              </a:ext>
            </a:extLst>
          </p:cNvPr>
          <p:cNvGrpSpPr/>
          <p:nvPr/>
        </p:nvGrpSpPr>
        <p:grpSpPr>
          <a:xfrm>
            <a:off x="2433098" y="3273860"/>
            <a:ext cx="1558308" cy="1197591"/>
            <a:chOff x="524931" y="3404751"/>
            <a:chExt cx="3708335" cy="2849933"/>
          </a:xfrm>
        </p:grpSpPr>
        <p:sp>
          <p:nvSpPr>
            <p:cNvPr id="52" name="object 4">
              <a:extLst>
                <a:ext uri="{FF2B5EF4-FFF2-40B4-BE49-F238E27FC236}">
                  <a16:creationId xmlns:a16="http://schemas.microsoft.com/office/drawing/2014/main" id="{D225EFD4-82EB-4126-464E-8D47313EB522}"/>
                </a:ext>
              </a:extLst>
            </p:cNvPr>
            <p:cNvSpPr txBox="1"/>
            <p:nvPr/>
          </p:nvSpPr>
          <p:spPr>
            <a:xfrm>
              <a:off x="524931" y="3404751"/>
              <a:ext cx="3690846" cy="2677919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lang="en-US" sz="72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62</a:t>
              </a:r>
              <a:r>
                <a:rPr lang="en-US" sz="32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 </a:t>
              </a:r>
              <a:r>
                <a:rPr lang="en-US" sz="40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%</a:t>
              </a:r>
              <a:endParaRPr sz="8000" spc="-300">
                <a:solidFill>
                  <a:schemeClr val="tx2"/>
                </a:solidFill>
                <a:latin typeface="Garamond" panose="02020404030301010803" pitchFamily="18" charset="0"/>
                <a:cs typeface="Space Mono"/>
              </a:endParaRPr>
            </a:p>
          </p:txBody>
        </p:sp>
        <p:sp>
          <p:nvSpPr>
            <p:cNvPr id="53" name="object 5">
              <a:extLst>
                <a:ext uri="{FF2B5EF4-FFF2-40B4-BE49-F238E27FC236}">
                  <a16:creationId xmlns:a16="http://schemas.microsoft.com/office/drawing/2014/main" id="{5F1846FA-E899-6F5C-D0E5-A10023C6C89A}"/>
                </a:ext>
              </a:extLst>
            </p:cNvPr>
            <p:cNvSpPr txBox="1"/>
            <p:nvPr/>
          </p:nvSpPr>
          <p:spPr>
            <a:xfrm>
              <a:off x="542420" y="5438644"/>
              <a:ext cx="3690846" cy="816040"/>
            </a:xfrm>
            <a:prstGeom prst="rect">
              <a:avLst/>
            </a:prstGeom>
          </p:spPr>
          <p:txBody>
            <a:bodyPr vert="horz" wrap="square" lIns="0" tIns="180340" rIns="0" bIns="0" rtlCol="0">
              <a:spAutoFit/>
            </a:bodyPr>
            <a:lstStyle/>
            <a:p>
              <a:pPr marL="12700" marR="5081" algn="l">
                <a:lnSpc>
                  <a:spcPct val="73600"/>
                </a:lnSpc>
                <a:spcBef>
                  <a:spcPts val="1420"/>
                </a:spcBef>
              </a:pPr>
              <a:r>
                <a:rPr lang="en-US" sz="1400" spc="-11">
                  <a:solidFill>
                    <a:schemeClr val="accent1"/>
                  </a:solidFill>
                  <a:cs typeface="DM Sans"/>
                </a:rPr>
                <a:t>Subtext goes here</a:t>
              </a:r>
              <a:endParaRPr lang="en-US" sz="1400">
                <a:solidFill>
                  <a:schemeClr val="accent1"/>
                </a:solidFill>
                <a:cs typeface="DM Sans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8F62751-7A7A-97E7-27EA-BDCB5BA297EB}"/>
              </a:ext>
            </a:extLst>
          </p:cNvPr>
          <p:cNvGrpSpPr/>
          <p:nvPr/>
        </p:nvGrpSpPr>
        <p:grpSpPr>
          <a:xfrm>
            <a:off x="358625" y="1355576"/>
            <a:ext cx="1947709" cy="1331043"/>
            <a:chOff x="2475074" y="439819"/>
            <a:chExt cx="2681317" cy="183238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45CD3A0-8B74-3D44-3B5A-DD2B06CBD3D4}"/>
                </a:ext>
              </a:extLst>
            </p:cNvPr>
            <p:cNvSpPr txBox="1"/>
            <p:nvPr/>
          </p:nvSpPr>
          <p:spPr>
            <a:xfrm>
              <a:off x="2475074" y="439819"/>
              <a:ext cx="1772043" cy="172967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7200">
                  <a:solidFill>
                    <a:schemeClr val="tx2"/>
                  </a:solidFill>
                  <a:latin typeface="Garamond" panose="02020404030301010803" pitchFamily="18" charset="0"/>
                </a:rPr>
                <a:t>75</a:t>
              </a:r>
              <a:r>
                <a:rPr lang="en-US" sz="4000">
                  <a:solidFill>
                    <a:schemeClr val="tx2"/>
                  </a:solidFill>
                  <a:latin typeface="Garamond" panose="02020404030301010803" pitchFamily="18" charset="0"/>
                </a:rPr>
                <a:t>%</a:t>
              </a:r>
              <a:endParaRPr lang="en-US">
                <a:solidFill>
                  <a:schemeClr val="tx2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E8F1516-1424-E41C-4663-A0748EF20A4B}"/>
                </a:ext>
              </a:extLst>
            </p:cNvPr>
            <p:cNvSpPr txBox="1"/>
            <p:nvPr/>
          </p:nvSpPr>
          <p:spPr>
            <a:xfrm>
              <a:off x="2513405" y="2039166"/>
              <a:ext cx="2642986" cy="2330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Subtext goes here</a:t>
              </a:r>
              <a:endParaRPr lang="en-ID" sz="110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DA060A-5715-CEBF-2D0E-E908E7BF08E7}"/>
                </a:ext>
              </a:extLst>
            </p:cNvPr>
            <p:cNvCxnSpPr>
              <a:cxnSpLocks/>
            </p:cNvCxnSpPr>
            <p:nvPr/>
          </p:nvCxnSpPr>
          <p:spPr>
            <a:xfrm>
              <a:off x="2513406" y="524173"/>
              <a:ext cx="1992465" cy="0"/>
            </a:xfrm>
            <a:prstGeom prst="line">
              <a:avLst/>
            </a:prstGeom>
            <a:ln w="88900" cap="sq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C79E725-5D48-F33E-1B1A-09BBF582EA9E}"/>
                </a:ext>
              </a:extLst>
            </p:cNvPr>
            <p:cNvCxnSpPr>
              <a:cxnSpLocks/>
            </p:cNvCxnSpPr>
            <p:nvPr/>
          </p:nvCxnSpPr>
          <p:spPr>
            <a:xfrm>
              <a:off x="2513406" y="524173"/>
              <a:ext cx="1505507" cy="0"/>
            </a:xfrm>
            <a:prstGeom prst="line">
              <a:avLst/>
            </a:prstGeom>
            <a:ln w="889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D4DE2C-65FE-BBCF-1B11-3997BAB5F34C}"/>
              </a:ext>
            </a:extLst>
          </p:cNvPr>
          <p:cNvGrpSpPr/>
          <p:nvPr/>
        </p:nvGrpSpPr>
        <p:grpSpPr>
          <a:xfrm>
            <a:off x="2433098" y="1355576"/>
            <a:ext cx="1550959" cy="1344280"/>
            <a:chOff x="2402618" y="1094100"/>
            <a:chExt cx="1550959" cy="1344280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E1E4BB84-A234-D6A2-FF50-0246809D51EC}"/>
                </a:ext>
              </a:extLst>
            </p:cNvPr>
            <p:cNvSpPr txBox="1"/>
            <p:nvPr/>
          </p:nvSpPr>
          <p:spPr>
            <a:xfrm>
              <a:off x="2402618" y="1094100"/>
              <a:ext cx="1550959" cy="1125308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lang="en-US" sz="7200" spc="-300">
                  <a:solidFill>
                    <a:schemeClr val="tx2"/>
                  </a:solidFill>
                  <a:latin typeface="Garamond" panose="02020404030301010803" pitchFamily="18" charset="0"/>
                  <a:cs typeface="Space Mono"/>
                </a:rPr>
                <a:t>10</a:t>
              </a:r>
              <a:endParaRPr sz="8000" spc="-300">
                <a:solidFill>
                  <a:schemeClr val="tx2"/>
                </a:solidFill>
                <a:latin typeface="Garamond" panose="02020404030301010803" pitchFamily="18" charset="0"/>
                <a:cs typeface="Space Mono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005D0D-FC82-513F-78BF-6890EABFDA79}"/>
                </a:ext>
              </a:extLst>
            </p:cNvPr>
            <p:cNvSpPr/>
            <p:nvPr/>
          </p:nvSpPr>
          <p:spPr>
            <a:xfrm>
              <a:off x="2520177" y="2114994"/>
              <a:ext cx="1115122" cy="3233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/>
                <a:t>Text</a:t>
              </a:r>
            </a:p>
          </p:txBody>
        </p:sp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0BEF2FE6-1BBA-D54F-AFEB-C467A89661DC}"/>
              </a:ext>
            </a:extLst>
          </p:cNvPr>
          <p:cNvSpPr txBox="1">
            <a:spLocks/>
          </p:cNvSpPr>
          <p:nvPr/>
        </p:nvSpPr>
        <p:spPr>
          <a:xfrm>
            <a:off x="4085270" y="1169892"/>
            <a:ext cx="3006292" cy="558159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600" b="1">
                <a:latin typeface="+mn-lt"/>
              </a:rPr>
              <a:t>Header</a:t>
            </a:r>
            <a:endParaRPr lang="en-US" sz="1000">
              <a:latin typeface="+mn-lt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53FA3E-8B25-8FFA-7C0E-DBE80AA6093E}"/>
              </a:ext>
            </a:extLst>
          </p:cNvPr>
          <p:cNvGrpSpPr/>
          <p:nvPr/>
        </p:nvGrpSpPr>
        <p:grpSpPr>
          <a:xfrm>
            <a:off x="6621594" y="3292584"/>
            <a:ext cx="2163781" cy="1341341"/>
            <a:chOff x="4161018" y="3172478"/>
            <a:chExt cx="2163781" cy="134134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9BAD17-21B4-004E-578C-FB733F1643EF}"/>
                </a:ext>
              </a:extLst>
            </p:cNvPr>
            <p:cNvSpPr/>
            <p:nvPr/>
          </p:nvSpPr>
          <p:spPr>
            <a:xfrm>
              <a:off x="4161018" y="3172478"/>
              <a:ext cx="2163781" cy="1341341"/>
            </a:xfrm>
            <a:prstGeom prst="rect">
              <a:avLst/>
            </a:prstGeom>
            <a:solidFill>
              <a:schemeClr val="bg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653F8D33-18CA-94A0-2C7A-8A4B62C034A4}"/>
                </a:ext>
              </a:extLst>
            </p:cNvPr>
            <p:cNvSpPr txBox="1">
              <a:spLocks/>
            </p:cNvSpPr>
            <p:nvPr/>
          </p:nvSpPr>
          <p:spPr>
            <a:xfrm>
              <a:off x="4161018" y="3638110"/>
              <a:ext cx="2163781" cy="833341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ts val="2600"/>
                </a:lnSpc>
                <a:spcBef>
                  <a:spcPct val="0"/>
                </a:spcBef>
                <a:buNone/>
                <a:defRPr sz="2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>
                  <a:solidFill>
                    <a:schemeClr val="tx1"/>
                  </a:solidFill>
                  <a:latin typeface="+mn-lt"/>
                </a:rPr>
                <a:t>Subtext goes here</a:t>
              </a:r>
            </a:p>
          </p:txBody>
        </p:sp>
        <p:sp>
          <p:nvSpPr>
            <p:cNvPr id="17" name="Subtitle 2">
              <a:extLst>
                <a:ext uri="{FF2B5EF4-FFF2-40B4-BE49-F238E27FC236}">
                  <a16:creationId xmlns:a16="http://schemas.microsoft.com/office/drawing/2014/main" id="{2493DC97-879D-97FE-DAE3-6FF1509ED621}"/>
                </a:ext>
              </a:extLst>
            </p:cNvPr>
            <p:cNvSpPr txBox="1">
              <a:spLocks/>
            </p:cNvSpPr>
            <p:nvPr/>
          </p:nvSpPr>
          <p:spPr>
            <a:xfrm>
              <a:off x="4161018" y="3265874"/>
              <a:ext cx="2163781" cy="307834"/>
            </a:xfrm>
            <a:prstGeom prst="rect">
              <a:avLst/>
            </a:prstGeom>
          </p:spPr>
          <p:txBody>
            <a:bodyPr/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888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775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Symbol" pitchFamily="2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1313" indent="-10953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57200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Symbol" pitchFamily="2" charset="2"/>
                <a:buChar char="-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b="1">
                  <a:solidFill>
                    <a:schemeClr val="accent1"/>
                  </a:solidFill>
                </a:rPr>
                <a:t>Header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6ADF092D-867D-8B88-A925-77B4736D9096}"/>
              </a:ext>
            </a:extLst>
          </p:cNvPr>
          <p:cNvSpPr txBox="1">
            <a:spLocks/>
          </p:cNvSpPr>
          <p:nvPr/>
        </p:nvSpPr>
        <p:spPr>
          <a:xfrm>
            <a:off x="6589258" y="1169892"/>
            <a:ext cx="3006292" cy="558159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600" b="1">
                <a:latin typeface="+mn-lt"/>
              </a:rPr>
              <a:t>Header</a:t>
            </a:r>
            <a:endParaRPr lang="en-US" sz="1000">
              <a:latin typeface="+mn-lt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en-US" sz="1400">
                <a:solidFill>
                  <a:schemeClr val="tx1"/>
                </a:solidFill>
                <a:latin typeface="+mn-lt"/>
              </a:rPr>
              <a:t>Subtext goes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0B57B79-815B-D8BE-1E25-63710B88BBFC}"/>
              </a:ext>
            </a:extLst>
          </p:cNvPr>
          <p:cNvGrpSpPr/>
          <p:nvPr/>
        </p:nvGrpSpPr>
        <p:grpSpPr>
          <a:xfrm>
            <a:off x="4093241" y="3479136"/>
            <a:ext cx="2419169" cy="974829"/>
            <a:chOff x="6919020" y="3359030"/>
            <a:chExt cx="2419169" cy="974829"/>
          </a:xfrm>
        </p:grpSpPr>
        <p:sp>
          <p:nvSpPr>
            <p:cNvPr id="20" name="Title 2">
              <a:extLst>
                <a:ext uri="{FF2B5EF4-FFF2-40B4-BE49-F238E27FC236}">
                  <a16:creationId xmlns:a16="http://schemas.microsoft.com/office/drawing/2014/main" id="{7A02F2C0-7460-E889-9B40-3DC787CEFDCF}"/>
                </a:ext>
              </a:extLst>
            </p:cNvPr>
            <p:cNvSpPr txBox="1">
              <a:spLocks/>
            </p:cNvSpPr>
            <p:nvPr/>
          </p:nvSpPr>
          <p:spPr>
            <a:xfrm>
              <a:off x="6919020" y="3359030"/>
              <a:ext cx="2419169" cy="558159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ts val="2600"/>
                </a:lnSpc>
                <a:spcBef>
                  <a:spcPct val="0"/>
                </a:spcBef>
                <a:buNone/>
                <a:defRPr sz="2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b="1">
                  <a:solidFill>
                    <a:schemeClr val="accent1"/>
                  </a:solidFill>
                  <a:latin typeface="+mn-lt"/>
                  <a:ea typeface="+mj-lt"/>
                  <a:cs typeface="+mj-lt"/>
                </a:rPr>
                <a:t>Header</a:t>
              </a:r>
              <a:endParaRPr lang="en-US">
                <a:solidFill>
                  <a:schemeClr val="accent1"/>
                </a:solidFill>
                <a:latin typeface="+mn-lt"/>
              </a:endParaRPr>
            </a:p>
          </p:txBody>
        </p:sp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8CEE5082-9072-53BF-9C14-356081841EFF}"/>
                </a:ext>
              </a:extLst>
            </p:cNvPr>
            <p:cNvSpPr txBox="1">
              <a:spLocks/>
            </p:cNvSpPr>
            <p:nvPr/>
          </p:nvSpPr>
          <p:spPr>
            <a:xfrm>
              <a:off x="6919020" y="3775700"/>
              <a:ext cx="2419169" cy="558159"/>
            </a:xfrm>
            <a:prstGeom prst="rect">
              <a:avLst/>
            </a:prstGeom>
          </p:spPr>
          <p:txBody>
            <a:bodyPr/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5888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1775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Symbol" pitchFamily="2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41313" indent="-10953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57200" indent="-11588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Symbol" pitchFamily="2" charset="2"/>
                <a:buChar char="-"/>
                <a:tabLst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/>
                <a:t>Subtext goes here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BC4470-F68E-F162-3460-FE238CE91E16}"/>
              </a:ext>
            </a:extLst>
          </p:cNvPr>
          <p:cNvCxnSpPr>
            <a:cxnSpLocks/>
          </p:cNvCxnSpPr>
          <p:nvPr/>
        </p:nvCxnSpPr>
        <p:spPr>
          <a:xfrm flipH="1">
            <a:off x="6871185" y="3768376"/>
            <a:ext cx="164289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483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7F62316-3268-8B73-A2EF-2025BEC7FEFF}"/>
              </a:ext>
            </a:extLst>
          </p:cNvPr>
          <p:cNvGrpSpPr/>
          <p:nvPr/>
        </p:nvGrpSpPr>
        <p:grpSpPr>
          <a:xfrm>
            <a:off x="1306315" y="795867"/>
            <a:ext cx="6531369" cy="3944946"/>
            <a:chOff x="-1784630" y="2393569"/>
            <a:chExt cx="15875008" cy="9588504"/>
          </a:xfrm>
        </p:grpSpPr>
        <p:sp>
          <p:nvSpPr>
            <p:cNvPr id="9" name="Shape">
              <a:extLst>
                <a:ext uri="{FF2B5EF4-FFF2-40B4-BE49-F238E27FC236}">
                  <a16:creationId xmlns:a16="http://schemas.microsoft.com/office/drawing/2014/main" id="{030D6335-3F05-06FB-9FBC-FD130BFA1F33}"/>
                </a:ext>
              </a:extLst>
            </p:cNvPr>
            <p:cNvSpPr/>
            <p:nvPr userDrawn="1"/>
          </p:nvSpPr>
          <p:spPr>
            <a:xfrm>
              <a:off x="-426885" y="2393569"/>
              <a:ext cx="13116173" cy="9529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40"/>
                  </a:moveTo>
                  <a:lnTo>
                    <a:pt x="21600" y="1040"/>
                  </a:lnTo>
                  <a:cubicBezTo>
                    <a:pt x="21600" y="474"/>
                    <a:pt x="21293" y="0"/>
                    <a:pt x="20904" y="0"/>
                  </a:cubicBezTo>
                  <a:cubicBezTo>
                    <a:pt x="716" y="0"/>
                    <a:pt x="716" y="0"/>
                    <a:pt x="716" y="0"/>
                  </a:cubicBezTo>
                  <a:cubicBezTo>
                    <a:pt x="327" y="0"/>
                    <a:pt x="0" y="474"/>
                    <a:pt x="0" y="1040"/>
                  </a:cubicBezTo>
                  <a:cubicBezTo>
                    <a:pt x="0" y="20589"/>
                    <a:pt x="0" y="20589"/>
                    <a:pt x="0" y="20589"/>
                  </a:cubicBezTo>
                  <a:cubicBezTo>
                    <a:pt x="0" y="21153"/>
                    <a:pt x="327" y="21600"/>
                    <a:pt x="716" y="21600"/>
                  </a:cubicBezTo>
                  <a:cubicBezTo>
                    <a:pt x="20904" y="21600"/>
                    <a:pt x="20904" y="21600"/>
                    <a:pt x="20904" y="21600"/>
                  </a:cubicBezTo>
                  <a:cubicBezTo>
                    <a:pt x="21293" y="21600"/>
                    <a:pt x="21600" y="21153"/>
                    <a:pt x="21600" y="20589"/>
                  </a:cubicBezTo>
                  <a:lnTo>
                    <a:pt x="21600" y="104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bevel/>
            </a:ln>
          </p:spPr>
          <p:txBody>
            <a:bodyPr lIns="0" tIns="0" rIns="0" bIns="0" anchor="ctr"/>
            <a:lstStyle/>
            <a:p>
              <a:pPr algn="l" defTabSz="457200">
                <a:defRPr sz="1200">
                  <a:solidFill>
                    <a:srgbClr val="384F63"/>
                  </a:solidFill>
                </a:defRPr>
              </a:pPr>
              <a:endParaRPr/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1032FF51-747A-424A-265A-573A617D72E3}"/>
                </a:ext>
              </a:extLst>
            </p:cNvPr>
            <p:cNvSpPr/>
            <p:nvPr userDrawn="1"/>
          </p:nvSpPr>
          <p:spPr>
            <a:xfrm>
              <a:off x="-1784630" y="11499064"/>
              <a:ext cx="15875008" cy="311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3" y="0"/>
                  </a:moveTo>
                  <a:lnTo>
                    <a:pt x="21583" y="0"/>
                  </a:lnTo>
                  <a:cubicBezTo>
                    <a:pt x="16" y="0"/>
                    <a:pt x="16" y="0"/>
                    <a:pt x="16" y="0"/>
                  </a:cubicBezTo>
                  <a:cubicBezTo>
                    <a:pt x="0" y="0"/>
                    <a:pt x="0" y="0"/>
                    <a:pt x="0" y="879"/>
                  </a:cubicBezTo>
                  <a:cubicBezTo>
                    <a:pt x="0" y="18879"/>
                    <a:pt x="0" y="18879"/>
                    <a:pt x="0" y="18879"/>
                  </a:cubicBezTo>
                  <a:cubicBezTo>
                    <a:pt x="0" y="19758"/>
                    <a:pt x="0" y="20679"/>
                    <a:pt x="16" y="20679"/>
                  </a:cubicBezTo>
                  <a:cubicBezTo>
                    <a:pt x="16" y="21600"/>
                    <a:pt x="33" y="21600"/>
                    <a:pt x="33" y="21600"/>
                  </a:cubicBezTo>
                  <a:cubicBezTo>
                    <a:pt x="21567" y="21600"/>
                    <a:pt x="21567" y="21600"/>
                    <a:pt x="21567" y="21600"/>
                  </a:cubicBezTo>
                  <a:cubicBezTo>
                    <a:pt x="21567" y="21600"/>
                    <a:pt x="21583" y="21600"/>
                    <a:pt x="21583" y="20679"/>
                  </a:cubicBezTo>
                  <a:cubicBezTo>
                    <a:pt x="21600" y="20679"/>
                    <a:pt x="21600" y="19758"/>
                    <a:pt x="21600" y="18879"/>
                  </a:cubicBezTo>
                  <a:cubicBezTo>
                    <a:pt x="21600" y="879"/>
                    <a:pt x="21600" y="879"/>
                    <a:pt x="21600" y="879"/>
                  </a:cubicBezTo>
                  <a:cubicBezTo>
                    <a:pt x="21600" y="0"/>
                    <a:pt x="21583" y="0"/>
                    <a:pt x="21583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 lIns="0" tIns="0" rIns="0" bIns="0" anchor="ctr"/>
            <a:lstStyle/>
            <a:p>
              <a:pPr algn="l" defTabSz="457200">
                <a:defRPr sz="1200">
                  <a:solidFill>
                    <a:srgbClr val="384F63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710964DD-D028-0BED-2269-92CBAEC38BA0}"/>
                </a:ext>
              </a:extLst>
            </p:cNvPr>
            <p:cNvSpPr/>
            <p:nvPr userDrawn="1"/>
          </p:nvSpPr>
          <p:spPr>
            <a:xfrm>
              <a:off x="-1762123" y="11788851"/>
              <a:ext cx="15827481" cy="193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1" y="21600"/>
                  </a:moveTo>
                  <a:lnTo>
                    <a:pt x="931" y="21600"/>
                  </a:lnTo>
                  <a:cubicBezTo>
                    <a:pt x="9960" y="21600"/>
                    <a:pt x="9960" y="21600"/>
                    <a:pt x="9960" y="21600"/>
                  </a:cubicBezTo>
                  <a:cubicBezTo>
                    <a:pt x="11623" y="21600"/>
                    <a:pt x="11623" y="21600"/>
                    <a:pt x="11623" y="21600"/>
                  </a:cubicBezTo>
                  <a:cubicBezTo>
                    <a:pt x="20669" y="21600"/>
                    <a:pt x="20669" y="21600"/>
                    <a:pt x="20669" y="21600"/>
                  </a:cubicBezTo>
                  <a:cubicBezTo>
                    <a:pt x="21085" y="21600"/>
                    <a:pt x="21451" y="8613"/>
                    <a:pt x="216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0" y="8613"/>
                    <a:pt x="515" y="21600"/>
                    <a:pt x="931" y="21600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bevel/>
            </a:ln>
          </p:spPr>
          <p:txBody>
            <a:bodyPr lIns="0" tIns="0" rIns="0" bIns="0" anchor="ctr"/>
            <a:lstStyle/>
            <a:p>
              <a:pPr algn="l" defTabSz="457200">
                <a:defRPr sz="1200">
                  <a:solidFill>
                    <a:srgbClr val="384F63"/>
                  </a:solidFill>
                </a:defRPr>
              </a:pPr>
              <a:endParaRPr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DC1A689-E4F7-DB15-F15F-B1A2316845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5016" y="909012"/>
            <a:ext cx="5092932" cy="351484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D7DD8-20CA-EEC1-76DA-85331A9EE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35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0B05A0-1B16-9852-F997-1AE345ECF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24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4AEC177-309A-AEFD-F313-9E73917E4349}"/>
              </a:ext>
            </a:extLst>
          </p:cNvPr>
          <p:cNvGrpSpPr/>
          <p:nvPr/>
        </p:nvGrpSpPr>
        <p:grpSpPr>
          <a:xfrm>
            <a:off x="1231936" y="890763"/>
            <a:ext cx="6680128" cy="3844639"/>
            <a:chOff x="2958289" y="1915097"/>
            <a:chExt cx="18531539" cy="10665527"/>
          </a:xfrm>
        </p:grpSpPr>
        <p:sp>
          <p:nvSpPr>
            <p:cNvPr id="12" name="Rounded Rectangle">
              <a:extLst>
                <a:ext uri="{FF2B5EF4-FFF2-40B4-BE49-F238E27FC236}">
                  <a16:creationId xmlns:a16="http://schemas.microsoft.com/office/drawing/2014/main" id="{1B2274BB-576E-6248-2B1C-EA4379AD3F37}"/>
                </a:ext>
              </a:extLst>
            </p:cNvPr>
            <p:cNvSpPr/>
            <p:nvPr/>
          </p:nvSpPr>
          <p:spPr>
            <a:xfrm>
              <a:off x="2960198" y="1915097"/>
              <a:ext cx="18527721" cy="1003301"/>
            </a:xfrm>
            <a:prstGeom prst="roundRect">
              <a:avLst>
                <a:gd name="adj" fmla="val 29292"/>
              </a:avLst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Ubuntu Light"/>
                  <a:ea typeface="Ubuntu Light"/>
                  <a:cs typeface="Ubuntu Light"/>
                  <a:sym typeface="Ubuntu Light"/>
                </a:defRPr>
              </a:pPr>
              <a:endParaRPr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22F28489-9E0A-2DFE-A7BD-C10EDBD7E0AA}"/>
                </a:ext>
              </a:extLst>
            </p:cNvPr>
            <p:cNvSpPr/>
            <p:nvPr/>
          </p:nvSpPr>
          <p:spPr>
            <a:xfrm>
              <a:off x="3309512" y="2114311"/>
              <a:ext cx="337406" cy="339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800" y="0"/>
                  </a:lnTo>
                  <a:cubicBezTo>
                    <a:pt x="16237" y="0"/>
                    <a:pt x="21600" y="5419"/>
                    <a:pt x="21600" y="10763"/>
                  </a:cubicBezTo>
                  <a:cubicBezTo>
                    <a:pt x="21600" y="17518"/>
                    <a:pt x="16237" y="21600"/>
                    <a:pt x="10800" y="21600"/>
                  </a:cubicBezTo>
                  <a:cubicBezTo>
                    <a:pt x="4022" y="21600"/>
                    <a:pt x="0" y="17518"/>
                    <a:pt x="0" y="10763"/>
                  </a:cubicBezTo>
                  <a:cubicBezTo>
                    <a:pt x="0" y="5419"/>
                    <a:pt x="4022" y="0"/>
                    <a:pt x="10800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bevel/>
            </a:ln>
          </p:spPr>
          <p:txBody>
            <a:bodyPr lIns="0" tIns="0" rIns="0" bIns="0"/>
            <a:lstStyle/>
            <a:p>
              <a:pPr algn="l" defTabSz="647700">
                <a:defRPr sz="1600"/>
              </a:pPr>
              <a:endParaRPr/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71AF2A8A-FC98-2B15-515B-A2DEBAB0D5AC}"/>
                </a:ext>
              </a:extLst>
            </p:cNvPr>
            <p:cNvSpPr/>
            <p:nvPr/>
          </p:nvSpPr>
          <p:spPr>
            <a:xfrm>
              <a:off x="3767289" y="2113905"/>
              <a:ext cx="337409" cy="3398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63" y="0"/>
                  </a:moveTo>
                  <a:lnTo>
                    <a:pt x="10763" y="0"/>
                  </a:lnTo>
                  <a:cubicBezTo>
                    <a:pt x="17518" y="0"/>
                    <a:pt x="21600" y="5419"/>
                    <a:pt x="21600" y="10763"/>
                  </a:cubicBezTo>
                  <a:cubicBezTo>
                    <a:pt x="21600" y="17518"/>
                    <a:pt x="17518" y="21600"/>
                    <a:pt x="10763" y="21600"/>
                  </a:cubicBezTo>
                  <a:cubicBezTo>
                    <a:pt x="5344" y="21600"/>
                    <a:pt x="0" y="17518"/>
                    <a:pt x="0" y="10763"/>
                  </a:cubicBezTo>
                  <a:cubicBezTo>
                    <a:pt x="0" y="5419"/>
                    <a:pt x="5344" y="0"/>
                    <a:pt x="10763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bevel/>
            </a:ln>
          </p:spPr>
          <p:txBody>
            <a:bodyPr lIns="0" tIns="0" rIns="0" bIns="0"/>
            <a:lstStyle/>
            <a:p>
              <a:pPr algn="l" defTabSz="647700">
                <a:defRPr sz="1600"/>
              </a:pPr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DE460E61-3EC3-9851-9D37-8B9C29B37176}"/>
                </a:ext>
              </a:extLst>
            </p:cNvPr>
            <p:cNvSpPr/>
            <p:nvPr/>
          </p:nvSpPr>
          <p:spPr>
            <a:xfrm>
              <a:off x="4228131" y="2114311"/>
              <a:ext cx="337410" cy="339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63" y="0"/>
                  </a:moveTo>
                  <a:lnTo>
                    <a:pt x="10763" y="0"/>
                  </a:lnTo>
                  <a:cubicBezTo>
                    <a:pt x="16181" y="0"/>
                    <a:pt x="21600" y="5419"/>
                    <a:pt x="21600" y="10763"/>
                  </a:cubicBezTo>
                  <a:cubicBezTo>
                    <a:pt x="21600" y="17518"/>
                    <a:pt x="16181" y="21600"/>
                    <a:pt x="10763" y="21600"/>
                  </a:cubicBezTo>
                  <a:cubicBezTo>
                    <a:pt x="5344" y="21600"/>
                    <a:pt x="0" y="17518"/>
                    <a:pt x="0" y="10763"/>
                  </a:cubicBezTo>
                  <a:cubicBezTo>
                    <a:pt x="0" y="5419"/>
                    <a:pt x="5344" y="0"/>
                    <a:pt x="10763" y="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12700">
              <a:bevel/>
            </a:ln>
          </p:spPr>
          <p:txBody>
            <a:bodyPr lIns="0" tIns="0" rIns="0" bIns="0"/>
            <a:lstStyle/>
            <a:p>
              <a:pPr algn="l" defTabSz="647700">
                <a:defRPr sz="1600"/>
              </a:pPr>
              <a:endParaRPr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BD4064BF-F610-7B3F-47A2-5376BEAAEBDD}"/>
                </a:ext>
              </a:extLst>
            </p:cNvPr>
            <p:cNvSpPr/>
            <p:nvPr/>
          </p:nvSpPr>
          <p:spPr>
            <a:xfrm>
              <a:off x="2958289" y="2663033"/>
              <a:ext cx="18531539" cy="99175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 algn="l" defTabSz="457200">
                <a:defRPr sz="1200">
                  <a:solidFill>
                    <a:srgbClr val="384F63"/>
                  </a:solidFill>
                </a:defRPr>
              </a:pPr>
              <a:endParaRPr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D7DD8-20CA-EEC1-76DA-85331A9EE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36</a:t>
            </a:fld>
            <a:endParaRPr lang="en-US" noProof="0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3AACB7EA-9E8A-4BC0-3022-5967010E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27A836F-8EB6-DAFB-AD01-94C0908E13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ln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DEF440-0831-1F5C-981F-CD9366C85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B23EF7C-8724-FA4F-CA7A-6CA66F045E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51892" y="225894"/>
            <a:ext cx="1797507" cy="3944946"/>
          </a:xfrm>
        </p:spPr>
        <p:txBody>
          <a:bodyPr/>
          <a:lstStyle/>
          <a:p>
            <a:endParaRPr lang="en-US"/>
          </a:p>
        </p:txBody>
      </p:sp>
      <p:sp>
        <p:nvSpPr>
          <p:cNvPr id="727" name="Rounded Rectangle"/>
          <p:cNvSpPr/>
          <p:nvPr/>
        </p:nvSpPr>
        <p:spPr>
          <a:xfrm>
            <a:off x="7231308" y="246153"/>
            <a:ext cx="840525" cy="131667"/>
          </a:xfrm>
          <a:prstGeom prst="roundRect">
            <a:avLst>
              <a:gd name="adj" fmla="val 4340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/>
          </a:p>
        </p:txBody>
      </p:sp>
      <p:sp>
        <p:nvSpPr>
          <p:cNvPr id="728" name="Shape"/>
          <p:cNvSpPr/>
          <p:nvPr/>
        </p:nvSpPr>
        <p:spPr>
          <a:xfrm>
            <a:off x="6674334" y="183830"/>
            <a:ext cx="1952625" cy="4029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21" y="20109"/>
                </a:moveTo>
                <a:cubicBezTo>
                  <a:pt x="20621" y="20667"/>
                  <a:pt x="19706" y="21124"/>
                  <a:pt x="18559" y="21124"/>
                </a:cubicBezTo>
                <a:lnTo>
                  <a:pt x="3072" y="21124"/>
                </a:lnTo>
                <a:cubicBezTo>
                  <a:pt x="1925" y="21124"/>
                  <a:pt x="979" y="20667"/>
                  <a:pt x="979" y="20109"/>
                </a:cubicBezTo>
                <a:lnTo>
                  <a:pt x="979" y="1491"/>
                </a:lnTo>
                <a:cubicBezTo>
                  <a:pt x="979" y="933"/>
                  <a:pt x="1925" y="476"/>
                  <a:pt x="3072" y="476"/>
                </a:cubicBezTo>
                <a:lnTo>
                  <a:pt x="5093" y="476"/>
                </a:lnTo>
                <a:cubicBezTo>
                  <a:pt x="5260" y="476"/>
                  <a:pt x="5385" y="545"/>
                  <a:pt x="5385" y="626"/>
                </a:cubicBezTo>
                <a:lnTo>
                  <a:pt x="5385" y="711"/>
                </a:lnTo>
                <a:cubicBezTo>
                  <a:pt x="5385" y="747"/>
                  <a:pt x="5398" y="783"/>
                  <a:pt x="5412" y="817"/>
                </a:cubicBezTo>
                <a:cubicBezTo>
                  <a:pt x="5512" y="1055"/>
                  <a:pt x="5951" y="1235"/>
                  <a:pt x="6471" y="1235"/>
                </a:cubicBezTo>
                <a:lnTo>
                  <a:pt x="15161" y="1235"/>
                </a:lnTo>
                <a:cubicBezTo>
                  <a:pt x="15680" y="1235"/>
                  <a:pt x="16104" y="1055"/>
                  <a:pt x="16204" y="817"/>
                </a:cubicBezTo>
                <a:cubicBezTo>
                  <a:pt x="16218" y="783"/>
                  <a:pt x="16215" y="747"/>
                  <a:pt x="16215" y="711"/>
                </a:cubicBezTo>
                <a:lnTo>
                  <a:pt x="16215" y="626"/>
                </a:lnTo>
                <a:cubicBezTo>
                  <a:pt x="16215" y="545"/>
                  <a:pt x="16371" y="476"/>
                  <a:pt x="16539" y="476"/>
                </a:cubicBezTo>
                <a:lnTo>
                  <a:pt x="18559" y="476"/>
                </a:lnTo>
                <a:cubicBezTo>
                  <a:pt x="19706" y="476"/>
                  <a:pt x="20621" y="933"/>
                  <a:pt x="20621" y="1491"/>
                </a:cubicBezTo>
                <a:cubicBezTo>
                  <a:pt x="20621" y="1491"/>
                  <a:pt x="20621" y="20109"/>
                  <a:pt x="20621" y="20109"/>
                </a:cubicBezTo>
                <a:close/>
                <a:moveTo>
                  <a:pt x="9631" y="610"/>
                </a:moveTo>
                <a:lnTo>
                  <a:pt x="12010" y="610"/>
                </a:lnTo>
                <a:cubicBezTo>
                  <a:pt x="12118" y="610"/>
                  <a:pt x="12207" y="654"/>
                  <a:pt x="12207" y="707"/>
                </a:cubicBezTo>
                <a:cubicBezTo>
                  <a:pt x="12207" y="759"/>
                  <a:pt x="12118" y="803"/>
                  <a:pt x="12010" y="803"/>
                </a:cubicBezTo>
                <a:lnTo>
                  <a:pt x="9631" y="803"/>
                </a:lnTo>
                <a:cubicBezTo>
                  <a:pt x="9522" y="803"/>
                  <a:pt x="9434" y="759"/>
                  <a:pt x="9434" y="707"/>
                </a:cubicBezTo>
                <a:cubicBezTo>
                  <a:pt x="9434" y="654"/>
                  <a:pt x="9522" y="610"/>
                  <a:pt x="9631" y="610"/>
                </a:cubicBezTo>
                <a:close/>
                <a:moveTo>
                  <a:pt x="13222" y="504"/>
                </a:moveTo>
                <a:cubicBezTo>
                  <a:pt x="13451" y="504"/>
                  <a:pt x="13637" y="595"/>
                  <a:pt x="13637" y="706"/>
                </a:cubicBezTo>
                <a:cubicBezTo>
                  <a:pt x="13637" y="817"/>
                  <a:pt x="13451" y="908"/>
                  <a:pt x="13222" y="908"/>
                </a:cubicBezTo>
                <a:cubicBezTo>
                  <a:pt x="12992" y="908"/>
                  <a:pt x="12807" y="817"/>
                  <a:pt x="12807" y="706"/>
                </a:cubicBezTo>
                <a:cubicBezTo>
                  <a:pt x="12807" y="595"/>
                  <a:pt x="12992" y="504"/>
                  <a:pt x="13222" y="504"/>
                </a:cubicBezTo>
                <a:close/>
                <a:moveTo>
                  <a:pt x="21600" y="1488"/>
                </a:moveTo>
                <a:cubicBezTo>
                  <a:pt x="21600" y="666"/>
                  <a:pt x="20230" y="0"/>
                  <a:pt x="18540" y="0"/>
                </a:cubicBezTo>
                <a:lnTo>
                  <a:pt x="3059" y="0"/>
                </a:lnTo>
                <a:cubicBezTo>
                  <a:pt x="1370" y="0"/>
                  <a:pt x="0" y="666"/>
                  <a:pt x="0" y="1488"/>
                </a:cubicBezTo>
                <a:lnTo>
                  <a:pt x="0" y="20112"/>
                </a:lnTo>
                <a:cubicBezTo>
                  <a:pt x="0" y="20934"/>
                  <a:pt x="1370" y="21600"/>
                  <a:pt x="3059" y="21600"/>
                </a:cubicBezTo>
                <a:lnTo>
                  <a:pt x="18540" y="21600"/>
                </a:lnTo>
                <a:cubicBezTo>
                  <a:pt x="20230" y="21600"/>
                  <a:pt x="21600" y="20934"/>
                  <a:pt x="21600" y="20112"/>
                </a:cubicBezTo>
                <a:cubicBezTo>
                  <a:pt x="21600" y="20112"/>
                  <a:pt x="21600" y="1488"/>
                  <a:pt x="21600" y="1488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miter lim="400000"/>
          </a:ln>
        </p:spPr>
        <p:txBody>
          <a:bodyPr lIns="14288" tIns="14288" rIns="14288" bIns="14288" anchor="ctr"/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125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9F8921-D114-A0ED-812D-560A3C7347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73363" y="928168"/>
            <a:ext cx="1797507" cy="3944946"/>
          </a:xfrm>
        </p:spPr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4114E-225F-3B5B-CAB2-9EC5156AE537}"/>
              </a:ext>
            </a:extLst>
          </p:cNvPr>
          <p:cNvGrpSpPr/>
          <p:nvPr/>
        </p:nvGrpSpPr>
        <p:grpSpPr>
          <a:xfrm>
            <a:off x="4395804" y="909000"/>
            <a:ext cx="1952625" cy="4029075"/>
            <a:chOff x="3595687" y="1376360"/>
            <a:chExt cx="1952625" cy="4029075"/>
          </a:xfrm>
        </p:grpSpPr>
        <p:sp>
          <p:nvSpPr>
            <p:cNvPr id="730" name="Rounded Rectangle"/>
            <p:cNvSpPr/>
            <p:nvPr/>
          </p:nvSpPr>
          <p:spPr>
            <a:xfrm>
              <a:off x="4152661" y="1438683"/>
              <a:ext cx="840525" cy="131667"/>
            </a:xfrm>
            <a:prstGeom prst="roundRect">
              <a:avLst>
                <a:gd name="adj" fmla="val 43405"/>
              </a:avLst>
            </a:pr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19075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500"/>
            </a:p>
          </p:txBody>
        </p:sp>
        <p:sp>
          <p:nvSpPr>
            <p:cNvPr id="731" name="Shape"/>
            <p:cNvSpPr/>
            <p:nvPr/>
          </p:nvSpPr>
          <p:spPr>
            <a:xfrm>
              <a:off x="3595687" y="1376360"/>
              <a:ext cx="1952625" cy="4029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21" y="20109"/>
                  </a:moveTo>
                  <a:cubicBezTo>
                    <a:pt x="20621" y="20667"/>
                    <a:pt x="19706" y="21124"/>
                    <a:pt x="18559" y="21124"/>
                  </a:cubicBezTo>
                  <a:lnTo>
                    <a:pt x="3072" y="21124"/>
                  </a:lnTo>
                  <a:cubicBezTo>
                    <a:pt x="1925" y="21124"/>
                    <a:pt x="979" y="20667"/>
                    <a:pt x="979" y="20109"/>
                  </a:cubicBezTo>
                  <a:lnTo>
                    <a:pt x="979" y="1491"/>
                  </a:lnTo>
                  <a:cubicBezTo>
                    <a:pt x="979" y="933"/>
                    <a:pt x="1925" y="476"/>
                    <a:pt x="3072" y="476"/>
                  </a:cubicBezTo>
                  <a:lnTo>
                    <a:pt x="5093" y="476"/>
                  </a:lnTo>
                  <a:cubicBezTo>
                    <a:pt x="5260" y="476"/>
                    <a:pt x="5385" y="545"/>
                    <a:pt x="5385" y="626"/>
                  </a:cubicBezTo>
                  <a:lnTo>
                    <a:pt x="5385" y="711"/>
                  </a:lnTo>
                  <a:cubicBezTo>
                    <a:pt x="5385" y="747"/>
                    <a:pt x="5398" y="783"/>
                    <a:pt x="5412" y="817"/>
                  </a:cubicBezTo>
                  <a:cubicBezTo>
                    <a:pt x="5512" y="1055"/>
                    <a:pt x="5951" y="1235"/>
                    <a:pt x="6471" y="1235"/>
                  </a:cubicBezTo>
                  <a:lnTo>
                    <a:pt x="15161" y="1235"/>
                  </a:lnTo>
                  <a:cubicBezTo>
                    <a:pt x="15680" y="1235"/>
                    <a:pt x="16104" y="1055"/>
                    <a:pt x="16204" y="817"/>
                  </a:cubicBezTo>
                  <a:cubicBezTo>
                    <a:pt x="16218" y="783"/>
                    <a:pt x="16215" y="747"/>
                    <a:pt x="16215" y="711"/>
                  </a:cubicBezTo>
                  <a:lnTo>
                    <a:pt x="16215" y="626"/>
                  </a:lnTo>
                  <a:cubicBezTo>
                    <a:pt x="16215" y="545"/>
                    <a:pt x="16371" y="476"/>
                    <a:pt x="16539" y="476"/>
                  </a:cubicBezTo>
                  <a:lnTo>
                    <a:pt x="18559" y="476"/>
                  </a:lnTo>
                  <a:cubicBezTo>
                    <a:pt x="19706" y="476"/>
                    <a:pt x="20621" y="933"/>
                    <a:pt x="20621" y="1491"/>
                  </a:cubicBezTo>
                  <a:cubicBezTo>
                    <a:pt x="20621" y="1491"/>
                    <a:pt x="20621" y="20109"/>
                    <a:pt x="20621" y="20109"/>
                  </a:cubicBezTo>
                  <a:close/>
                  <a:moveTo>
                    <a:pt x="9631" y="610"/>
                  </a:moveTo>
                  <a:lnTo>
                    <a:pt x="12010" y="610"/>
                  </a:lnTo>
                  <a:cubicBezTo>
                    <a:pt x="12118" y="610"/>
                    <a:pt x="12207" y="654"/>
                    <a:pt x="12207" y="707"/>
                  </a:cubicBezTo>
                  <a:cubicBezTo>
                    <a:pt x="12207" y="759"/>
                    <a:pt x="12118" y="803"/>
                    <a:pt x="12010" y="803"/>
                  </a:cubicBezTo>
                  <a:lnTo>
                    <a:pt x="9631" y="803"/>
                  </a:lnTo>
                  <a:cubicBezTo>
                    <a:pt x="9522" y="803"/>
                    <a:pt x="9434" y="759"/>
                    <a:pt x="9434" y="707"/>
                  </a:cubicBezTo>
                  <a:cubicBezTo>
                    <a:pt x="9434" y="654"/>
                    <a:pt x="9522" y="610"/>
                    <a:pt x="9631" y="610"/>
                  </a:cubicBezTo>
                  <a:close/>
                  <a:moveTo>
                    <a:pt x="13222" y="504"/>
                  </a:moveTo>
                  <a:cubicBezTo>
                    <a:pt x="13451" y="504"/>
                    <a:pt x="13637" y="595"/>
                    <a:pt x="13637" y="706"/>
                  </a:cubicBezTo>
                  <a:cubicBezTo>
                    <a:pt x="13637" y="817"/>
                    <a:pt x="13451" y="908"/>
                    <a:pt x="13222" y="908"/>
                  </a:cubicBezTo>
                  <a:cubicBezTo>
                    <a:pt x="12992" y="908"/>
                    <a:pt x="12807" y="817"/>
                    <a:pt x="12807" y="706"/>
                  </a:cubicBezTo>
                  <a:cubicBezTo>
                    <a:pt x="12807" y="595"/>
                    <a:pt x="12992" y="504"/>
                    <a:pt x="13222" y="504"/>
                  </a:cubicBezTo>
                  <a:close/>
                  <a:moveTo>
                    <a:pt x="21600" y="1488"/>
                  </a:moveTo>
                  <a:cubicBezTo>
                    <a:pt x="21600" y="666"/>
                    <a:pt x="20230" y="0"/>
                    <a:pt x="18540" y="0"/>
                  </a:cubicBezTo>
                  <a:lnTo>
                    <a:pt x="3059" y="0"/>
                  </a:lnTo>
                  <a:cubicBezTo>
                    <a:pt x="1370" y="0"/>
                    <a:pt x="0" y="666"/>
                    <a:pt x="0" y="1488"/>
                  </a:cubicBezTo>
                  <a:lnTo>
                    <a:pt x="0" y="20112"/>
                  </a:lnTo>
                  <a:cubicBezTo>
                    <a:pt x="0" y="20934"/>
                    <a:pt x="1370" y="21600"/>
                    <a:pt x="3059" y="21600"/>
                  </a:cubicBezTo>
                  <a:lnTo>
                    <a:pt x="18540" y="21600"/>
                  </a:lnTo>
                  <a:cubicBezTo>
                    <a:pt x="20230" y="21600"/>
                    <a:pt x="21600" y="20934"/>
                    <a:pt x="21600" y="20112"/>
                  </a:cubicBezTo>
                  <a:cubicBezTo>
                    <a:pt x="21600" y="20112"/>
                    <a:pt x="21600" y="1488"/>
                    <a:pt x="21600" y="14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14288" tIns="14288" rIns="14288" bIns="14288" anchor="ctr"/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125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049E931-AFE0-41DC-E2F1-8F6B68F06650}"/>
              </a:ext>
            </a:extLst>
          </p:cNvPr>
          <p:cNvGrpSpPr/>
          <p:nvPr/>
        </p:nvGrpSpPr>
        <p:grpSpPr>
          <a:xfrm>
            <a:off x="583382" y="1351233"/>
            <a:ext cx="2905126" cy="3133075"/>
            <a:chOff x="583382" y="1351233"/>
            <a:chExt cx="2905126" cy="313307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FA68C8E-B5F8-44CF-498D-8D1356AA4E0A}"/>
                </a:ext>
              </a:extLst>
            </p:cNvPr>
            <p:cNvGrpSpPr/>
            <p:nvPr/>
          </p:nvGrpSpPr>
          <p:grpSpPr>
            <a:xfrm>
              <a:off x="583382" y="1351233"/>
              <a:ext cx="2905126" cy="3133075"/>
              <a:chOff x="2177211" y="2120892"/>
              <a:chExt cx="9986049" cy="10769600"/>
            </a:xfrm>
          </p:grpSpPr>
          <p:sp>
            <p:nvSpPr>
              <p:cNvPr id="8" name="Rounded Rectangle">
                <a:extLst>
                  <a:ext uri="{FF2B5EF4-FFF2-40B4-BE49-F238E27FC236}">
                    <a16:creationId xmlns:a16="http://schemas.microsoft.com/office/drawing/2014/main" id="{15225E8D-1E6B-4745-8C35-A529CBD39D86}"/>
                  </a:ext>
                </a:extLst>
              </p:cNvPr>
              <p:cNvSpPr/>
              <p:nvPr/>
            </p:nvSpPr>
            <p:spPr>
              <a:xfrm>
                <a:off x="2380107" y="2233337"/>
                <a:ext cx="4801873" cy="10544722"/>
              </a:xfrm>
              <a:prstGeom prst="roundRect">
                <a:avLst>
                  <a:gd name="adj" fmla="val 11902"/>
                </a:avLst>
              </a:prstGeom>
              <a:solidFill>
                <a:schemeClr val="bg1">
                  <a:lumMod val="95000"/>
                </a:schemeClr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">
                <a:extLst>
                  <a:ext uri="{FF2B5EF4-FFF2-40B4-BE49-F238E27FC236}">
                    <a16:creationId xmlns:a16="http://schemas.microsoft.com/office/drawing/2014/main" id="{AECF3AE8-737C-6D2F-C9C2-419755620AD1}"/>
                  </a:ext>
                </a:extLst>
              </p:cNvPr>
              <p:cNvSpPr/>
              <p:nvPr/>
            </p:nvSpPr>
            <p:spPr>
              <a:xfrm>
                <a:off x="3665115" y="2287481"/>
                <a:ext cx="2245383" cy="351943"/>
              </a:xfrm>
              <a:prstGeom prst="roundRect">
                <a:avLst>
                  <a:gd name="adj" fmla="val 43303"/>
                </a:avLst>
              </a:prstGeom>
              <a:solidFill>
                <a:srgbClr val="FFFFFF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B9200480-7A94-C5CC-8215-F4FDF02CED89}"/>
                  </a:ext>
                </a:extLst>
              </p:cNvPr>
              <p:cNvSpPr/>
              <p:nvPr/>
            </p:nvSpPr>
            <p:spPr>
              <a:xfrm>
                <a:off x="2177211" y="2120892"/>
                <a:ext cx="5216256" cy="10769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21" y="20109"/>
                    </a:moveTo>
                    <a:cubicBezTo>
                      <a:pt x="20621" y="20667"/>
                      <a:pt x="19706" y="21124"/>
                      <a:pt x="18559" y="21124"/>
                    </a:cubicBezTo>
                    <a:lnTo>
                      <a:pt x="3072" y="21124"/>
                    </a:lnTo>
                    <a:cubicBezTo>
                      <a:pt x="1925" y="21124"/>
                      <a:pt x="979" y="20667"/>
                      <a:pt x="979" y="20109"/>
                    </a:cubicBezTo>
                    <a:lnTo>
                      <a:pt x="979" y="1491"/>
                    </a:lnTo>
                    <a:cubicBezTo>
                      <a:pt x="979" y="933"/>
                      <a:pt x="1925" y="476"/>
                      <a:pt x="3072" y="476"/>
                    </a:cubicBezTo>
                    <a:lnTo>
                      <a:pt x="5093" y="476"/>
                    </a:lnTo>
                    <a:cubicBezTo>
                      <a:pt x="5260" y="476"/>
                      <a:pt x="5385" y="545"/>
                      <a:pt x="5385" y="626"/>
                    </a:cubicBezTo>
                    <a:lnTo>
                      <a:pt x="5385" y="711"/>
                    </a:lnTo>
                    <a:cubicBezTo>
                      <a:pt x="5385" y="747"/>
                      <a:pt x="5398" y="783"/>
                      <a:pt x="5412" y="817"/>
                    </a:cubicBezTo>
                    <a:cubicBezTo>
                      <a:pt x="5512" y="1055"/>
                      <a:pt x="5951" y="1235"/>
                      <a:pt x="6471" y="1235"/>
                    </a:cubicBezTo>
                    <a:lnTo>
                      <a:pt x="15161" y="1235"/>
                    </a:lnTo>
                    <a:cubicBezTo>
                      <a:pt x="15680" y="1235"/>
                      <a:pt x="16104" y="1055"/>
                      <a:pt x="16204" y="817"/>
                    </a:cubicBezTo>
                    <a:cubicBezTo>
                      <a:pt x="16218" y="783"/>
                      <a:pt x="16215" y="747"/>
                      <a:pt x="16215" y="711"/>
                    </a:cubicBezTo>
                    <a:lnTo>
                      <a:pt x="16215" y="626"/>
                    </a:lnTo>
                    <a:cubicBezTo>
                      <a:pt x="16215" y="545"/>
                      <a:pt x="16371" y="476"/>
                      <a:pt x="16539" y="476"/>
                    </a:cubicBezTo>
                    <a:lnTo>
                      <a:pt x="18559" y="476"/>
                    </a:lnTo>
                    <a:cubicBezTo>
                      <a:pt x="19706" y="476"/>
                      <a:pt x="20621" y="933"/>
                      <a:pt x="20621" y="1491"/>
                    </a:cubicBezTo>
                    <a:cubicBezTo>
                      <a:pt x="20621" y="1491"/>
                      <a:pt x="20621" y="20109"/>
                      <a:pt x="20621" y="20109"/>
                    </a:cubicBezTo>
                    <a:close/>
                    <a:moveTo>
                      <a:pt x="9631" y="610"/>
                    </a:moveTo>
                    <a:lnTo>
                      <a:pt x="12010" y="610"/>
                    </a:lnTo>
                    <a:cubicBezTo>
                      <a:pt x="12118" y="610"/>
                      <a:pt x="12207" y="654"/>
                      <a:pt x="12207" y="707"/>
                    </a:cubicBezTo>
                    <a:cubicBezTo>
                      <a:pt x="12207" y="759"/>
                      <a:pt x="12118" y="803"/>
                      <a:pt x="12010" y="803"/>
                    </a:cubicBezTo>
                    <a:lnTo>
                      <a:pt x="9631" y="803"/>
                    </a:lnTo>
                    <a:cubicBezTo>
                      <a:pt x="9522" y="803"/>
                      <a:pt x="9434" y="759"/>
                      <a:pt x="9434" y="707"/>
                    </a:cubicBezTo>
                    <a:cubicBezTo>
                      <a:pt x="9434" y="654"/>
                      <a:pt x="9522" y="610"/>
                      <a:pt x="9631" y="610"/>
                    </a:cubicBezTo>
                    <a:close/>
                    <a:moveTo>
                      <a:pt x="13222" y="504"/>
                    </a:moveTo>
                    <a:cubicBezTo>
                      <a:pt x="13451" y="504"/>
                      <a:pt x="13637" y="595"/>
                      <a:pt x="13637" y="706"/>
                    </a:cubicBezTo>
                    <a:cubicBezTo>
                      <a:pt x="13637" y="817"/>
                      <a:pt x="13451" y="908"/>
                      <a:pt x="13222" y="908"/>
                    </a:cubicBezTo>
                    <a:cubicBezTo>
                      <a:pt x="12992" y="908"/>
                      <a:pt x="12807" y="817"/>
                      <a:pt x="12807" y="706"/>
                    </a:cubicBezTo>
                    <a:cubicBezTo>
                      <a:pt x="12807" y="595"/>
                      <a:pt x="12992" y="504"/>
                      <a:pt x="13222" y="504"/>
                    </a:cubicBezTo>
                    <a:close/>
                    <a:moveTo>
                      <a:pt x="21600" y="1488"/>
                    </a:moveTo>
                    <a:cubicBezTo>
                      <a:pt x="21600" y="666"/>
                      <a:pt x="20230" y="0"/>
                      <a:pt x="18540" y="0"/>
                    </a:cubicBezTo>
                    <a:lnTo>
                      <a:pt x="3059" y="0"/>
                    </a:lnTo>
                    <a:cubicBezTo>
                      <a:pt x="1370" y="0"/>
                      <a:pt x="0" y="666"/>
                      <a:pt x="0" y="1488"/>
                    </a:cubicBezTo>
                    <a:lnTo>
                      <a:pt x="0" y="20112"/>
                    </a:lnTo>
                    <a:cubicBezTo>
                      <a:pt x="0" y="20934"/>
                      <a:pt x="1370" y="21600"/>
                      <a:pt x="3059" y="21600"/>
                    </a:cubicBezTo>
                    <a:lnTo>
                      <a:pt x="18540" y="21600"/>
                    </a:lnTo>
                    <a:cubicBezTo>
                      <a:pt x="20230" y="21600"/>
                      <a:pt x="21600" y="20934"/>
                      <a:pt x="21600" y="20112"/>
                    </a:cubicBezTo>
                    <a:cubicBezTo>
                      <a:pt x="21600" y="20112"/>
                      <a:pt x="21600" y="1488"/>
                      <a:pt x="21600" y="148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8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">
                <a:extLst>
                  <a:ext uri="{FF2B5EF4-FFF2-40B4-BE49-F238E27FC236}">
                    <a16:creationId xmlns:a16="http://schemas.microsoft.com/office/drawing/2014/main" id="{2E416039-DE30-485A-7D53-2B7D45CE5FAD}"/>
                  </a:ext>
                </a:extLst>
              </p:cNvPr>
              <p:cNvSpPr/>
              <p:nvPr/>
            </p:nvSpPr>
            <p:spPr>
              <a:xfrm>
                <a:off x="2794000" y="3581400"/>
                <a:ext cx="3975100" cy="226060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7" name="Rectangle">
                <a:extLst>
                  <a:ext uri="{FF2B5EF4-FFF2-40B4-BE49-F238E27FC236}">
                    <a16:creationId xmlns:a16="http://schemas.microsoft.com/office/drawing/2014/main" id="{7677C8B7-BA70-8C92-B163-D807DF6C02F4}"/>
                  </a:ext>
                </a:extLst>
              </p:cNvPr>
              <p:cNvSpPr/>
              <p:nvPr/>
            </p:nvSpPr>
            <p:spPr>
              <a:xfrm>
                <a:off x="2794000" y="6146800"/>
                <a:ext cx="3975100" cy="2260600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Circle">
                <a:extLst>
                  <a:ext uri="{FF2B5EF4-FFF2-40B4-BE49-F238E27FC236}">
                    <a16:creationId xmlns:a16="http://schemas.microsoft.com/office/drawing/2014/main" id="{927F7BE3-FB06-CA11-BC9E-72845B596638}"/>
                  </a:ext>
                </a:extLst>
              </p:cNvPr>
              <p:cNvSpPr/>
              <p:nvPr/>
            </p:nvSpPr>
            <p:spPr>
              <a:xfrm>
                <a:off x="6159549" y="3356685"/>
                <a:ext cx="761902" cy="761901"/>
              </a:xfrm>
              <a:prstGeom prst="ellipse">
                <a:avLst/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" name="1">
                <a:extLst>
                  <a:ext uri="{FF2B5EF4-FFF2-40B4-BE49-F238E27FC236}">
                    <a16:creationId xmlns:a16="http://schemas.microsoft.com/office/drawing/2014/main" id="{47B5D617-87BC-4B88-FEF2-A20205D127A2}"/>
                  </a:ext>
                </a:extLst>
              </p:cNvPr>
              <p:cNvSpPr txBox="1"/>
              <p:nvPr/>
            </p:nvSpPr>
            <p:spPr>
              <a:xfrm>
                <a:off x="6390636" y="3359958"/>
                <a:ext cx="634999" cy="7692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defTabSz="622300">
                  <a:lnSpc>
                    <a:spcPct val="90000"/>
                  </a:lnSpc>
                  <a:defRPr sz="3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sz="1600" b="0">
                    <a:solidFill>
                      <a:schemeClr val="bg1"/>
                    </a:solidFill>
                    <a:latin typeface="Garamond" panose="02020404030301010803" pitchFamily="18" charset="0"/>
                  </a:rPr>
                  <a:t>1</a:t>
                </a:r>
              </a:p>
            </p:txBody>
          </p:sp>
          <p:sp>
            <p:nvSpPr>
              <p:cNvPr id="22" name="Circle">
                <a:extLst>
                  <a:ext uri="{FF2B5EF4-FFF2-40B4-BE49-F238E27FC236}">
                    <a16:creationId xmlns:a16="http://schemas.microsoft.com/office/drawing/2014/main" id="{673123A9-511B-6F88-FB00-9CBAF8A043F4}"/>
                  </a:ext>
                </a:extLst>
              </p:cNvPr>
              <p:cNvSpPr/>
              <p:nvPr/>
            </p:nvSpPr>
            <p:spPr>
              <a:xfrm>
                <a:off x="6134149" y="6896149"/>
                <a:ext cx="761902" cy="761902"/>
              </a:xfrm>
              <a:prstGeom prst="ellipse">
                <a:avLst/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3" name="2">
                <a:extLst>
                  <a:ext uri="{FF2B5EF4-FFF2-40B4-BE49-F238E27FC236}">
                    <a16:creationId xmlns:a16="http://schemas.microsoft.com/office/drawing/2014/main" id="{327552B1-E16F-A109-001B-1A379F5A0534}"/>
                  </a:ext>
                </a:extLst>
              </p:cNvPr>
              <p:cNvSpPr txBox="1"/>
              <p:nvPr/>
            </p:nvSpPr>
            <p:spPr>
              <a:xfrm>
                <a:off x="6370242" y="6921489"/>
                <a:ext cx="634999" cy="7692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defTabSz="622300">
                  <a:lnSpc>
                    <a:spcPct val="90000"/>
                  </a:lnSpc>
                  <a:defRPr sz="3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sz="1600" b="0" dirty="0">
                    <a:solidFill>
                      <a:schemeClr val="bg1"/>
                    </a:solidFill>
                    <a:latin typeface="Garamond" panose="02020404030301010803" pitchFamily="18" charset="0"/>
                  </a:rPr>
                  <a:t>2</a:t>
                </a:r>
              </a:p>
            </p:txBody>
          </p:sp>
          <p:sp>
            <p:nvSpPr>
              <p:cNvPr id="24" name="Circle">
                <a:extLst>
                  <a:ext uri="{FF2B5EF4-FFF2-40B4-BE49-F238E27FC236}">
                    <a16:creationId xmlns:a16="http://schemas.microsoft.com/office/drawing/2014/main" id="{5FB44E3E-C6FC-27D7-E3F8-F032907BF8D1}"/>
                  </a:ext>
                </a:extLst>
              </p:cNvPr>
              <p:cNvSpPr/>
              <p:nvPr/>
            </p:nvSpPr>
            <p:spPr>
              <a:xfrm>
                <a:off x="6146849" y="9749032"/>
                <a:ext cx="761902" cy="761901"/>
              </a:xfrm>
              <a:prstGeom prst="ellipse">
                <a:avLst/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 defTabSz="584200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Ubuntu Light"/>
                    <a:ea typeface="Ubuntu Light"/>
                    <a:cs typeface="Ubuntu Light"/>
                    <a:sym typeface="Ubuntu Light"/>
                  </a:defRPr>
                </a:pPr>
                <a:endParaRPr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3">
                <a:extLst>
                  <a:ext uri="{FF2B5EF4-FFF2-40B4-BE49-F238E27FC236}">
                    <a16:creationId xmlns:a16="http://schemas.microsoft.com/office/drawing/2014/main" id="{77BF7BCB-32B6-8BEB-A9F4-7E1D4B9F2419}"/>
                  </a:ext>
                </a:extLst>
              </p:cNvPr>
              <p:cNvSpPr txBox="1"/>
              <p:nvPr/>
            </p:nvSpPr>
            <p:spPr>
              <a:xfrm>
                <a:off x="6369681" y="9773261"/>
                <a:ext cx="634999" cy="7692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defTabSz="622300">
                  <a:lnSpc>
                    <a:spcPct val="90000"/>
                  </a:lnSpc>
                  <a:defRPr sz="3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sz="1600" b="0">
                    <a:solidFill>
                      <a:schemeClr val="bg1"/>
                    </a:solidFill>
                    <a:latin typeface="Garamond" panose="02020404030301010803" pitchFamily="18" charset="0"/>
                  </a:rPr>
                  <a:t>3</a:t>
                </a:r>
              </a:p>
            </p:txBody>
          </p:sp>
          <p:sp>
            <p:nvSpPr>
              <p:cNvPr id="29" name="Feature One">
                <a:extLst>
                  <a:ext uri="{FF2B5EF4-FFF2-40B4-BE49-F238E27FC236}">
                    <a16:creationId xmlns:a16="http://schemas.microsoft.com/office/drawing/2014/main" id="{43964187-F065-3961-70F4-F72E37ABCDFC}"/>
                  </a:ext>
                </a:extLst>
              </p:cNvPr>
              <p:cNvSpPr/>
              <p:nvPr/>
            </p:nvSpPr>
            <p:spPr>
              <a:xfrm>
                <a:off x="8817058" y="3431607"/>
                <a:ext cx="2964460" cy="5078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l" defTabSz="1155700">
                  <a:lnSpc>
                    <a:spcPct val="80000"/>
                  </a:lnSpc>
                  <a:defRPr sz="3000" b="1">
                    <a:solidFill>
                      <a:srgbClr val="323C40"/>
                    </a:solidFill>
                  </a:defRPr>
                </a:lvl1pPr>
              </a:lstStyle>
              <a:p>
                <a:r>
                  <a:rPr sz="1200" b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Feature One</a:t>
                </a:r>
              </a:p>
            </p:txBody>
          </p:sp>
          <p:sp>
            <p:nvSpPr>
              <p:cNvPr id="30" name="Feature Two">
                <a:extLst>
                  <a:ext uri="{FF2B5EF4-FFF2-40B4-BE49-F238E27FC236}">
                    <a16:creationId xmlns:a16="http://schemas.microsoft.com/office/drawing/2014/main" id="{F7F689D6-EBC2-EF06-4B51-0094929D8B0A}"/>
                  </a:ext>
                </a:extLst>
              </p:cNvPr>
              <p:cNvSpPr/>
              <p:nvPr/>
            </p:nvSpPr>
            <p:spPr>
              <a:xfrm>
                <a:off x="8817058" y="7003690"/>
                <a:ext cx="2925889" cy="5078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l" defTabSz="1155700">
                  <a:lnSpc>
                    <a:spcPct val="80000"/>
                  </a:lnSpc>
                  <a:defRPr sz="3000" b="1">
                    <a:solidFill>
                      <a:srgbClr val="323C40"/>
                    </a:solidFill>
                  </a:defRPr>
                </a:lvl1pPr>
              </a:lstStyle>
              <a:p>
                <a:r>
                  <a:rPr sz="1200" b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Feature Two</a:t>
                </a:r>
              </a:p>
            </p:txBody>
          </p:sp>
          <p:sp>
            <p:nvSpPr>
              <p:cNvPr id="31" name="Feature Three">
                <a:extLst>
                  <a:ext uri="{FF2B5EF4-FFF2-40B4-BE49-F238E27FC236}">
                    <a16:creationId xmlns:a16="http://schemas.microsoft.com/office/drawing/2014/main" id="{8327CA7A-AE47-5179-21BA-F4521E180ADE}"/>
                  </a:ext>
                </a:extLst>
              </p:cNvPr>
              <p:cNvSpPr/>
              <p:nvPr/>
            </p:nvSpPr>
            <p:spPr>
              <a:xfrm>
                <a:off x="8817058" y="9849351"/>
                <a:ext cx="3346202" cy="50781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l" defTabSz="1155700">
                  <a:lnSpc>
                    <a:spcPct val="80000"/>
                  </a:lnSpc>
                  <a:defRPr sz="3000" b="1">
                    <a:solidFill>
                      <a:srgbClr val="323C40"/>
                    </a:solidFill>
                  </a:defRPr>
                </a:lvl1pPr>
              </a:lstStyle>
              <a:p>
                <a:r>
                  <a:rPr sz="1200" b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Feature Three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6EF611-F96A-8302-642B-D905AE4E55F4}"/>
                </a:ext>
              </a:extLst>
            </p:cNvPr>
            <p:cNvCxnSpPr>
              <a:cxnSpLocks/>
            </p:cNvCxnSpPr>
            <p:nvPr/>
          </p:nvCxnSpPr>
          <p:spPr>
            <a:xfrm>
              <a:off x="1974597" y="2833102"/>
              <a:ext cx="50715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86FB6AC-D82A-5E40-3D50-232F956EFF72}"/>
                </a:ext>
              </a:extLst>
            </p:cNvPr>
            <p:cNvCxnSpPr>
              <a:cxnSpLocks/>
            </p:cNvCxnSpPr>
            <p:nvPr/>
          </p:nvCxnSpPr>
          <p:spPr>
            <a:xfrm>
              <a:off x="1974597" y="1784590"/>
              <a:ext cx="50715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DD55497-3628-99ED-399F-855150A70788}"/>
                </a:ext>
              </a:extLst>
            </p:cNvPr>
            <p:cNvCxnSpPr>
              <a:cxnSpLocks/>
            </p:cNvCxnSpPr>
            <p:nvPr/>
          </p:nvCxnSpPr>
          <p:spPr>
            <a:xfrm>
              <a:off x="1974597" y="3662158"/>
              <a:ext cx="50715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: Rounded Corners 5">
              <a:extLst>
                <a:ext uri="{FF2B5EF4-FFF2-40B4-BE49-F238E27FC236}">
                  <a16:creationId xmlns:a16="http://schemas.microsoft.com/office/drawing/2014/main" id="{0EDD3D4D-213D-2908-CE3D-EFD2B7391905}"/>
                </a:ext>
              </a:extLst>
            </p:cNvPr>
            <p:cNvSpPr/>
            <p:nvPr/>
          </p:nvSpPr>
          <p:spPr>
            <a:xfrm>
              <a:off x="762817" y="3889784"/>
              <a:ext cx="1134220" cy="45719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sp>
          <p:nvSpPr>
            <p:cNvPr id="51" name="Rectangle: Rounded Corners 5">
              <a:extLst>
                <a:ext uri="{FF2B5EF4-FFF2-40B4-BE49-F238E27FC236}">
                  <a16:creationId xmlns:a16="http://schemas.microsoft.com/office/drawing/2014/main" id="{21352BF9-A9F6-3846-218D-0F6AF05634A5}"/>
                </a:ext>
              </a:extLst>
            </p:cNvPr>
            <p:cNvSpPr/>
            <p:nvPr/>
          </p:nvSpPr>
          <p:spPr>
            <a:xfrm>
              <a:off x="762817" y="3994715"/>
              <a:ext cx="1134220" cy="45719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sp>
          <p:nvSpPr>
            <p:cNvPr id="52" name="Rectangle: Rounded Corners 5">
              <a:extLst>
                <a:ext uri="{FF2B5EF4-FFF2-40B4-BE49-F238E27FC236}">
                  <a16:creationId xmlns:a16="http://schemas.microsoft.com/office/drawing/2014/main" id="{50259420-75F5-5E05-3EBB-28249474B35D}"/>
                </a:ext>
              </a:extLst>
            </p:cNvPr>
            <p:cNvSpPr/>
            <p:nvPr/>
          </p:nvSpPr>
          <p:spPr>
            <a:xfrm>
              <a:off x="762817" y="4099646"/>
              <a:ext cx="1134220" cy="45719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sp>
          <p:nvSpPr>
            <p:cNvPr id="53" name="Rectangle: Rounded Corners 5">
              <a:extLst>
                <a:ext uri="{FF2B5EF4-FFF2-40B4-BE49-F238E27FC236}">
                  <a16:creationId xmlns:a16="http://schemas.microsoft.com/office/drawing/2014/main" id="{5B0A895A-E595-95AF-66E1-CD668263B377}"/>
                </a:ext>
              </a:extLst>
            </p:cNvPr>
            <p:cNvSpPr/>
            <p:nvPr/>
          </p:nvSpPr>
          <p:spPr>
            <a:xfrm>
              <a:off x="762818" y="3568899"/>
              <a:ext cx="861630" cy="223151"/>
            </a:xfrm>
            <a:prstGeom prst="roundRect">
              <a:avLst>
                <a:gd name="adj" fmla="val 0"/>
              </a:avLst>
            </a:prstGeom>
            <a:solidFill>
              <a:schemeClr val="tx2">
                <a:alpha val="3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C52FE17-83F9-1046-70C6-1BCDC715C8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2817" y="3361906"/>
              <a:ext cx="113422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5A233A9-67B0-7462-9268-BDDC65801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1202" y="4902904"/>
            <a:ext cx="180000" cy="109728"/>
          </a:xfrm>
        </p:spPr>
        <p:txBody>
          <a:bodyPr/>
          <a:lstStyle/>
          <a:p>
            <a:fld id="{F207DD7E-2893-4952-BB40-9A5B851D3DD5}" type="slidenum">
              <a:rPr lang="en-US" noProof="0" smtClean="0"/>
              <a:pPr/>
              <a:t>37</a:t>
            </a:fld>
            <a:endParaRPr lang="en-US" noProof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718FF-B9C9-2F82-A1C6-5194734B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3829B-9DE4-3F80-E12A-6937E602E3E5}"/>
              </a:ext>
            </a:extLst>
          </p:cNvPr>
          <p:cNvSpPr>
            <a:spLocks noGrp="1"/>
          </p:cNvSpPr>
          <p:nvPr>
            <p:ph type="body" idx="23"/>
          </p:nvPr>
        </p:nvSpPr>
        <p:spPr/>
        <p:txBody>
          <a:bodyPr anchor="ctr"/>
          <a:lstStyle/>
          <a:p>
            <a:endParaRPr lang="en-US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4C5CD-A3B9-004B-49D5-699C627B3D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 sz="14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AC1D20D-D1CD-DD11-2425-DCA85BE46A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4EB7C-9B01-1BD9-BB5D-86603DD51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23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3E15EF-EAAD-42B7-CA98-6DA4C8618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C20E1A-CB12-05D9-27A0-6D66006C01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/ Thank you</a:t>
            </a:r>
          </a:p>
        </p:txBody>
      </p:sp>
    </p:spTree>
    <p:extLst>
      <p:ext uri="{BB962C8B-B14F-4D97-AF65-F5344CB8AC3E}">
        <p14:creationId xmlns:p14="http://schemas.microsoft.com/office/powerpoint/2010/main" val="167969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CD53AF-32C9-CB34-1650-AFF0BAB3B6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C9D335A-2D79-862E-38BF-0D30636F20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DB3887-0A72-09B7-3C59-2BFC15881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25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61E4D-D78D-AA34-AC4D-6783694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40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7EB041-0060-527E-11C5-7458941C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25" y="307638"/>
            <a:ext cx="6227370" cy="654790"/>
          </a:xfrm>
        </p:spPr>
        <p:txBody>
          <a:bodyPr/>
          <a:lstStyle/>
          <a:p>
            <a:r>
              <a:rPr lang="en-US"/>
              <a:t>Brand Standards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87A293-608F-91D3-D6DE-18F2909F279C}"/>
              </a:ext>
            </a:extLst>
          </p:cNvPr>
          <p:cNvSpPr txBox="1"/>
          <p:nvPr/>
        </p:nvSpPr>
        <p:spPr>
          <a:xfrm>
            <a:off x="2141865" y="1756142"/>
            <a:ext cx="4860305" cy="16312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highlight>
                  <a:srgbClr val="FFFF00"/>
                </a:highlight>
              </a:rPr>
              <a:t>Please visit the marketing page</a:t>
            </a:r>
            <a:br>
              <a:rPr lang="en-US" b="1" dirty="0">
                <a:highlight>
                  <a:srgbClr val="FFFF00"/>
                </a:highlight>
              </a:rPr>
            </a:br>
            <a:r>
              <a:rPr lang="en-US" b="1" dirty="0">
                <a:highlight>
                  <a:srgbClr val="FFFF00"/>
                </a:highlight>
              </a:rPr>
              <a:t>on the intranet to view our brand guidelines.</a:t>
            </a:r>
          </a:p>
          <a:p>
            <a:pPr algn="ctr"/>
            <a:endParaRPr lang="en-US" sz="1400" dirty="0">
              <a:highlight>
                <a:srgbClr val="FFFF00"/>
              </a:highlight>
            </a:endParaRPr>
          </a:p>
          <a:p>
            <a:pPr algn="ctr"/>
            <a:endParaRPr lang="en-US" sz="1400" dirty="0">
              <a:highlight>
                <a:srgbClr val="FFFF00"/>
              </a:highlight>
            </a:endParaRPr>
          </a:p>
          <a:p>
            <a:pPr algn="ctr"/>
            <a:r>
              <a:rPr lang="en-US" sz="1400" i="1" dirty="0">
                <a:highlight>
                  <a:srgbClr val="FFFF00"/>
                </a:highlight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If you need a specific request,</a:t>
            </a:r>
            <a:br>
              <a:rPr lang="en-US" sz="1400" i="1" dirty="0">
                <a:highlight>
                  <a:srgbClr val="FFFF00"/>
                </a:highlight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</a:br>
            <a:r>
              <a:rPr lang="en-US" sz="1400" i="1" dirty="0">
                <a:highlight>
                  <a:srgbClr val="FFFF00"/>
                </a:highlight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please contact the Creative Team at:</a:t>
            </a:r>
            <a:br>
              <a:rPr lang="en-US" sz="1400" i="1" dirty="0">
                <a:highlight>
                  <a:srgbClr val="FFFF00"/>
                </a:highlight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</a:br>
            <a:r>
              <a:rPr lang="en-US" sz="1400" i="1" u="sng" dirty="0" err="1">
                <a:highlight>
                  <a:srgbClr val="FFFF00"/>
                </a:highlight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creativeteam@emoneyadvisor.com</a:t>
            </a:r>
            <a:endParaRPr lang="en-US" sz="14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5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EB08F31-7DFA-2D9E-D336-FA2D9F9DE3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750350-72C0-B943-B2E4-D138E789D4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59FDF-3AF4-A220-DDEC-C281432D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2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818BF5E-B2FB-8087-1485-0977A4AEA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E63B71-7E01-70AF-1239-14F47EF36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737728FF-BD24-B1FD-FAF8-FA99BC7FDF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10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8B4CF97-9028-B391-7ECC-5A7BCDFA08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63BA0-1EA0-4A92-1D86-2616AA0C4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07DD7E-2893-4952-BB40-9A5B851D3DD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F776E39B-90EB-E8E9-A108-88235E731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8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B77E3F-587A-525D-046C-1207BFF56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E5056F-8662-97EA-2C4F-D03C23706C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45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06EE5E-9904-BD63-5169-9DF7E1BD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DD7E-2893-4952-BB40-9A5B851D3DD5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9BA1B3-DFBF-B837-C95C-44BE5C26D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650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Money PPT Master">
  <a:themeElements>
    <a:clrScheme name="NEW eMoney 2023 brand">
      <a:dk1>
        <a:srgbClr val="000000"/>
      </a:dk1>
      <a:lt1>
        <a:srgbClr val="FFFFFF"/>
      </a:lt1>
      <a:dk2>
        <a:srgbClr val="1A2856"/>
      </a:dk2>
      <a:lt2>
        <a:srgbClr val="E6E6E6"/>
      </a:lt2>
      <a:accent1>
        <a:srgbClr val="1A6887"/>
      </a:accent1>
      <a:accent2>
        <a:srgbClr val="00AAE7"/>
      </a:accent2>
      <a:accent3>
        <a:srgbClr val="7F2C81"/>
      </a:accent3>
      <a:accent4>
        <a:srgbClr val="B5C534"/>
      </a:accent4>
      <a:accent5>
        <a:srgbClr val="48BFAC"/>
      </a:accent5>
      <a:accent6>
        <a:srgbClr val="FF9D32"/>
      </a:accent6>
      <a:hlink>
        <a:srgbClr val="196886"/>
      </a:hlink>
      <a:folHlink>
        <a:srgbClr val="E6E6E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000" smtClean="0">
            <a:solidFill>
              <a:schemeClr val="tx2"/>
            </a:solidFill>
          </a:defRPr>
        </a:defPPr>
      </a:lstStyle>
    </a:txDef>
  </a:objectDefaults>
  <a:extraClrSchemeLst/>
  <a:custClrLst>
    <a:custClr name="Pine | 13 82 87">
      <a:srgbClr val="0D5257"/>
    </a:custClr>
    <a:custClr name="Teal | 39 153 137">
      <a:srgbClr val="279989"/>
    </a:custClr>
    <a:custClr name="Eggshell | 141 185 202">
      <a:srgbClr val="8DB9CA"/>
    </a:custClr>
    <a:custClr name="Mushroom | 121 110 101">
      <a:srgbClr val="796E65"/>
    </a:custClr>
    <a:custClr name="Cream | 245 225 164">
      <a:srgbClr val="F5E1A4"/>
    </a:custClr>
    <a:custClr name="Clementine | 255 164 0">
      <a:srgbClr val="FFA400"/>
    </a:custClr>
    <a:custClr name="Marshmallow | 241 189 200">
      <a:srgbClr val="F1BDC8"/>
    </a:custClr>
    <a:custClr name="Grape | 137 59 103">
      <a:srgbClr val="893B67"/>
    </a:custClr>
    <a:custClr name="Plum | 103 33 70">
      <a:srgbClr val="672146"/>
    </a:custClr>
  </a:custClrLst>
  <a:extLst>
    <a:ext uri="{05A4C25C-085E-4340-85A3-A5531E510DB2}">
      <thm15:themeFamily xmlns:thm15="http://schemas.microsoft.com/office/thememl/2012/main" name="New 2023 eMoney PPT template" id="{99274CF7-D724-A540-88A8-FA6B0DAACCBD}" vid="{E4082759-25B2-4D46-9D59-4C26DC8587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CFBB2897609F41A2A9803C9CB5C4B4" ma:contentTypeVersion="0" ma:contentTypeDescription="Create a new document." ma:contentTypeScope="" ma:versionID="071ceaff97740ad5f9f8083e1a6c4bb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413257cd9829394d17656a545d5fa4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462A4B2-C4F3-48C7-9836-6321C307E5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296DC1-931C-49A9-94C9-69A4D7AA54DA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F0E7C08-1296-4741-B961-8DED1891686E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</TotalTime>
  <Words>514</Words>
  <Application>Microsoft Office PowerPoint</Application>
  <PresentationFormat>On-screen Show (16:9)</PresentationFormat>
  <Paragraphs>220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DM Sans</vt:lpstr>
      <vt:lpstr>Garamond</vt:lpstr>
      <vt:lpstr>Open Sans</vt:lpstr>
      <vt:lpstr>Symbol</vt:lpstr>
      <vt:lpstr>eMoney PPT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Icons</vt:lpstr>
      <vt:lpstr>Tables</vt:lpstr>
      <vt:lpstr>Charts</vt:lpstr>
      <vt:lpstr>Charts</vt:lpstr>
      <vt:lpstr>Infographics</vt:lpstr>
      <vt:lpstr>Infographics</vt:lpstr>
      <vt:lpstr>Infographics</vt:lpstr>
      <vt:lpstr>Infographics</vt:lpstr>
      <vt:lpstr>PowerPoint Presentation</vt:lpstr>
      <vt:lpstr>PowerPoint Presentation</vt:lpstr>
      <vt:lpstr>PowerPoint Presentation</vt:lpstr>
      <vt:lpstr>PowerPoint Presentation</vt:lpstr>
      <vt:lpstr>Questions / Thank you</vt:lpstr>
      <vt:lpstr>Brand Standards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this template</dc:title>
  <dc:creator>Tinney, Gerrianne</dc:creator>
  <cp:lastModifiedBy>Grayce Turnbach</cp:lastModifiedBy>
  <cp:revision>18</cp:revision>
  <dcterms:created xsi:type="dcterms:W3CDTF">2020-12-29T21:35:14Z</dcterms:created>
  <dcterms:modified xsi:type="dcterms:W3CDTF">2026-01-29T17:12:06Z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0x01010008CFBB2897609F41A2A9803C9CB5C4B4</vt:lpwstr>
  </property>
  <property fmtid="{D5CDD505-2E9C-101B-9397-08002B2CF9AE}" pid="3" name="ArticulateGUID">
    <vt:lpwstr>53C95372-1BEB-4892-9690-94D8DBF4C044</vt:lpwstr>
  </property>
  <property fmtid="{D5CDD505-2E9C-101B-9397-08002B2CF9AE}" pid="4" name="ArticulatePath">
    <vt:lpwstr>New-2023-eMoney-PPT-template_Final</vt:lpwstr>
  </property>
</Properties>
</file>